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380" r:id="rId6"/>
    <p:sldId id="336" r:id="rId7"/>
    <p:sldId id="391" r:id="rId8"/>
    <p:sldId id="392" r:id="rId9"/>
    <p:sldId id="262" r:id="rId10"/>
    <p:sldId id="263" r:id="rId11"/>
    <p:sldId id="282" r:id="rId12"/>
    <p:sldId id="283" r:id="rId13"/>
    <p:sldId id="284" r:id="rId14"/>
    <p:sldId id="264" r:id="rId15"/>
    <p:sldId id="372" r:id="rId16"/>
    <p:sldId id="357" r:id="rId17"/>
    <p:sldId id="396" r:id="rId18"/>
    <p:sldId id="355" r:id="rId19"/>
    <p:sldId id="397" r:id="rId20"/>
    <p:sldId id="393" r:id="rId21"/>
    <p:sldId id="394" r:id="rId22"/>
    <p:sldId id="398" r:id="rId23"/>
    <p:sldId id="382" r:id="rId24"/>
    <p:sldId id="314" r:id="rId25"/>
    <p:sldId id="272" r:id="rId26"/>
    <p:sldId id="338" r:id="rId27"/>
    <p:sldId id="386" r:id="rId28"/>
    <p:sldId id="326" r:id="rId29"/>
    <p:sldId id="274" r:id="rId30"/>
    <p:sldId id="275" r:id="rId31"/>
    <p:sldId id="399" r:id="rId32"/>
    <p:sldId id="277" r:id="rId3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p:scale>
          <a:sx n="64" d="100"/>
          <a:sy n="64" d="100"/>
        </p:scale>
        <p:origin x="-906" y="-17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6/13/2021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Rướn:</a:t>
            </a:r>
            <a:r>
              <a:rPr lang="en-US" baseline="0" smtClean="0"/>
              <a:t> cố vươn thẳng ra phía trước hay vươn cao lên.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Rướn:</a:t>
            </a:r>
            <a:r>
              <a:rPr lang="en-US" baseline="0" smtClean="0"/>
              <a:t> cố vươn thẳng ra phía trước hay vươn cao lên.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6/13/2021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6975"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329532" y="570584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547251"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8997922"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556975"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3516504"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488304"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997922"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585" y="14482"/>
            <a:ext cx="5552314"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khu vườn</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208870"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366" y="404413"/>
            <a:ext cx="6324600" cy="45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hạt sương</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80734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ương</a:t>
            </a:r>
            <a:endParaRPr lang="en-US" sz="9600">
              <a:solidFill>
                <a:srgbClr val="FF0000"/>
              </a:solidFill>
              <a:latin typeface="Arial-Rounded" pitchFamily="34" charset="0"/>
              <a:ea typeface="Arial-Rounded" pitchFamily="34" charset="0"/>
              <a:cs typeface="Arial-Rounded" pitchFamily="34" charset="0"/>
            </a:endParaRPr>
          </a:p>
        </p:txBody>
      </p:sp>
      <p:pic>
        <p:nvPicPr>
          <p:cNvPr id="5" name="Picture 4" descr="Hình ảnh giọt sương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3319" y="60595"/>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con đường</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669431"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ương</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Top 50 hình ảnh những con đường đẹp nhất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228600"/>
            <a:ext cx="7755896"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hạt sương</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khu vườn</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con đường</a:t>
            </a:r>
            <a:endParaRPr lang="en-US" sz="5400">
              <a:solidFill>
                <a:srgbClr val="0070C0"/>
              </a:solidFill>
              <a:latin typeface="Arial-Rounded" pitchFamily="34" charset="0"/>
              <a:ea typeface="Arial-Rounded" pitchFamily="34" charset="0"/>
              <a:cs typeface="Arial-Rounded" pitchFamily="34" charset="0"/>
            </a:endParaRPr>
          </a:p>
        </p:txBody>
      </p:sp>
      <p:pic>
        <p:nvPicPr>
          <p:cNvPr id="11" name="Picture 2" descr="Top 50 hình ảnh những con đường đẹp nhất trên thế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7480" y="2007112"/>
            <a:ext cx="3578419" cy="223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69" y="1905001"/>
            <a:ext cx="3350192" cy="24195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7335" y="2007112"/>
            <a:ext cx="3354768" cy="22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hạt sương</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khu vườn</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con đường</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556975"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3329532" y="5005560"/>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547251" y="50055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997922"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5569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516504"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488304"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99792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963" y="-160014"/>
            <a:ext cx="5047558"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472099" y="1631430"/>
            <a:ext cx="7210760"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Ω </a:t>
            </a:r>
            <a:endParaRPr lang="en-US" sz="286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1" name="TextBox 10"/>
          <p:cNvSpPr txBox="1"/>
          <p:nvPr/>
        </p:nvSpPr>
        <p:spPr>
          <a:xfrm>
            <a:off x="7246549"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Ω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39859"/>
            <a:ext cx="12040393" cy="45594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7363" y="5145657"/>
            <a:ext cx="2709556" cy="1712343"/>
          </a:xfrm>
          <a:prstGeom prst="rect">
            <a:avLst/>
          </a:prstGeom>
        </p:spPr>
      </p:pic>
    </p:spTree>
    <p:extLst>
      <p:ext uri="{BB962C8B-B14F-4D97-AF65-F5344CB8AC3E}">
        <p14:creationId xmlns:p14="http://schemas.microsoft.com/office/powerpoint/2010/main" val="1249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799355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Ω</a:t>
            </a:r>
            <a:r>
              <a:rPr lang="en-US" sz="14000">
                <a:solidFill>
                  <a:srgbClr val="FF0000"/>
                </a:solidFill>
                <a:latin typeface="HP001 4 hàng"/>
              </a:rPr>
              <a:t>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3440" y="-19987"/>
            <a:ext cx="2709556" cy="1712343"/>
          </a:xfrm>
          <a:prstGeom prst="rect">
            <a:avLst/>
          </a:prstGeom>
        </p:spPr>
      </p:pic>
      <p:sp>
        <p:nvSpPr>
          <p:cNvPr id="6" name="TextBox 5"/>
          <p:cNvSpPr txBox="1"/>
          <p:nvPr/>
        </p:nvSpPr>
        <p:spPr>
          <a:xfrm>
            <a:off x="472099" y="1631430"/>
            <a:ext cx="8275820"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smtClean="0">
                <a:solidFill>
                  <a:srgbClr val="FF0000"/>
                </a:solidFill>
                <a:latin typeface="HP001 4 hàng"/>
              </a:rPr>
              <a:t>Ω</a:t>
            </a:r>
            <a:r>
              <a:rPr lang="en-US" sz="28600" smtClean="0">
                <a:solidFill>
                  <a:srgbClr val="FF0000"/>
                </a:solidFill>
                <a:latin typeface="HP001 4 hàng"/>
              </a:rPr>
              <a:t>g</a:t>
            </a:r>
            <a:r>
              <a:rPr lang="el-GR" sz="28600" smtClean="0">
                <a:solidFill>
                  <a:srgbClr val="FF0000"/>
                </a:solidFill>
                <a:latin typeface="HP001 4 hàng"/>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0660" y="-66215"/>
            <a:ext cx="10998931" cy="547641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7363" y="5145657"/>
            <a:ext cx="2709556" cy="1712343"/>
          </a:xfrm>
          <a:prstGeom prst="rect">
            <a:avLst/>
          </a:prstGeom>
        </p:spPr>
      </p:pic>
    </p:spTree>
    <p:extLst>
      <p:ext uri="{BB962C8B-B14F-4D97-AF65-F5344CB8AC3E}">
        <p14:creationId xmlns:p14="http://schemas.microsoft.com/office/powerpoint/2010/main" val="260263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19" y="2640070"/>
            <a:ext cx="2438400" cy="2438400"/>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5570176" y="1066800"/>
            <a:ext cx="5404607" cy="5141203"/>
          </a:xfrm>
          <a:prstGeom prst="rect">
            <a:avLst/>
          </a:prstGeom>
        </p:spPr>
      </p:pic>
      <p:sp>
        <p:nvSpPr>
          <p:cNvPr id="8" name="Title 1"/>
          <p:cNvSpPr txBox="1">
            <a:spLocks/>
          </p:cNvSpPr>
          <p:nvPr/>
        </p:nvSpPr>
        <p:spPr>
          <a:xfrm>
            <a:off x="1911454" y="385927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B0F0"/>
                </a:solidFill>
                <a:latin typeface="Arial-Rounded" pitchFamily="34" charset="0"/>
                <a:ea typeface="Arial-Rounded" pitchFamily="34" charset="0"/>
                <a:cs typeface="Arial-Rounded" pitchFamily="34" charset="0"/>
              </a:rPr>
              <a:t>Em hãy đọc bài trang 156/SGK</a:t>
            </a:r>
            <a:endParaRPr lang="en-US" sz="5400">
              <a:solidFill>
                <a:srgbClr val="00B0F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1280319" y="1540428"/>
            <a:ext cx="4402188" cy="4673821"/>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5154679"/>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72165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 νΰ</a:t>
            </a:r>
            <a:r>
              <a:rPr lang="vi-VN" sz="14000">
                <a:solidFill>
                  <a:srgbClr val="FF0000"/>
                </a:solidFill>
                <a:latin typeface="HP001 4 hàng"/>
              </a:rPr>
              <a:t>Ŋ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163" y="5145657"/>
            <a:ext cx="2709556" cy="1712343"/>
          </a:xfrm>
          <a:prstGeom prst="rect">
            <a:avLst/>
          </a:prstGeom>
        </p:spPr>
      </p:pic>
      <p:sp>
        <p:nvSpPr>
          <p:cNvPr id="6" name="TextBox 5"/>
          <p:cNvSpPr txBox="1"/>
          <p:nvPr/>
        </p:nvSpPr>
        <p:spPr>
          <a:xfrm>
            <a:off x="350929" y="1631430"/>
            <a:ext cx="8275820"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νΰ</a:t>
            </a:r>
            <a:r>
              <a:rPr lang="vi-VN" sz="28600" smtClean="0">
                <a:solidFill>
                  <a:srgbClr val="FF0000"/>
                </a:solidFill>
                <a:latin typeface="HP001 4 hàng"/>
              </a:rPr>
              <a:t>Ŋ</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433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2037481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163" y="5145657"/>
            <a:ext cx="2709556" cy="1712343"/>
          </a:xfrm>
          <a:prstGeom prst="rect">
            <a:avLst/>
          </a:prstGeom>
        </p:spPr>
      </p:pic>
      <p:sp>
        <p:nvSpPr>
          <p:cNvPr id="6" name="TextBox 5"/>
          <p:cNvSpPr txBox="1"/>
          <p:nvPr/>
        </p:nvSpPr>
        <p:spPr>
          <a:xfrm>
            <a:off x="350929" y="1616440"/>
            <a:ext cx="10606790" cy="4524118"/>
          </a:xfrm>
          <a:prstGeom prst="rect">
            <a:avLst/>
          </a:prstGeom>
          <a:noFill/>
        </p:spPr>
        <p:txBody>
          <a:bodyPr wrap="square" lIns="121725" tIns="60862" rIns="121725" bIns="60862" rtlCol="0">
            <a:spAutoFit/>
          </a:bodyPr>
          <a:lstStyle/>
          <a:p>
            <a:r>
              <a:rPr lang="vi-VN" sz="28600" smtClean="0">
                <a:solidFill>
                  <a:srgbClr val="FF0000"/>
                </a:solidFill>
                <a:latin typeface="HP001 4 hàng"/>
              </a:rPr>
              <a:t>đưŊg</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4964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34692734"/>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3062899" y="3009902"/>
            <a:ext cx="5417550" cy="2277349"/>
          </a:xfrm>
          <a:prstGeom prst="rect">
            <a:avLst/>
          </a:prstGeom>
          <a:noFill/>
        </p:spPr>
        <p:txBody>
          <a:bodyPr wrap="square" lIns="121725" tIns="60862" rIns="121725" bIns="60862" rtlCol="0">
            <a:spAutoFit/>
          </a:bodyPr>
          <a:lstStyle/>
          <a:p>
            <a:r>
              <a:rPr lang="vi-VN" sz="14000">
                <a:solidFill>
                  <a:srgbClr val="FF0000"/>
                </a:solidFill>
                <a:latin typeface="HP001 4 hàng"/>
              </a:rPr>
              <a:t>đưŊg </a:t>
            </a:r>
            <a:endParaRPr lang="en-US" sz="14000">
              <a:solidFill>
                <a:srgbClr val="FF0000"/>
              </a:solidFill>
              <a:latin typeface="HP001 4 hàng"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163" y="5145657"/>
            <a:ext cx="2709556" cy="1712343"/>
          </a:xfrm>
          <a:prstGeom prst="rect">
            <a:avLst/>
          </a:prstGeom>
        </p:spPr>
      </p:pic>
    </p:spTree>
    <p:extLst>
      <p:ext uri="{BB962C8B-B14F-4D97-AF65-F5344CB8AC3E}">
        <p14:creationId xmlns:p14="http://schemas.microsoft.com/office/powerpoint/2010/main" val="31302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9509" y="13268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Ω</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4" name="TextBox 13"/>
          <p:cNvSpPr txBox="1"/>
          <p:nvPr/>
        </p:nvSpPr>
        <p:spPr>
          <a:xfrm>
            <a:off x="597940" y="214134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smtClean="0">
                <a:solidFill>
                  <a:srgbClr val="FF0000"/>
                </a:solidFill>
                <a:latin typeface="HP001 4 hàng"/>
              </a:rPr>
              <a:t>Ω</a:t>
            </a:r>
            <a:r>
              <a:rPr lang="en-US" sz="4200" smtClean="0">
                <a:solidFill>
                  <a:srgbClr val="FF0000"/>
                </a:solidFill>
                <a:latin typeface="HP001 4 hàng"/>
              </a:rPr>
              <a:t>g</a:t>
            </a:r>
            <a:endParaRPr lang="en-US" sz="4200">
              <a:solidFill>
                <a:srgbClr val="FF0000"/>
              </a:solidFill>
              <a:latin typeface="HP001 4 hàng" pitchFamily="34" charset="0"/>
            </a:endParaRPr>
          </a:p>
        </p:txBody>
      </p:sp>
      <p:sp>
        <p:nvSpPr>
          <p:cNvPr id="16" name="TextBox 15"/>
          <p:cNvSpPr txBox="1"/>
          <p:nvPr/>
        </p:nvSpPr>
        <p:spPr>
          <a:xfrm>
            <a:off x="605344" y="2985540"/>
            <a:ext cx="3418175" cy="769243"/>
          </a:xfrm>
          <a:prstGeom prst="rect">
            <a:avLst/>
          </a:prstGeom>
          <a:noFill/>
        </p:spPr>
        <p:txBody>
          <a:bodyPr wrap="square" lIns="121725" tIns="60862" rIns="121725" bIns="60862" rtlCol="0">
            <a:spAutoFit/>
          </a:bodyPr>
          <a:lstStyle/>
          <a:p>
            <a:r>
              <a:rPr lang="el-GR" sz="4200" smtClean="0">
                <a:solidFill>
                  <a:srgbClr val="FF0000"/>
                </a:solidFill>
                <a:latin typeface="HP001 4 hàng"/>
              </a:rPr>
              <a:t>δ</a:t>
            </a:r>
            <a:r>
              <a:rPr lang="en-US" sz="4200">
                <a:solidFill>
                  <a:srgbClr val="FF0000"/>
                </a:solidFill>
                <a:latin typeface="HP001 4 hàng"/>
              </a:rPr>
              <a:t>u </a:t>
            </a:r>
            <a:r>
              <a:rPr lang="el-GR" sz="4200">
                <a:solidFill>
                  <a:srgbClr val="FF0000"/>
                </a:solidFill>
                <a:latin typeface="HP001 4 hàng"/>
              </a:rPr>
              <a:t>νΰ</a:t>
            </a:r>
            <a:r>
              <a:rPr lang="en-US" sz="4200">
                <a:solidFill>
                  <a:srgbClr val="FF0000"/>
                </a:solidFill>
                <a:latin typeface="HP001 4 hàng"/>
              </a:rPr>
              <a:t>Ŋ </a:t>
            </a:r>
            <a:endParaRPr lang="en-US" sz="4200">
              <a:solidFill>
                <a:srgbClr val="FF0000"/>
              </a:solidFill>
              <a:latin typeface="HP001 4 hàng" pitchFamily="34" charset="0"/>
            </a:endParaRPr>
          </a:p>
        </p:txBody>
      </p:sp>
      <p:sp>
        <p:nvSpPr>
          <p:cNvPr id="17" name="TextBox 16"/>
          <p:cNvSpPr txBox="1"/>
          <p:nvPr/>
        </p:nvSpPr>
        <p:spPr>
          <a:xfrm>
            <a:off x="605344" y="3802757"/>
            <a:ext cx="3418175"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cΪ </a:t>
            </a:r>
            <a:r>
              <a:rPr lang="vi-VN" sz="4200">
                <a:solidFill>
                  <a:srgbClr val="FF0000"/>
                </a:solidFill>
                <a:latin typeface="HP001 4 hàng"/>
              </a:rPr>
              <a:t>đưŊg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t="23770" r="31689" b="28279"/>
          <a:stretch/>
        </p:blipFill>
        <p:spPr bwMode="auto">
          <a:xfrm>
            <a:off x="1508919" y="339096"/>
            <a:ext cx="9321151" cy="621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31" t="3555" b="70492"/>
          <a:stretch/>
        </p:blipFill>
        <p:spPr>
          <a:xfrm>
            <a:off x="1943148" y="0"/>
            <a:ext cx="7947771" cy="3337857"/>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a:t>
            </a:r>
            <a:r>
              <a:rPr lang="en-US" sz="4000" smtClean="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cxnSp>
        <p:nvCxnSpPr>
          <p:cNvPr id="11" name="Straight Connector 10"/>
          <p:cNvCxnSpPr/>
          <p:nvPr/>
        </p:nvCxnSpPr>
        <p:spPr>
          <a:xfrm flipH="1">
            <a:off x="4970008" y="398775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31061" y="317266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0145772" y="316742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0028465" y="3415865"/>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812940" y="39506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115525" y="387547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9434419" y="4507313"/>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06470" y="504696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954882" y="383313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7760052" y="566776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165390" y="5016751"/>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7048917" y="5046966"/>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346125" y="613153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046088" y="55261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6</a:t>
            </a:r>
            <a:endParaRPr lang="en-US" sz="20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sương</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vươn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sp>
        <p:nvSpPr>
          <p:cNvPr id="14" name="Rounded Rectangle 13"/>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Buổi sáng sớm, bầu trời phía đông có màu gì?</a:t>
            </a:r>
            <a:endParaRPr lang="en-US" sz="40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338934" y="1934980"/>
            <a:ext cx="7570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794919" y="2649234"/>
            <a:ext cx="7938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Cây cối làm gì sau giấc ngủ dài?</a:t>
            </a:r>
            <a:endParaRPr lang="en-US" sz="5400">
              <a:latin typeface="Arial-Rounded" pitchFamily="34" charset="0"/>
              <a:ea typeface="Arial-Rounded" pitchFamily="34" charset="0"/>
              <a:cs typeface="Arial-Rounded" pitchFamily="34" charset="0"/>
            </a:endParaRPr>
          </a:p>
        </p:txBody>
      </p:sp>
      <p:cxnSp>
        <p:nvCxnSpPr>
          <p:cNvPr id="20" name="Straight Connector 19"/>
          <p:cNvCxnSpPr/>
          <p:nvPr/>
        </p:nvCxnSpPr>
        <p:spPr>
          <a:xfrm>
            <a:off x="338934" y="3276600"/>
            <a:ext cx="11394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0672" y="3903966"/>
            <a:ext cx="3544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Câu nào trong bài nói về làng quê buổi sáng sớm?</a:t>
            </a:r>
            <a:endParaRPr lang="en-US" sz="4000">
              <a:latin typeface="Arial-Rounded" pitchFamily="34" charset="0"/>
              <a:ea typeface="Arial-Rounded" pitchFamily="34" charset="0"/>
              <a:cs typeface="Arial-Rounded" pitchFamily="34" charset="0"/>
            </a:endParaRPr>
          </a:p>
        </p:txBody>
      </p:sp>
      <p:cxnSp>
        <p:nvCxnSpPr>
          <p:cNvPr id="30" name="Straight Connector 29"/>
          <p:cNvCxnSpPr/>
          <p:nvPr/>
        </p:nvCxnSpPr>
        <p:spPr>
          <a:xfrm>
            <a:off x="4235048" y="3963926"/>
            <a:ext cx="7513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10672" y="4648200"/>
            <a:ext cx="53130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Em thường làm gì khi ngày mới bắt đầu?</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998"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Buổi sáng của em</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646" t="57923" r="10696" b="4481"/>
          <a:stretch/>
        </p:blipFill>
        <p:spPr>
          <a:xfrm>
            <a:off x="2916020" y="2286000"/>
            <a:ext cx="6024997" cy="4112303"/>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9" b="64940"/>
          <a:stretch/>
        </p:blipFill>
        <p:spPr>
          <a:xfrm>
            <a:off x="734965" y="146546"/>
            <a:ext cx="10188516" cy="5154133"/>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73</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ươn  ương</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746919" y="5382344"/>
            <a:ext cx="11174569" cy="1628056"/>
            <a:chOff x="502855" y="5406302"/>
            <a:chExt cx="10340246"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Đ</a:t>
              </a:r>
              <a:r>
                <a:rPr lang="en-US" sz="5400" b="1" smtClean="0">
                  <a:solidFill>
                    <a:srgbClr val="FF0000"/>
                  </a:solidFill>
                  <a:latin typeface="Arial-Rounded" pitchFamily="34" charset="0"/>
                  <a:ea typeface="Arial-Rounded" pitchFamily="34" charset="0"/>
                  <a:cs typeface="Arial-Rounded" pitchFamily="34" charset="0"/>
                </a:rPr>
                <a:t>ương</a:t>
              </a:r>
              <a:r>
                <a:rPr lang="en-US" sz="5400" b="1" smtClean="0">
                  <a:solidFill>
                    <a:srgbClr val="0070C0"/>
                  </a:solidFill>
                  <a:latin typeface="Arial-Rounded" pitchFamily="34" charset="0"/>
                  <a:ea typeface="Arial-Rounded" pitchFamily="34" charset="0"/>
                  <a:cs typeface="Arial-Rounded" pitchFamily="34" charset="0"/>
                </a:rPr>
                <a:t> tới tr</a:t>
              </a:r>
              <a:r>
                <a:rPr lang="en-US" sz="5400" b="1" smtClean="0">
                  <a:solidFill>
                    <a:srgbClr val="FF0000"/>
                  </a:solidFill>
                  <a:latin typeface="Arial-Rounded" pitchFamily="34" charset="0"/>
                  <a:ea typeface="Arial-Rounded" pitchFamily="34" charset="0"/>
                  <a:cs typeface="Arial-Rounded" pitchFamily="34" charset="0"/>
                </a:rPr>
                <a:t>ương</a:t>
              </a:r>
              <a:r>
                <a:rPr lang="en-US" sz="5400" b="1" smtClean="0">
                  <a:solidFill>
                    <a:srgbClr val="0070C0"/>
                  </a:solidFill>
                  <a:latin typeface="Arial-Rounded" pitchFamily="34" charset="0"/>
                  <a:ea typeface="Arial-Rounded" pitchFamily="34" charset="0"/>
                  <a:cs typeface="Arial-Rounded" pitchFamily="34" charset="0"/>
                </a:rPr>
                <a:t> l</a:t>
              </a:r>
              <a:r>
                <a:rPr lang="en-US" sz="5400" b="1" smtClean="0">
                  <a:solidFill>
                    <a:srgbClr val="FF0000"/>
                  </a:solidFill>
                  <a:latin typeface="Arial-Rounded" pitchFamily="34" charset="0"/>
                  <a:ea typeface="Arial-Rounded" pitchFamily="34" charset="0"/>
                  <a:cs typeface="Arial-Rounded" pitchFamily="34" charset="0"/>
                </a:rPr>
                <a:t>ươn</a:t>
              </a:r>
              <a:r>
                <a:rPr lang="en-US" sz="5400" b="1" smtClean="0">
                  <a:solidFill>
                    <a:srgbClr val="0070C0"/>
                  </a:solidFill>
                  <a:latin typeface="Arial-Rounded" pitchFamily="34" charset="0"/>
                  <a:ea typeface="Arial-Rounded" pitchFamily="34" charset="0"/>
                  <a:cs typeface="Arial-Rounded" pitchFamily="34" charset="0"/>
                </a:rPr>
                <a:t> theo s</a:t>
              </a:r>
              <a:r>
                <a:rPr lang="en-US" sz="5400" b="1" smtClean="0">
                  <a:solidFill>
                    <a:srgbClr val="FF0000"/>
                  </a:solidFill>
                  <a:latin typeface="Arial-Rounded" pitchFamily="34" charset="0"/>
                  <a:ea typeface="Arial-Rounded" pitchFamily="34" charset="0"/>
                  <a:cs typeface="Arial-Rounded" pitchFamily="34" charset="0"/>
                </a:rPr>
                <a:t>ươn</a:t>
              </a:r>
              <a:r>
                <a:rPr lang="en-US" sz="5400" b="1" smtClean="0">
                  <a:solidFill>
                    <a:srgbClr val="0070C0"/>
                  </a:solidFill>
                  <a:latin typeface="Arial-Rounded" pitchFamily="34" charset="0"/>
                  <a:ea typeface="Arial-Rounded" pitchFamily="34" charset="0"/>
                  <a:cs typeface="Arial-Rounded" pitchFamily="34" charset="0"/>
                </a:rPr>
                <a:t> đồi.</a:t>
              </a:r>
              <a:endParaRPr lang="en-US" sz="5400" b="1">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755262" y="5493565"/>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4903238"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3401620" y="54909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9" name="Title 1"/>
            <p:cNvSpPr txBox="1">
              <a:spLocks/>
            </p:cNvSpPr>
            <p:nvPr/>
          </p:nvSpPr>
          <p:spPr>
            <a:xfrm>
              <a:off x="7796345" y="5489422"/>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998"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564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l</a:t>
            </a: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ương</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5180" y="4328580"/>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453408" y="3460584"/>
            <a:ext cx="3657600"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249231" y="3460584"/>
            <a:ext cx="3657600"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ương</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840471" y="3460584"/>
            <a:ext cx="2859813"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389951" y="3460584"/>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ươn</a:t>
            </a:r>
            <a:endParaRPr lang="en-US" sz="11500">
              <a:solidFill>
                <a:srgbClr val="FF0000"/>
              </a:solidFill>
              <a:latin typeface="Arial-Rounded" pitchFamily="34" charset="0"/>
              <a:ea typeface="Arial-Rounded" pitchFamily="34" charset="0"/>
              <a:cs typeface="Arial-Rounded" pitchFamily="34" charset="0"/>
            </a:endParaRPr>
          </a:p>
        </p:txBody>
      </p:sp>
      <p:sp>
        <p:nvSpPr>
          <p:cNvPr id="8" name="TextBox 7"/>
          <p:cNvSpPr txBox="1"/>
          <p:nvPr/>
        </p:nvSpPr>
        <p:spPr>
          <a:xfrm>
            <a:off x="7967258" y="3460584"/>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g</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17342"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30568"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123105"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901487"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70653"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04389"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descr="HƯỚNG DẪN KỸ THUẬT NUÔI LƯƠN ĐẠT HIỆU QUẢ CAO - &amp;quot;VỮNG TIN VƯƠN KHƠI&amp;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900" y="284007"/>
            <a:ext cx="5837335" cy="437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 bài tập tăng chiều cao hiệu quả nhất bạn nên lựa chọn - TVB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067" y="778682"/>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ch làm Sườn Kho Khóm bí quyết không cần ướp sườn vẫn thấm ngấm gia vị đậm  đà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709" y="457200"/>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gôn ngữ thanh âm của loài vư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6267" y="228600"/>
            <a:ext cx="6837155" cy="45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29532" y="5148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547251"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072514"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189364"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32220"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997922"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412060" y="49722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pic>
        <p:nvPicPr>
          <p:cNvPr id="2050" name="Picture 2" descr="Ý nghĩa hoa phượng đỏ rực cả góc trời báo hiệu mùa hè đến - Trồng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744" y="76200"/>
            <a:ext cx="6837155" cy="4820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319" y="60595"/>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3329532" y="39862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6547251" y="3986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1072514"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4189364"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932220"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8997922"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9412060" y="3810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556975"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516504"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488304"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123105"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4000649"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7028389"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8997922"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639536" y="2667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88734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4826</TotalTime>
  <Words>290</Words>
  <Application>Microsoft Office PowerPoint</Application>
  <PresentationFormat>Custom</PresentationFormat>
  <Paragraphs>153</Paragraphs>
  <Slides>32</Slides>
  <Notes>19</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622</cp:revision>
  <dcterms:created xsi:type="dcterms:W3CDTF">2021-05-08T14:00:55Z</dcterms:created>
  <dcterms:modified xsi:type="dcterms:W3CDTF">2021-06-13T00:17:57Z</dcterms:modified>
</cp:coreProperties>
</file>