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2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3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4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9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8B07-2E87-4ECE-9E0A-40B99E15941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C4584-0061-4210-8A86-36798C0F0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8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-file.enetviet.com/e1c23c1daa822444ecf46d28ea93f9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4103650"/>
            <a:ext cx="12166524" cy="1087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9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</cp:revision>
  <dcterms:created xsi:type="dcterms:W3CDTF">2023-03-22T01:01:31Z</dcterms:created>
  <dcterms:modified xsi:type="dcterms:W3CDTF">2023-03-22T01:01:45Z</dcterms:modified>
</cp:coreProperties>
</file>