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56" r:id="rId4"/>
    <p:sldId id="262" r:id="rId5"/>
    <p:sldId id="260" r:id="rId6"/>
    <p:sldId id="263" r:id="rId7"/>
    <p:sldId id="261" r:id="rId8"/>
    <p:sldId id="264" r:id="rId9"/>
    <p:sldId id="265" r:id="rId10"/>
    <p:sldId id="257" r:id="rId11"/>
    <p:sldId id="258" r:id="rId12"/>
    <p:sldId id="25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70" d="100"/>
          <a:sy n="70" d="100"/>
        </p:scale>
        <p:origin x="528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2204E-EB1A-4E7E-824C-25DFD490A5D7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C62B0-55AA-443F-AA53-845D8DAD78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756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2204E-EB1A-4E7E-824C-25DFD490A5D7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C62B0-55AA-443F-AA53-845D8DAD78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949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2204E-EB1A-4E7E-824C-25DFD490A5D7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C62B0-55AA-443F-AA53-845D8DAD78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7992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F24500-B5F0-42B3-AAA6-FDAAB115791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2/28/2023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9A75E3-7D5D-4543-A0FF-686A5BDCAF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6741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F24500-B5F0-42B3-AAA6-FDAAB115791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2/28/2023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9A75E3-7D5D-4543-A0FF-686A5BDCAF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38904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F24500-B5F0-42B3-AAA6-FDAAB115791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2/28/2023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9A75E3-7D5D-4543-A0FF-686A5BDCAF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18957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F24500-B5F0-42B3-AAA6-FDAAB115791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2/28/2023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9A75E3-7D5D-4543-A0FF-686A5BDCAF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51395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F24500-B5F0-42B3-AAA6-FDAAB115791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2/28/2023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9A75E3-7D5D-4543-A0FF-686A5BDCAF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15639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F24500-B5F0-42B3-AAA6-FDAAB115791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2/28/2023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9A75E3-7D5D-4543-A0FF-686A5BDCAF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67126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F24500-B5F0-42B3-AAA6-FDAAB115791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2/28/2023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9A75E3-7D5D-4543-A0FF-686A5BDCAF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79958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F24500-B5F0-42B3-AAA6-FDAAB115791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2/28/2023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9A75E3-7D5D-4543-A0FF-686A5BDCAF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0331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2204E-EB1A-4E7E-824C-25DFD490A5D7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C62B0-55AA-443F-AA53-845D8DAD78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5050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F24500-B5F0-42B3-AAA6-FDAAB115791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2/28/2023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9A75E3-7D5D-4543-A0FF-686A5BDCAF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80235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F24500-B5F0-42B3-AAA6-FDAAB115791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2/28/2023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9A75E3-7D5D-4543-A0FF-686A5BDCAF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50928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F24500-B5F0-42B3-AAA6-FDAAB115791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2/28/2023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9A75E3-7D5D-4543-A0FF-686A5BDCAF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88394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F24500-B5F0-42B3-AAA6-FDAAB115791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2/28/2023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9A75E3-7D5D-4543-A0FF-686A5BDCAF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81825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F24500-B5F0-42B3-AAA6-FDAAB115791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2/28/2023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9A75E3-7D5D-4543-A0FF-686A5BDCAF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63808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F24500-B5F0-42B3-AAA6-FDAAB115791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2/28/2023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9A75E3-7D5D-4543-A0FF-686A5BDCAF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62235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F24500-B5F0-42B3-AAA6-FDAAB115791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2/28/2023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9A75E3-7D5D-4543-A0FF-686A5BDCAF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16069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F24500-B5F0-42B3-AAA6-FDAAB115791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2/28/2023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9A75E3-7D5D-4543-A0FF-686A5BDCAF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30954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F24500-B5F0-42B3-AAA6-FDAAB115791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2/28/2023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9A75E3-7D5D-4543-A0FF-686A5BDCAF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10170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F24500-B5F0-42B3-AAA6-FDAAB115791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2/28/2023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9A75E3-7D5D-4543-A0FF-686A5BDCAF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2328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2204E-EB1A-4E7E-824C-25DFD490A5D7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C62B0-55AA-443F-AA53-845D8DAD78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0614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F24500-B5F0-42B3-AAA6-FDAAB115791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2/28/2023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9A75E3-7D5D-4543-A0FF-686A5BDCAF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63779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F24500-B5F0-42B3-AAA6-FDAAB115791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2/28/2023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9A75E3-7D5D-4543-A0FF-686A5BDCAF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838267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F24500-B5F0-42B3-AAA6-FDAAB115791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2/28/2023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9A75E3-7D5D-4543-A0FF-686A5BDCAF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12223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F24500-B5F0-42B3-AAA6-FDAAB115791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2/28/2023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9A75E3-7D5D-4543-A0FF-686A5BDCAF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2481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2204E-EB1A-4E7E-824C-25DFD490A5D7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C62B0-55AA-443F-AA53-845D8DAD78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588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2204E-EB1A-4E7E-824C-25DFD490A5D7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C62B0-55AA-443F-AA53-845D8DAD78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063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2204E-EB1A-4E7E-824C-25DFD490A5D7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C62B0-55AA-443F-AA53-845D8DAD78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022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2204E-EB1A-4E7E-824C-25DFD490A5D7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C62B0-55AA-443F-AA53-845D8DAD78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88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2204E-EB1A-4E7E-824C-25DFD490A5D7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C62B0-55AA-443F-AA53-845D8DAD78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108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2204E-EB1A-4E7E-824C-25DFD490A5D7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C62B0-55AA-443F-AA53-845D8DAD78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344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32204E-EB1A-4E7E-824C-25DFD490A5D7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C62B0-55AA-443F-AA53-845D8DAD78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39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F24500-B5F0-42B3-AAA6-FDAAB115791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2/28/2023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9A75E3-7D5D-4543-A0FF-686A5BDCAF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6241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F24500-B5F0-42B3-AAA6-FDAAB115791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2/28/2023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9A75E3-7D5D-4543-A0FF-686A5BDCAF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3625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4.jpeg"/><Relationship Id="rId7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đẹp nhấ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1886"/>
            <a:ext cx="12192000" cy="6933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4430973" y="531768"/>
            <a:ext cx="5638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HOA SỮA</a:t>
            </a:r>
          </a:p>
        </p:txBody>
      </p:sp>
      <p:sp>
        <p:nvSpPr>
          <p:cNvPr id="6" name="Rectangle 5"/>
          <p:cNvSpPr/>
          <p:nvPr/>
        </p:nvSpPr>
        <p:spPr>
          <a:xfrm>
            <a:off x="2690944" y="3378403"/>
            <a:ext cx="7924800" cy="11080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65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65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5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65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65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Đếm</a:t>
            </a:r>
            <a:r>
              <a:rPr lang="en-US" sz="65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5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65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4</a:t>
            </a:r>
            <a:endParaRPr lang="en-US" sz="65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685402" y="4542845"/>
            <a:ext cx="7834197" cy="10926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5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65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5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65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65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65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5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65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5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bé</a:t>
            </a:r>
            <a:endParaRPr lang="en-US" sz="65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50183" y="1928303"/>
            <a:ext cx="11341566" cy="10926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5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65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5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65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65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65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5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65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5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65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5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65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91642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3212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2" name="Picture 4" descr="Top 100 99 hình nền powerpoint đẹp đẹp nhất 2023 - Wikipedi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197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860645" y="2529385"/>
            <a:ext cx="88210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1-2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3988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Những chị làm công và con gà trống - Truyện ngụ ngôn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446" y="2663374"/>
            <a:ext cx="3198653" cy="3036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Adorable Scottish Straight cat, peeking from behind a banner - C ...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7731" y="5050302"/>
            <a:ext cx="3136692" cy="1592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Adorable Scottish Straight cat, peeking from behind a banner - C ...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7517" y="4348288"/>
            <a:ext cx="2765097" cy="1404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Adorable Scottish Straight cat, peeking from behind a banner - C ...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8654" y="5199955"/>
            <a:ext cx="3056801" cy="1552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Sở Giáo Dục Và Đào Tạo Vĩnh Phúc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2975" y="-114652"/>
            <a:ext cx="2289971" cy="1638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Mơ thấy thỏ mang điềm tốt hay xấu? Giải mộng chính xác trong bài ...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9368" y="0"/>
            <a:ext cx="2393408" cy="2750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ướng dẫn cách chọn mua một con bò sữa tố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15" y="49428"/>
            <a:ext cx="2080522" cy="1865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8" descr="Hướng dẫn cách chọn mua một con bò sữa tố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504" y="1025294"/>
            <a:ext cx="1984393" cy="1779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 descr="Sở Giáo Dục Và Đào Tạo Vĩnh Phúc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3664" y="-152323"/>
            <a:ext cx="2289971" cy="1638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2" descr="Sở Giáo Dục Và Đào Tạo Vĩnh Phúc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7931" y="666782"/>
            <a:ext cx="2289971" cy="1638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ình ảnh đẹp về các giống chó Chihuahua - Kẻ Nhàn Tản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9209" y="4066380"/>
            <a:ext cx="48768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8892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2" name="Picture 4" descr="Top 100 99 hình nền powerpoint đẹp đẹp nhất 2023 - Wikipedi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197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61229" y="2488442"/>
            <a:ext cx="714687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endParaRPr kumimoji="0" lang="en-US" sz="44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6918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Ảnh đẹp: Bộ sưu tập hình ảnh con Thỏ đẹp, dễ thương nhất - Thư ...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5855" y="512092"/>
            <a:ext cx="3459822" cy="2549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Ảnh đẹp: Bộ sưu tập hình ảnh con Thỏ đẹp, dễ thương nhất - Thư ...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4952" y="421116"/>
            <a:ext cx="3459822" cy="2549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Ảnh đẹp: Bộ sưu tập hình ảnh con Thỏ đẹp, dễ thương nhất - Thư ...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3438" y="421117"/>
            <a:ext cx="3459822" cy="2549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Những hình ảnh đẹp độc đáo được chọn lọc về chủ đề củ cà rốt, down ...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03" y="3061991"/>
            <a:ext cx="3454167" cy="3949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Những hình ảnh đẹp độc đáo được chọn lọc về chủ đề củ cà rốt, down ...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4971" y="3061990"/>
            <a:ext cx="3317388" cy="3949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Những hình ảnh đẹp độc đáo được chọn lọc về chủ đề củ cà rốt, down ...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4021" y="2971005"/>
            <a:ext cx="3423773" cy="3949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6026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30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307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66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7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7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81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8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9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2" name="Picture 4" descr="Top 100 99 hình nền powerpoint đẹp đẹp nhất 2023 - Wikipedi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197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61229" y="2488442"/>
            <a:ext cx="71468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Trò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chơi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ai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nhanh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nhất</a:t>
            </a:r>
            <a:endParaRPr kumimoji="0" lang="en-US" sz="44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17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Những chị làm công và con gà trống - Truyện ngụ ngôn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446" y="2663374"/>
            <a:ext cx="3198653" cy="3036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7108654" y="4348288"/>
            <a:ext cx="5735769" cy="2403813"/>
            <a:chOff x="7108654" y="4348288"/>
            <a:chExt cx="5735769" cy="2403813"/>
          </a:xfrm>
        </p:grpSpPr>
        <p:pic>
          <p:nvPicPr>
            <p:cNvPr id="1034" name="Picture 10" descr="Adorable Scottish Straight cat, peeking from behind a banner - C ...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07731" y="5050302"/>
              <a:ext cx="3136692" cy="15927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10" descr="Adorable Scottish Straight cat, peeking from behind a banner - C ...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87517" y="4348288"/>
              <a:ext cx="2765097" cy="14040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10" descr="Adorable Scottish Straight cat, peeking from behind a banner - C ...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8654" y="5199955"/>
              <a:ext cx="3056801" cy="15521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40" name="Picture 16" descr="Mơ thấy thỏ mang điềm tốt hay xấu? Giải mộng chính xác trong bài ...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9368" y="0"/>
            <a:ext cx="2393408" cy="2750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133515" y="49428"/>
            <a:ext cx="2729382" cy="2755206"/>
            <a:chOff x="133515" y="49428"/>
            <a:chExt cx="2729382" cy="2755206"/>
          </a:xfrm>
        </p:grpSpPr>
        <p:pic>
          <p:nvPicPr>
            <p:cNvPr id="1042" name="Picture 18" descr="Hướng dẫn cách chọn mua một con bò sữa tốt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515" y="49428"/>
              <a:ext cx="2080522" cy="18655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18" descr="Hướng dẫn cách chọn mua một con bò sữa tốt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8504" y="1025294"/>
              <a:ext cx="1984393" cy="17793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" name="Group 2"/>
          <p:cNvGrpSpPr/>
          <p:nvPr/>
        </p:nvGrpSpPr>
        <p:grpSpPr>
          <a:xfrm>
            <a:off x="3542975" y="-152323"/>
            <a:ext cx="4630660" cy="2457315"/>
            <a:chOff x="3542975" y="-152323"/>
            <a:chExt cx="4630660" cy="2457315"/>
          </a:xfrm>
        </p:grpSpPr>
        <p:pic>
          <p:nvPicPr>
            <p:cNvPr id="1036" name="Picture 12" descr="Sở Giáo Dục Và Đào Tạo Vĩnh Phúc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2975" y="-114652"/>
              <a:ext cx="2289971" cy="16382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12" descr="Sở Giáo Dục Và Đào Tạo Vĩnh Phúc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83664" y="-152323"/>
              <a:ext cx="2289971" cy="16382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12" descr="Sở Giáo Dục Và Đào Tạo Vĩnh Phúc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7931" y="666782"/>
              <a:ext cx="2289971" cy="16382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44" name="Picture 20" descr="Hình ảnh đẹp về các giống chó Chihuahua - Kẻ Nhàn Tản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9209" y="4066380"/>
            <a:ext cx="48768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78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6" dur="20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1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6" dur="20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095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623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47</Words>
  <Application>Microsoft Office PowerPoint</Application>
  <PresentationFormat>Widescreen</PresentationFormat>
  <Paragraphs>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Adminstrator</dc:creator>
  <cp:lastModifiedBy>Adminstrator</cp:lastModifiedBy>
  <cp:revision>3</cp:revision>
  <dcterms:created xsi:type="dcterms:W3CDTF">2023-02-28T08:59:46Z</dcterms:created>
  <dcterms:modified xsi:type="dcterms:W3CDTF">2023-02-28T09:12:21Z</dcterms:modified>
</cp:coreProperties>
</file>