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6" r:id="rId5"/>
    <p:sldId id="258" r:id="rId6"/>
    <p:sldId id="267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4500-B5F0-42B3-AAA6-FDAAB115791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75E3-7D5D-4543-A0FF-686A5BDC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038600" y="838201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CC00FF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151727"/>
            <a:ext cx="563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1195" y="2359370"/>
            <a:ext cx="79248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5653" y="3523812"/>
            <a:ext cx="78341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434" y="909270"/>
            <a:ext cx="1134156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41946"/>
      </p:ext>
    </p:extLst>
  </p:cSld>
  <p:clrMapOvr>
    <a:masterClrMapping/>
  </p:clrMapOvr>
  <p:transition spd="slow" advTm="2712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nh-nen-powerpoint-dep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21623" y="2147248"/>
            <a:ext cx="5686568" cy="26613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Mơ thấy thỏ mang điềm tốt hay xấu? Giải mộng chính xác trong bà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68" y="0"/>
            <a:ext cx="2393408" cy="27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9739" y="39763"/>
            <a:ext cx="2729382" cy="2755206"/>
            <a:chOff x="133515" y="49428"/>
            <a:chExt cx="2729382" cy="2755206"/>
          </a:xfrm>
        </p:grpSpPr>
        <p:pic>
          <p:nvPicPr>
            <p:cNvPr id="1042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15" y="49428"/>
              <a:ext cx="2080522" cy="186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04" y="1025294"/>
              <a:ext cx="1984393" cy="17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42975" y="-152323"/>
            <a:ext cx="4630660" cy="2445786"/>
            <a:chOff x="3542975" y="-152323"/>
            <a:chExt cx="4630660" cy="2445786"/>
          </a:xfrm>
        </p:grpSpPr>
        <p:pic>
          <p:nvPicPr>
            <p:cNvPr id="103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975" y="-114652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664" y="-152323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944" y="655253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Hình ảnh đẹp về các giống chó Chihuahua - Kẻ Nhàn Tả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09" y="4066380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04104" y="3816906"/>
            <a:ext cx="5172135" cy="2912448"/>
            <a:chOff x="7104104" y="3816906"/>
            <a:chExt cx="5172135" cy="2912448"/>
          </a:xfrm>
        </p:grpSpPr>
        <p:pic>
          <p:nvPicPr>
            <p:cNvPr id="1034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399" y="5136642"/>
              <a:ext cx="3136692" cy="159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6890" y="3860632"/>
              <a:ext cx="2765097" cy="140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04" y="5177208"/>
              <a:ext cx="3056801" cy="155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142" y="3816906"/>
              <a:ext cx="2765097" cy="140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448525" y="2492008"/>
            <a:ext cx="2953446" cy="2542822"/>
            <a:chOff x="4448525" y="2492008"/>
            <a:chExt cx="2953446" cy="2542822"/>
          </a:xfrm>
        </p:grpSpPr>
        <p:pic>
          <p:nvPicPr>
            <p:cNvPr id="1032" name="Picture 8" descr="Những chị làm công và con gà trống - Truyện ngụ ngô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25" y="2679477"/>
              <a:ext cx="1461099" cy="138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Những chị làm công và con gà trống - Truyện ngụ ngô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972" y="3647927"/>
              <a:ext cx="1461099" cy="138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Những chị làm công và con gà trống - Truyện ngụ ngô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013" y="2492008"/>
              <a:ext cx="1461099" cy="138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Những chị làm công và con gà trống - Truyện ngụ ngô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872" y="3460458"/>
              <a:ext cx="1461099" cy="138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67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nh-nen-powerpoint-dep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21623" y="1110018"/>
            <a:ext cx="7529016" cy="3698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49" y="850526"/>
            <a:ext cx="3000627" cy="22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55" y="884478"/>
            <a:ext cx="3059501" cy="22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69" y="884475"/>
            <a:ext cx="3006556" cy="22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9" y="800574"/>
            <a:ext cx="3136182" cy="23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51" y="2975555"/>
            <a:ext cx="3454167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06" y="2908126"/>
            <a:ext cx="3317388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45" y="2908127"/>
            <a:ext cx="3423773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60" y="2998400"/>
            <a:ext cx="3199694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89" y="788941"/>
            <a:ext cx="3136182" cy="23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684" y="3061988"/>
            <a:ext cx="320067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nh-nen-powerpoint-dep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21623" y="1110018"/>
            <a:ext cx="7529016" cy="3698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“Ai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hững chị làm công và con gà trống - Truyện ngụ ngô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5" y="2431468"/>
            <a:ext cx="3198653" cy="30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3515" y="49428"/>
            <a:ext cx="2729382" cy="2755206"/>
            <a:chOff x="133515" y="49428"/>
            <a:chExt cx="2729382" cy="2755206"/>
          </a:xfrm>
        </p:grpSpPr>
        <p:pic>
          <p:nvPicPr>
            <p:cNvPr id="1042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15" y="49428"/>
              <a:ext cx="2080522" cy="186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04" y="1025294"/>
              <a:ext cx="1984393" cy="17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42975" y="-152323"/>
            <a:ext cx="4630660" cy="2445786"/>
            <a:chOff x="3542975" y="-152323"/>
            <a:chExt cx="4630660" cy="2445786"/>
          </a:xfrm>
        </p:grpSpPr>
        <p:pic>
          <p:nvPicPr>
            <p:cNvPr id="103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975" y="-114652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664" y="-152323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944" y="655253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Hình ảnh đẹp về các giống chó Chihuahua - Kẻ Nhàn Tả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09" y="4066380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68368" y="4358629"/>
            <a:ext cx="3627763" cy="2273002"/>
            <a:chOff x="8145706" y="882897"/>
            <a:chExt cx="2891236" cy="1831382"/>
          </a:xfrm>
        </p:grpSpPr>
        <p:pic>
          <p:nvPicPr>
            <p:cNvPr id="1040" name="Picture 16" descr="Mơ thấy thỏ mang điềm tốt hay xấu? Giải mộng chính xác trong bài ...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706" y="882898"/>
              <a:ext cx="1593516" cy="183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Mơ thấy thỏ mang điềm tốt hay xấu? Giải mộng chính xác trong bài ...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3426" y="882897"/>
              <a:ext cx="1593516" cy="183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214449" y="594313"/>
            <a:ext cx="4977551" cy="2210321"/>
            <a:chOff x="8062052" y="5439923"/>
            <a:chExt cx="3733847" cy="1333922"/>
          </a:xfrm>
        </p:grpSpPr>
        <p:pic>
          <p:nvPicPr>
            <p:cNvPr id="25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184" y="6069507"/>
              <a:ext cx="1555715" cy="67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8062052" y="5465747"/>
              <a:ext cx="2812792" cy="1308098"/>
              <a:chOff x="8407863" y="4508046"/>
              <a:chExt cx="3812172" cy="2242637"/>
            </a:xfrm>
          </p:grpSpPr>
          <p:pic>
            <p:nvPicPr>
              <p:cNvPr id="27" name="Picture 10" descr="Adorable Scottish Straight cat, peeking from behind a banner - C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4764" y="5540368"/>
                <a:ext cx="2285271" cy="1160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0" descr="Adorable Scottish Straight cat, peeking from behind a banner - C ...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2575" y="4508046"/>
                <a:ext cx="2173588" cy="1103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 descr="Adorable Scottish Straight cat, peeking from behind a banner - C ...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7863" y="5490441"/>
                <a:ext cx="2481925" cy="1260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222" y="5439923"/>
              <a:ext cx="1608089" cy="69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0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nh-nen-powerpoint-dep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21623" y="1110018"/>
            <a:ext cx="7529016" cy="3698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Adminstrator</cp:lastModifiedBy>
  <cp:revision>13</cp:revision>
  <dcterms:created xsi:type="dcterms:W3CDTF">2020-06-01T07:31:45Z</dcterms:created>
  <dcterms:modified xsi:type="dcterms:W3CDTF">2023-04-23T07:52:41Z</dcterms:modified>
</cp:coreProperties>
</file>