
<file path=[Content_Types].xml><?xml version="1.0" encoding="utf-8"?>
<Types xmlns="http://schemas.openxmlformats.org/package/2006/content-types">
  <Default Extension="bin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81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82" r:id="rId20"/>
    <p:sldId id="283" r:id="rId21"/>
    <p:sldId id="284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8" autoAdjust="0"/>
    <p:restoredTop sz="94660"/>
  </p:normalViewPr>
  <p:slideViewPr>
    <p:cSldViewPr>
      <p:cViewPr varScale="1">
        <p:scale>
          <a:sx n="41" d="100"/>
          <a:sy n="41" d="100"/>
        </p:scale>
        <p:origin x="1200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637F-6D33-4F8B-B5D2-A85295801B7C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B226-3D60-4303-B0BB-1907F9499C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660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637F-6D33-4F8B-B5D2-A85295801B7C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B226-3D60-4303-B0BB-1907F9499C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130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637F-6D33-4F8B-B5D2-A85295801B7C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B226-3D60-4303-B0BB-1907F9499C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433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637F-6D33-4F8B-B5D2-A85295801B7C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B226-3D60-4303-B0BB-1907F9499C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454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637F-6D33-4F8B-B5D2-A85295801B7C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B226-3D60-4303-B0BB-1907F9499C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991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637F-6D33-4F8B-B5D2-A85295801B7C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B226-3D60-4303-B0BB-1907F9499C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128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637F-6D33-4F8B-B5D2-A85295801B7C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B226-3D60-4303-B0BB-1907F9499C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664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637F-6D33-4F8B-B5D2-A85295801B7C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B226-3D60-4303-B0BB-1907F9499C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0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637F-6D33-4F8B-B5D2-A85295801B7C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B226-3D60-4303-B0BB-1907F9499C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92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637F-6D33-4F8B-B5D2-A85295801B7C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B226-3D60-4303-B0BB-1907F9499C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829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637F-6D33-4F8B-B5D2-A85295801B7C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B226-3D60-4303-B0BB-1907F9499C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206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B2637F-6D33-4F8B-B5D2-A85295801B7C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0FB226-3D60-4303-B0BB-1907F9499C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247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bin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bin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bin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bin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71600" y="1868269"/>
            <a:ext cx="6781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 smtClean="0">
                <a:ln>
                  <a:solidFill>
                    <a:srgbClr val="00B0F0"/>
                  </a:solidFill>
                </a:ln>
                <a:solidFill>
                  <a:srgbClr val="7030A0"/>
                </a:solidFill>
                <a:latin typeface="+mj-lt"/>
              </a:rPr>
              <a:t>LĨNH VỰC: </a:t>
            </a:r>
            <a:r>
              <a:rPr lang="en-US" sz="3600" b="1" dirty="0" smtClean="0">
                <a:ln>
                  <a:solidFill>
                    <a:srgbClr val="00B0F0"/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 TRIỂN</a:t>
            </a:r>
          </a:p>
          <a:p>
            <a:pPr algn="ctr"/>
            <a:r>
              <a:rPr lang="en-US" sz="3600" b="1" dirty="0" smtClean="0">
                <a:ln>
                  <a:solidFill>
                    <a:srgbClr val="00B0F0"/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NGÔN NGỮ</a:t>
            </a:r>
            <a:endParaRPr lang="en-US" sz="3600" b="1" dirty="0">
              <a:ln>
                <a:solidFill>
                  <a:srgbClr val="00B0F0"/>
                </a:solidFill>
              </a:ln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6800" y="3068598"/>
            <a:ext cx="7086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algn="ctr"/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7685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76399" y="533400"/>
            <a:ext cx="599120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Wingdings" pitchFamily="2" charset="2"/>
              <a:buChar char="v"/>
            </a:pPr>
            <a:r>
              <a:rPr lang="pt-BR" sz="2400" b="1" dirty="0" smtClean="0">
                <a:latin typeface="VNI-Avo" pitchFamily="2" charset="0"/>
              </a:rPr>
              <a:t>Ñaøm thoaïi:</a:t>
            </a:r>
          </a:p>
          <a:p>
            <a:pPr marL="285750" lvl="0" indent="-285750">
              <a:buFont typeface="VNI-Avo" pitchFamily="2" charset="0"/>
              <a:buChar char="–"/>
            </a:pPr>
            <a:r>
              <a:rPr lang="pt-BR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NI-Avo" pitchFamily="2" charset="0"/>
              </a:rPr>
              <a:t>Coâ vöøa ñoïc baøi thô gì?</a:t>
            </a:r>
          </a:p>
          <a:p>
            <a:pPr marL="285750" lvl="0" indent="-285750">
              <a:buFont typeface="VNI-Avo" pitchFamily="2" charset="0"/>
              <a:buChar char="–"/>
            </a:pPr>
            <a:r>
              <a:rPr lang="pt-BR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NI-Avo" pitchFamily="2" charset="0"/>
              </a:rPr>
              <a:t>Do ai saùng taùc?</a:t>
            </a:r>
          </a:p>
          <a:p>
            <a:pPr marL="285750" lvl="0" indent="-285750">
              <a:buFont typeface="VNI-Avo" pitchFamily="2" charset="0"/>
              <a:buChar char="–"/>
            </a:pPr>
            <a:r>
              <a:rPr lang="pt-BR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NI-Avo" pitchFamily="2" charset="0"/>
              </a:rPr>
              <a:t>Trong baøi thô con thaáy nhöõng hoa gì trong hình aûnh?</a:t>
            </a:r>
          </a:p>
          <a:p>
            <a:pPr marL="285750" lvl="0" indent="-285750">
              <a:buFont typeface="VNI-Avo" pitchFamily="2" charset="0"/>
              <a:buChar char="–"/>
            </a:pPr>
            <a:r>
              <a:rPr lang="pt-BR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NI-Avo" pitchFamily="2" charset="0"/>
              </a:rPr>
              <a:t>Caùc baïn nhoû laøm gì ñeå hoa yeâu caùc baïn? </a:t>
            </a:r>
          </a:p>
          <a:p>
            <a:pPr marL="285750" lvl="0" indent="-285750">
              <a:buFont typeface="VNI-Avo" pitchFamily="2" charset="0"/>
              <a:buChar char="–"/>
            </a:pPr>
            <a:r>
              <a:rPr lang="pt-BR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NI-Avo" pitchFamily="2" charset="0"/>
              </a:rPr>
              <a:t>Hoa yeâu moïi ngöôøi hoa seõ nhö theá naøo</a:t>
            </a:r>
          </a:p>
          <a:p>
            <a:pPr marL="285750" indent="-285750">
              <a:buFont typeface="VNI-Avo" pitchFamily="2" charset="0"/>
              <a:buChar char="–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54696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29298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40246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0297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25547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63976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13536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36265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343400" cy="3429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4" y="3429000"/>
            <a:ext cx="4323806" cy="3429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1223" y="0"/>
            <a:ext cx="4802777" cy="6892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060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71600" y="1868269"/>
            <a:ext cx="6781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 smtClean="0">
                <a:ln>
                  <a:solidFill>
                    <a:srgbClr val="00B0F0"/>
                  </a:solidFill>
                </a:ln>
                <a:solidFill>
                  <a:srgbClr val="7030A0"/>
                </a:solidFill>
                <a:latin typeface="+mj-lt"/>
              </a:rPr>
              <a:t>LĨNH VỰC: </a:t>
            </a:r>
            <a:r>
              <a:rPr lang="en-US" sz="3600" b="1" dirty="0" smtClean="0">
                <a:ln>
                  <a:solidFill>
                    <a:srgbClr val="00B0F0"/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 TRIỂN</a:t>
            </a:r>
          </a:p>
          <a:p>
            <a:pPr algn="ctr"/>
            <a:r>
              <a:rPr lang="en-US" sz="3600" b="1" dirty="0" smtClean="0">
                <a:ln>
                  <a:solidFill>
                    <a:srgbClr val="00B0F0"/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NGÔN NGỮ</a:t>
            </a:r>
            <a:endParaRPr lang="en-US" sz="3600" b="1" dirty="0">
              <a:ln>
                <a:solidFill>
                  <a:srgbClr val="00B0F0"/>
                </a:solidFill>
              </a:ln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6800" y="3068598"/>
            <a:ext cx="7086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algn="ctr"/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9144000" cy="6858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0480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112576" y="2545377"/>
            <a:ext cx="350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2475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71600" y="1868269"/>
            <a:ext cx="6781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 smtClean="0">
                <a:ln>
                  <a:solidFill>
                    <a:srgbClr val="00B0F0"/>
                  </a:solidFill>
                </a:ln>
                <a:solidFill>
                  <a:srgbClr val="7030A0"/>
                </a:solidFill>
                <a:latin typeface="+mj-lt"/>
              </a:rPr>
              <a:t>LĨNH VỰC: </a:t>
            </a:r>
            <a:r>
              <a:rPr lang="en-US" sz="3600" b="1" dirty="0" smtClean="0">
                <a:ln>
                  <a:solidFill>
                    <a:srgbClr val="00B0F0"/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 TRIỂN</a:t>
            </a:r>
          </a:p>
          <a:p>
            <a:pPr algn="ctr"/>
            <a:r>
              <a:rPr lang="en-US" sz="3600" b="1" dirty="0" smtClean="0">
                <a:ln>
                  <a:solidFill>
                    <a:srgbClr val="00B0F0"/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NGÔN NGỮ</a:t>
            </a:r>
            <a:endParaRPr lang="en-US" sz="3600" b="1" dirty="0">
              <a:ln>
                <a:solidFill>
                  <a:srgbClr val="00B0F0"/>
                </a:solidFill>
              </a:ln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6800" y="3068598"/>
            <a:ext cx="7086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algn="ctr"/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9144000" cy="6858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0480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362200" y="2819400"/>
            <a:ext cx="510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endParaRPr lang="en-US" sz="4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8347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71600" y="1868269"/>
            <a:ext cx="6781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 smtClean="0">
                <a:ln>
                  <a:solidFill>
                    <a:srgbClr val="00B0F0"/>
                  </a:solidFill>
                </a:ln>
                <a:solidFill>
                  <a:srgbClr val="7030A0"/>
                </a:solidFill>
                <a:latin typeface="+mj-lt"/>
              </a:rPr>
              <a:t>LĨNH VỰC: </a:t>
            </a:r>
            <a:r>
              <a:rPr lang="en-US" sz="3600" b="1" dirty="0" smtClean="0">
                <a:ln>
                  <a:solidFill>
                    <a:srgbClr val="00B0F0"/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 TRIỂN</a:t>
            </a:r>
          </a:p>
          <a:p>
            <a:pPr algn="ctr"/>
            <a:r>
              <a:rPr lang="en-US" sz="3600" b="1" dirty="0" smtClean="0">
                <a:ln>
                  <a:solidFill>
                    <a:srgbClr val="00B0F0"/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NGÔN NGỮ</a:t>
            </a:r>
            <a:endParaRPr lang="en-US" sz="3600" b="1" dirty="0">
              <a:ln>
                <a:solidFill>
                  <a:srgbClr val="00B0F0"/>
                </a:solidFill>
              </a:ln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6800" y="3068598"/>
            <a:ext cx="7086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algn="ctr"/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9144000" cy="6858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0480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951781" y="2916198"/>
            <a:ext cx="3886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3829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ài-thơ-“Hoa-Kết-Trái”-cô-Lương-mầm-non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1374" end="259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905000" y="-1143000"/>
            <a:ext cx="9220200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177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26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34000" y="762000"/>
            <a:ext cx="33105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rgbClr val="7030A0"/>
                </a:solidFill>
                <a:latin typeface="VNI-Avo" pitchFamily="2" charset="0"/>
              </a:rPr>
              <a:t>Hoa</a:t>
            </a:r>
            <a:r>
              <a:rPr lang="en-US" sz="3200" dirty="0" smtClean="0">
                <a:solidFill>
                  <a:srgbClr val="7030A0"/>
                </a:solidFill>
                <a:latin typeface="VNI-Avo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VNI-Avo" pitchFamily="2" charset="0"/>
              </a:rPr>
              <a:t>caø</a:t>
            </a:r>
            <a:r>
              <a:rPr lang="en-US" sz="3200" dirty="0" smtClean="0">
                <a:solidFill>
                  <a:srgbClr val="7030A0"/>
                </a:solidFill>
                <a:latin typeface="VNI-Avo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VNI-Avo" pitchFamily="2" charset="0"/>
              </a:rPr>
              <a:t>tim</a:t>
            </a:r>
            <a:r>
              <a:rPr lang="en-US" sz="3200" dirty="0" smtClean="0">
                <a:solidFill>
                  <a:srgbClr val="7030A0"/>
                </a:solidFill>
                <a:latin typeface="VNI-Avo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VNI-Avo" pitchFamily="2" charset="0"/>
              </a:rPr>
              <a:t>tím</a:t>
            </a:r>
            <a:r>
              <a:rPr lang="en-US" sz="3200" dirty="0" smtClean="0">
                <a:solidFill>
                  <a:srgbClr val="7030A0"/>
                </a:solidFill>
                <a:latin typeface="VNI-Avo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6085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0" y="5867400"/>
            <a:ext cx="47323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rgbClr val="FFFF00"/>
                </a:solidFill>
                <a:latin typeface="VNI-Avo" pitchFamily="2" charset="0"/>
              </a:rPr>
              <a:t>Hoa</a:t>
            </a:r>
            <a:r>
              <a:rPr lang="en-US" sz="3200" dirty="0" smtClean="0">
                <a:solidFill>
                  <a:srgbClr val="FFFF00"/>
                </a:solidFill>
                <a:latin typeface="VNI-Avo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VNI-Avo" pitchFamily="2" charset="0"/>
              </a:rPr>
              <a:t>möôùp</a:t>
            </a:r>
            <a:r>
              <a:rPr lang="en-US" sz="3200" dirty="0" smtClean="0">
                <a:solidFill>
                  <a:srgbClr val="FFFF00"/>
                </a:solidFill>
                <a:latin typeface="VNI-Avo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VNI-Avo" pitchFamily="2" charset="0"/>
              </a:rPr>
              <a:t>vaøng</a:t>
            </a:r>
            <a:r>
              <a:rPr lang="en-US" sz="3200" dirty="0" smtClean="0">
                <a:solidFill>
                  <a:srgbClr val="FFFF00"/>
                </a:solidFill>
                <a:latin typeface="VNI-Avo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VNI-Avo" pitchFamily="2" charset="0"/>
              </a:rPr>
              <a:t>vaøng</a:t>
            </a:r>
            <a:endParaRPr lang="en-US" sz="3200" dirty="0">
              <a:solidFill>
                <a:srgbClr val="FFFF0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8934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789"/>
            <a:ext cx="9144000" cy="680442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" y="470263"/>
            <a:ext cx="4800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VNI-Avo" pitchFamily="2" charset="0"/>
              </a:rPr>
              <a:t>Hoa</a:t>
            </a:r>
            <a:r>
              <a:rPr lang="en-US" sz="3200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VNI-Avo" pitchFamily="2" charset="0"/>
              </a:rPr>
              <a:t>löïu</a:t>
            </a:r>
            <a:r>
              <a:rPr lang="en-US" sz="3200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VNI-Avo" pitchFamily="2" charset="0"/>
              </a:rPr>
              <a:t>choùi</a:t>
            </a:r>
            <a:r>
              <a:rPr lang="en-US" sz="3200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VNI-Avo" pitchFamily="2" charset="0"/>
              </a:rPr>
              <a:t>chang</a:t>
            </a:r>
            <a:endParaRPr lang="en-US" sz="3200" dirty="0" smtClean="0">
              <a:solidFill>
                <a:srgbClr val="FF0000"/>
              </a:solidFill>
              <a:latin typeface="VNI-Avo" pitchFamily="2" charset="0"/>
            </a:endParaRPr>
          </a:p>
          <a:p>
            <a:r>
              <a:rPr lang="en-US" sz="3200" dirty="0" err="1" smtClean="0">
                <a:solidFill>
                  <a:srgbClr val="FF0000"/>
                </a:solidFill>
                <a:latin typeface="VNI-Avo" pitchFamily="2" charset="0"/>
              </a:rPr>
              <a:t>Ñoû</a:t>
            </a:r>
            <a:r>
              <a:rPr lang="en-US" sz="3200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VNI-Avo" pitchFamily="2" charset="0"/>
              </a:rPr>
              <a:t>nhö</a:t>
            </a:r>
            <a:r>
              <a:rPr lang="en-US" sz="3200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VNI-Avo" pitchFamily="2" charset="0"/>
              </a:rPr>
              <a:t>ñoám</a:t>
            </a:r>
            <a:r>
              <a:rPr lang="en-US" sz="3200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VNI-Avo" pitchFamily="2" charset="0"/>
              </a:rPr>
              <a:t>löûa</a:t>
            </a:r>
            <a:endParaRPr lang="en-US" sz="3200" dirty="0">
              <a:solidFill>
                <a:srgbClr val="FF000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6762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00600" y="304800"/>
            <a:ext cx="39773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VNI-Avo" pitchFamily="2" charset="0"/>
              </a:rPr>
              <a:t>Hoa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NI-Avo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VNI-Avo" pitchFamily="2" charset="0"/>
              </a:rPr>
              <a:t>vöøng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NI-Avo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VNI-Avo" pitchFamily="2" charset="0"/>
              </a:rPr>
              <a:t>nho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NI-Avo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VNI-Avo" pitchFamily="2" charset="0"/>
              </a:rPr>
              <a:t>nhoû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470831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4800" y="685800"/>
            <a:ext cx="4141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C000"/>
                </a:solidFill>
                <a:latin typeface="VNI-Avo" pitchFamily="2" charset="0"/>
              </a:rPr>
              <a:t>Hoa</a:t>
            </a:r>
            <a:r>
              <a:rPr lang="en-US" sz="3200" dirty="0" smtClean="0">
                <a:solidFill>
                  <a:srgbClr val="FFC000"/>
                </a:solidFill>
                <a:latin typeface="VNI-Avo" pitchFamily="2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VNI-Avo" pitchFamily="2" charset="0"/>
              </a:rPr>
              <a:t>ñoã</a:t>
            </a:r>
            <a:r>
              <a:rPr lang="en-US" sz="3200" dirty="0" smtClean="0">
                <a:solidFill>
                  <a:srgbClr val="FFC000"/>
                </a:solidFill>
                <a:latin typeface="VNI-Avo" pitchFamily="2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VNI-Avo" pitchFamily="2" charset="0"/>
              </a:rPr>
              <a:t>xinh</a:t>
            </a:r>
            <a:r>
              <a:rPr lang="en-US" sz="3200" dirty="0" smtClean="0">
                <a:solidFill>
                  <a:srgbClr val="FFC000"/>
                </a:solidFill>
                <a:latin typeface="VNI-Avo" pitchFamily="2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VNI-Avo" pitchFamily="2" charset="0"/>
              </a:rPr>
              <a:t>xinh</a:t>
            </a:r>
            <a:endParaRPr lang="en-US" sz="3200" dirty="0">
              <a:solidFill>
                <a:srgbClr val="FFC00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89009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0" y="5562600"/>
            <a:ext cx="416171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chemeClr val="bg1"/>
                </a:solidFill>
                <a:latin typeface="VNI-Avo" pitchFamily="2" charset="0"/>
              </a:rPr>
              <a:t>Hoa</a:t>
            </a:r>
            <a:r>
              <a:rPr lang="en-US" sz="3200" dirty="0" smtClean="0">
                <a:solidFill>
                  <a:schemeClr val="bg1"/>
                </a:solidFill>
                <a:latin typeface="VNI-Avo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VNI-Avo" pitchFamily="2" charset="0"/>
              </a:rPr>
              <a:t>maän</a:t>
            </a:r>
            <a:r>
              <a:rPr lang="en-US" sz="3200" dirty="0" smtClean="0">
                <a:solidFill>
                  <a:schemeClr val="bg1"/>
                </a:solidFill>
                <a:latin typeface="VNI-Avo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VNI-Avo" pitchFamily="2" charset="0"/>
              </a:rPr>
              <a:t>traéng</a:t>
            </a:r>
            <a:r>
              <a:rPr lang="en-US" sz="3200" dirty="0" smtClean="0">
                <a:solidFill>
                  <a:schemeClr val="bg1"/>
                </a:solidFill>
                <a:latin typeface="VNI-Avo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VNI-Avo" pitchFamily="2" charset="0"/>
              </a:rPr>
              <a:t>tinh</a:t>
            </a:r>
            <a:endParaRPr lang="en-US" sz="3200" dirty="0" smtClean="0">
              <a:solidFill>
                <a:schemeClr val="bg1"/>
              </a:solidFill>
              <a:latin typeface="VNI-Avo" pitchFamily="2" charset="0"/>
            </a:endParaRPr>
          </a:p>
          <a:p>
            <a:r>
              <a:rPr lang="en-US" sz="3200" dirty="0" smtClean="0">
                <a:solidFill>
                  <a:schemeClr val="bg1"/>
                </a:solidFill>
                <a:latin typeface="VNI-Avo" pitchFamily="2" charset="0"/>
              </a:rPr>
              <a:t>Rung </a:t>
            </a:r>
            <a:r>
              <a:rPr lang="en-US" sz="3200" dirty="0" err="1" smtClean="0">
                <a:solidFill>
                  <a:schemeClr val="bg1"/>
                </a:solidFill>
                <a:latin typeface="VNI-Avo" pitchFamily="2" charset="0"/>
              </a:rPr>
              <a:t>rinh</a:t>
            </a:r>
            <a:r>
              <a:rPr lang="en-US" sz="3200" dirty="0" smtClean="0">
                <a:solidFill>
                  <a:schemeClr val="bg1"/>
                </a:solidFill>
                <a:latin typeface="VNI-Avo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VNI-Avo" pitchFamily="2" charset="0"/>
              </a:rPr>
              <a:t>tröôùc</a:t>
            </a:r>
            <a:r>
              <a:rPr lang="en-US" sz="3200" dirty="0" smtClean="0">
                <a:solidFill>
                  <a:schemeClr val="bg1"/>
                </a:solidFill>
                <a:latin typeface="VNI-Avo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VNI-Avo" pitchFamily="2" charset="0"/>
              </a:rPr>
              <a:t>gioù</a:t>
            </a:r>
            <a:endParaRPr lang="en-US" sz="3200" dirty="0">
              <a:solidFill>
                <a:schemeClr val="bg1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192858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" y="457200"/>
            <a:ext cx="3656770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chemeClr val="bg2">
                    <a:lumMod val="10000"/>
                  </a:schemeClr>
                </a:solidFill>
                <a:latin typeface="VNI-Avo" pitchFamily="2" charset="0"/>
              </a:rPr>
              <a:t>Naøy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10000"/>
                  </a:schemeClr>
                </a:solidFill>
                <a:latin typeface="VNI-Avo" pitchFamily="2" charset="0"/>
              </a:rPr>
              <a:t>caùc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10000"/>
                  </a:schemeClr>
                </a:solidFill>
                <a:latin typeface="VNI-Avo" pitchFamily="2" charset="0"/>
              </a:rPr>
              <a:t>baïn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10000"/>
                  </a:schemeClr>
                </a:solidFill>
                <a:latin typeface="VNI-Avo" pitchFamily="2" charset="0"/>
              </a:rPr>
              <a:t>nhoû</a:t>
            </a:r>
            <a:endParaRPr lang="en-US" sz="2800" dirty="0" smtClean="0">
              <a:solidFill>
                <a:schemeClr val="bg2">
                  <a:lumMod val="10000"/>
                </a:schemeClr>
              </a:solidFill>
              <a:latin typeface="VNI-Avo" pitchFamily="2" charset="0"/>
            </a:endParaRPr>
          </a:p>
          <a:p>
            <a:r>
              <a:rPr lang="en-US" sz="2800" dirty="0" err="1" smtClean="0">
                <a:solidFill>
                  <a:schemeClr val="bg2">
                    <a:lumMod val="10000"/>
                  </a:schemeClr>
                </a:solidFill>
                <a:latin typeface="VNI-Avo" pitchFamily="2" charset="0"/>
              </a:rPr>
              <a:t>Ñöøng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10000"/>
                  </a:schemeClr>
                </a:solidFill>
                <a:latin typeface="VNI-Avo" pitchFamily="2" charset="0"/>
              </a:rPr>
              <a:t>haùi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10000"/>
                  </a:schemeClr>
                </a:solidFill>
                <a:latin typeface="VNI-Avo" pitchFamily="2" charset="0"/>
              </a:rPr>
              <a:t>hoa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10000"/>
                  </a:schemeClr>
                </a:solidFill>
                <a:latin typeface="VNI-Avo" pitchFamily="2" charset="0"/>
              </a:rPr>
              <a:t>töôi</a:t>
            </a:r>
            <a:endParaRPr lang="en-US" sz="2800" dirty="0" smtClean="0">
              <a:solidFill>
                <a:schemeClr val="bg2">
                  <a:lumMod val="10000"/>
                </a:schemeClr>
              </a:solidFill>
              <a:latin typeface="VNI-Avo" pitchFamily="2" charset="0"/>
            </a:endParaRPr>
          </a:p>
          <a:p>
            <a:r>
              <a:rPr lang="en-US" sz="2800" dirty="0" err="1" smtClean="0">
                <a:solidFill>
                  <a:schemeClr val="bg2">
                    <a:lumMod val="10000"/>
                  </a:schemeClr>
                </a:solidFill>
                <a:latin typeface="VNI-Avo" pitchFamily="2" charset="0"/>
              </a:rPr>
              <a:t>Hoa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10000"/>
                  </a:schemeClr>
                </a:solidFill>
                <a:latin typeface="VNI-Avo" pitchFamily="2" charset="0"/>
              </a:rPr>
              <a:t>yeâu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10000"/>
                  </a:schemeClr>
                </a:solidFill>
                <a:latin typeface="VNI-Avo" pitchFamily="2" charset="0"/>
              </a:rPr>
              <a:t>moïi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10000"/>
                  </a:schemeClr>
                </a:solidFill>
                <a:latin typeface="VNI-Avo" pitchFamily="2" charset="0"/>
              </a:rPr>
              <a:t>ngöôøi</a:t>
            </a:r>
            <a:endParaRPr lang="en-US" sz="2800" dirty="0" smtClean="0">
              <a:solidFill>
                <a:schemeClr val="bg2">
                  <a:lumMod val="10000"/>
                </a:schemeClr>
              </a:solidFill>
              <a:latin typeface="VNI-Avo" pitchFamily="2" charset="0"/>
            </a:endParaRPr>
          </a:p>
          <a:p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VNI-Avo" pitchFamily="2" charset="0"/>
              </a:rPr>
              <a:t>N</a:t>
            </a:r>
            <a:r>
              <a:rPr lang="en-US" sz="2800" dirty="0" err="1" smtClean="0">
                <a:solidFill>
                  <a:schemeClr val="bg2">
                    <a:lumMod val="10000"/>
                  </a:schemeClr>
                </a:solidFill>
                <a:latin typeface="VNI-Avo" pitchFamily="2" charset="0"/>
              </a:rPr>
              <a:t>eân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10000"/>
                  </a:schemeClr>
                </a:solidFill>
                <a:latin typeface="VNI-Avo" pitchFamily="2" charset="0"/>
              </a:rPr>
              <a:t>hoa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10000"/>
                  </a:schemeClr>
                </a:solidFill>
                <a:latin typeface="VNI-Avo" pitchFamily="2" charset="0"/>
              </a:rPr>
              <a:t>keát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10000"/>
                  </a:schemeClr>
                </a:solidFill>
                <a:latin typeface="VNI-Avo" pitchFamily="2" charset="0"/>
              </a:rPr>
              <a:t>traùi</a:t>
            </a:r>
            <a:endParaRPr lang="en-US" sz="2800" dirty="0">
              <a:solidFill>
                <a:schemeClr val="bg2">
                  <a:lumMod val="10000"/>
                </a:schemeClr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3409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504</TotalTime>
  <Words>188</Words>
  <Application>Microsoft Office PowerPoint</Application>
  <PresentationFormat>On-screen Show (4:3)</PresentationFormat>
  <Paragraphs>37</Paragraphs>
  <Slides>21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Times New Roman</vt:lpstr>
      <vt:lpstr>VNI-Avo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Trinh</dc:creator>
  <cp:lastModifiedBy>Adminstrator</cp:lastModifiedBy>
  <cp:revision>28</cp:revision>
  <dcterms:created xsi:type="dcterms:W3CDTF">2015-12-19T16:53:41Z</dcterms:created>
  <dcterms:modified xsi:type="dcterms:W3CDTF">2023-02-20T05:25:42Z</dcterms:modified>
</cp:coreProperties>
</file>