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6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9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0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8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6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8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0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8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8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5160-B13E-4F1D-8619-1DC52AEFB278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4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ittergraphicsweb.com/index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281"/>
            <a:ext cx="95250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glitterimagescartoons389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2438"/>
            <a:ext cx="1676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glitterimagescartoons389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9800" y="4267200"/>
            <a:ext cx="16002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729747d8za2kbusq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67200"/>
            <a:ext cx="2133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9963"/>
            <a:ext cx="838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49963"/>
            <a:ext cx="838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049963"/>
            <a:ext cx="838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7" name="WordArt 13"/>
          <p:cNvSpPr>
            <a:spLocks noChangeArrowheads="1" noChangeShapeType="1" noTextEdit="1"/>
          </p:cNvSpPr>
          <p:nvPr/>
        </p:nvSpPr>
        <p:spPr bwMode="auto">
          <a:xfrm>
            <a:off x="1143000" y="0"/>
            <a:ext cx="6781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0000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Mầm non Hoa Sữa</a:t>
            </a:r>
            <a:endParaRPr lang="en-US" sz="3600" kern="10">
              <a:solidFill>
                <a:srgbClr val="000099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8" name="WordArt 14"/>
          <p:cNvSpPr>
            <a:spLocks noChangeArrowheads="1" noChangeShapeType="1" noTextEdit="1"/>
          </p:cNvSpPr>
          <p:nvPr/>
        </p:nvSpPr>
        <p:spPr bwMode="auto">
          <a:xfrm>
            <a:off x="1257300" y="5324475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Lớp : Mẫu giáo </a:t>
            </a:r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nhỡ </a:t>
            </a:r>
            <a:r>
              <a:rPr lang="vi-VN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9" name="WordArt 15"/>
          <p:cNvSpPr>
            <a:spLocks noChangeArrowheads="1" noChangeShapeType="1" noTextEdit="1"/>
          </p:cNvSpPr>
          <p:nvPr/>
        </p:nvSpPr>
        <p:spPr bwMode="auto">
          <a:xfrm>
            <a:off x="1828800" y="1066800"/>
            <a:ext cx="5257800" cy="838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1569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ahoma"/>
                <a:cs typeface="Tahoma"/>
              </a:rPr>
              <a:t>Phát triển ngôn ngữ</a:t>
            </a:r>
          </a:p>
        </p:txBody>
      </p:sp>
      <p:sp>
        <p:nvSpPr>
          <p:cNvPr id="31760" name="WordArt 16"/>
          <p:cNvSpPr>
            <a:spLocks noChangeArrowheads="1" noChangeShapeType="1" noTextEdit="1"/>
          </p:cNvSpPr>
          <p:nvPr/>
        </p:nvSpPr>
        <p:spPr bwMode="auto">
          <a:xfrm>
            <a:off x="2819400" y="2286000"/>
            <a:ext cx="4267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THƠ:</a:t>
            </a:r>
          </a:p>
          <a:p>
            <a:pPr algn="ctr"/>
            <a:r>
              <a:rPr lang="pt-BR" sz="3600" b="1" i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Đàn kiến</a:t>
            </a:r>
            <a:endParaRPr lang="en-US" sz="3600" b="1" i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1761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2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4290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3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9906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4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5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-404813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6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7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8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06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Kết quả hình ảnh cho CON KI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19400"/>
            <a:ext cx="2743200" cy="135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ll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925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ell\Desktop\k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4221182" cy="8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dell\Desktop\k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63275"/>
            <a:ext cx="4038600" cy="98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dell\Desktop\k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" y="3765441"/>
            <a:ext cx="4221182" cy="119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324600" y="5257800"/>
            <a:ext cx="2819400" cy="1295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Trông</a:t>
            </a:r>
            <a:r>
              <a:rPr lang="en-US" dirty="0" smtClean="0"/>
              <a:t> </a:t>
            </a:r>
            <a:r>
              <a:rPr lang="en-US" dirty="0" err="1" smtClean="0"/>
              <a:t>kìa</a:t>
            </a:r>
            <a:r>
              <a:rPr lang="en-US" dirty="0" smtClean="0"/>
              <a:t> </a:t>
            </a:r>
            <a:r>
              <a:rPr lang="en-US" dirty="0" err="1" smtClean="0"/>
              <a:t>đàn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endParaRPr lang="en-US" dirty="0" smtClean="0"/>
          </a:p>
          <a:p>
            <a:pPr algn="ctr"/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bò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ell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6066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ell\Desktop\1353243706_conki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519" y="4876800"/>
            <a:ext cx="214312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096000"/>
            <a:ext cx="7463519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Sắp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mưa</a:t>
            </a:r>
            <a:r>
              <a:rPr lang="en-US" sz="2800" dirty="0" smtClean="0"/>
              <a:t> </a:t>
            </a:r>
            <a:r>
              <a:rPr lang="en-US" sz="2800" dirty="0" err="1" smtClean="0"/>
              <a:t>rào</a:t>
            </a:r>
            <a:endParaRPr lang="en-US" sz="2800" dirty="0" smtClean="0"/>
          </a:p>
          <a:p>
            <a:pPr algn="ctr"/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ẩn</a:t>
            </a:r>
            <a:r>
              <a:rPr lang="en-US" sz="2800" dirty="0" smtClean="0"/>
              <a:t> </a:t>
            </a:r>
            <a:r>
              <a:rPr lang="en-US" sz="2800" dirty="0" err="1" smtClean="0"/>
              <a:t>đấy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71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Kết quả hình ảnh cho CON KI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 descr="C:\Users\dell\Desktop\tải xuống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3999" cy="692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07975" y="5943600"/>
            <a:ext cx="2587625" cy="990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 </a:t>
            </a:r>
            <a:r>
              <a:rPr lang="en-US" dirty="0" err="1" smtClean="0"/>
              <a:t>nào</a:t>
            </a:r>
            <a:r>
              <a:rPr lang="en-US" dirty="0" smtClean="0"/>
              <a:t> con </a:t>
            </a:r>
            <a:r>
              <a:rPr lang="en-US" dirty="0" err="1"/>
              <a:t>n</a:t>
            </a:r>
            <a:r>
              <a:rPr lang="en-US" dirty="0" err="1" smtClean="0"/>
              <a:t>ấy</a:t>
            </a:r>
            <a:endParaRPr lang="en-US" dirty="0" smtClean="0"/>
          </a:p>
          <a:p>
            <a:pPr algn="ctr"/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dell\Desktop\tải xuống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76200"/>
            <a:ext cx="4876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ell\Desktop\tải xuống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2672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4600" y="0"/>
            <a:ext cx="28194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Gặp</a:t>
            </a:r>
            <a:r>
              <a:rPr lang="en-US" dirty="0" smtClean="0"/>
              <a:t> </a:t>
            </a:r>
            <a:r>
              <a:rPr lang="en-US" smtClean="0"/>
              <a:t>bạn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endParaRPr lang="en-US" dirty="0" smtClean="0"/>
          </a:p>
          <a:p>
            <a:pPr algn="ctr"/>
            <a:r>
              <a:rPr lang="en-US" dirty="0" err="1" smtClean="0"/>
              <a:t>Ghé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chào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83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Thơ</a:t>
            </a:r>
            <a:r>
              <a:rPr lang="en-US" sz="7200" dirty="0" smtClean="0">
                <a:solidFill>
                  <a:srgbClr val="FF0000"/>
                </a:solidFill>
              </a:rPr>
              <a:t>: </a:t>
            </a:r>
            <a:r>
              <a:rPr lang="en-US" sz="7200" dirty="0" err="1" smtClean="0">
                <a:solidFill>
                  <a:srgbClr val="FF0000"/>
                </a:solidFill>
              </a:rPr>
              <a:t>Đàn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kiến</a:t>
            </a:r>
            <a:endParaRPr lang="en-US" sz="72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err="1" smtClean="0"/>
              <a:t>Trông</a:t>
            </a:r>
            <a:r>
              <a:rPr lang="en-US" sz="4000" dirty="0" smtClean="0"/>
              <a:t> </a:t>
            </a:r>
            <a:r>
              <a:rPr lang="en-US" sz="4000" dirty="0" err="1" smtClean="0"/>
              <a:t>kìa</a:t>
            </a:r>
            <a:r>
              <a:rPr lang="en-US" sz="4000" dirty="0" smtClean="0"/>
              <a:t> </a:t>
            </a:r>
            <a:r>
              <a:rPr lang="en-US" sz="4000" dirty="0" err="1" smtClean="0"/>
              <a:t>đàn</a:t>
            </a:r>
            <a:r>
              <a:rPr lang="en-US" sz="4000" dirty="0" smtClean="0"/>
              <a:t> </a:t>
            </a:r>
            <a:r>
              <a:rPr lang="en-US" sz="4000" dirty="0" err="1" smtClean="0"/>
              <a:t>kiến</a:t>
            </a:r>
            <a:endParaRPr lang="en-US" sz="4000" dirty="0" smtClean="0"/>
          </a:p>
          <a:p>
            <a:pPr algn="ctr"/>
            <a:r>
              <a:rPr lang="en-US" sz="4000" dirty="0" err="1" smtClean="0"/>
              <a:t>Nó</a:t>
            </a:r>
            <a:r>
              <a:rPr lang="en-US" sz="4000" dirty="0" smtClean="0"/>
              <a:t> </a:t>
            </a:r>
            <a:r>
              <a:rPr lang="en-US" sz="4000" dirty="0" err="1" smtClean="0"/>
              <a:t>bò</a:t>
            </a:r>
            <a:r>
              <a:rPr lang="en-US" sz="4000" dirty="0" smtClean="0"/>
              <a:t> </a:t>
            </a:r>
            <a:r>
              <a:rPr lang="en-US" sz="4000" dirty="0" err="1" smtClean="0"/>
              <a:t>lên</a:t>
            </a:r>
            <a:r>
              <a:rPr lang="en-US" sz="4000" dirty="0" smtClean="0"/>
              <a:t> </a:t>
            </a:r>
            <a:r>
              <a:rPr lang="en-US" sz="4000" dirty="0" err="1" smtClean="0"/>
              <a:t>cao</a:t>
            </a:r>
            <a:endParaRPr lang="en-US" sz="4000" dirty="0" smtClean="0"/>
          </a:p>
          <a:p>
            <a:pPr algn="ctr"/>
            <a:r>
              <a:rPr lang="en-US" sz="4000" dirty="0" err="1" smtClean="0"/>
              <a:t>Sắp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mưa</a:t>
            </a:r>
            <a:r>
              <a:rPr lang="en-US" sz="4000" dirty="0" smtClean="0"/>
              <a:t> </a:t>
            </a:r>
            <a:r>
              <a:rPr lang="en-US" sz="4000" dirty="0" err="1" smtClean="0"/>
              <a:t>rào</a:t>
            </a:r>
            <a:endParaRPr lang="en-US" sz="4000" dirty="0" smtClean="0"/>
          </a:p>
          <a:p>
            <a:pPr algn="ctr"/>
            <a:r>
              <a:rPr lang="en-US" sz="4000" dirty="0" err="1" smtClean="0"/>
              <a:t>Kiến</a:t>
            </a:r>
            <a:r>
              <a:rPr lang="en-US" sz="4000" dirty="0" smtClean="0"/>
              <a:t> </a:t>
            </a:r>
            <a:r>
              <a:rPr lang="en-US" sz="4000" dirty="0" err="1" smtClean="0"/>
              <a:t>đi</a:t>
            </a:r>
            <a:r>
              <a:rPr lang="en-US" sz="4000" dirty="0" smtClean="0"/>
              <a:t> </a:t>
            </a:r>
            <a:r>
              <a:rPr lang="en-US" sz="4000" dirty="0" err="1" smtClean="0"/>
              <a:t>ẩn</a:t>
            </a:r>
            <a:r>
              <a:rPr lang="en-US" sz="4000" dirty="0" smtClean="0"/>
              <a:t> </a:t>
            </a:r>
            <a:r>
              <a:rPr lang="en-US" sz="4000" dirty="0" err="1" smtClean="0"/>
              <a:t>đấy</a:t>
            </a:r>
            <a:endParaRPr lang="en-US" sz="4000" dirty="0" smtClean="0"/>
          </a:p>
          <a:p>
            <a:pPr algn="ctr"/>
            <a:r>
              <a:rPr lang="en-US" sz="4000" dirty="0" smtClean="0"/>
              <a:t>Con </a:t>
            </a:r>
            <a:r>
              <a:rPr lang="en-US" sz="4000" dirty="0" err="1" smtClean="0"/>
              <a:t>nào</a:t>
            </a:r>
            <a:r>
              <a:rPr lang="en-US" sz="4000" dirty="0" smtClean="0"/>
              <a:t> con </a:t>
            </a:r>
            <a:r>
              <a:rPr lang="en-US" sz="4000" dirty="0" err="1" smtClean="0"/>
              <a:t>nấy</a:t>
            </a:r>
            <a:endParaRPr lang="en-US" sz="4000" dirty="0" smtClean="0"/>
          </a:p>
          <a:p>
            <a:pPr algn="ctr"/>
            <a:r>
              <a:rPr lang="en-US" sz="4000" dirty="0" err="1" smtClean="0"/>
              <a:t>Chăm</a:t>
            </a:r>
            <a:r>
              <a:rPr lang="en-US" sz="4000" dirty="0" smtClean="0"/>
              <a:t> </a:t>
            </a:r>
            <a:r>
              <a:rPr lang="en-US" sz="4000" dirty="0" err="1" smtClean="0"/>
              <a:t>chú</a:t>
            </a:r>
            <a:r>
              <a:rPr lang="en-US" sz="4000" dirty="0" smtClean="0"/>
              <a:t> </a:t>
            </a:r>
            <a:r>
              <a:rPr lang="en-US" sz="4000" dirty="0" err="1" smtClean="0"/>
              <a:t>mà</a:t>
            </a:r>
            <a:r>
              <a:rPr lang="en-US" sz="4000" dirty="0" smtClean="0"/>
              <a:t> </a:t>
            </a:r>
            <a:r>
              <a:rPr lang="en-US" sz="4000" smtClean="0"/>
              <a:t>đi</a:t>
            </a:r>
            <a:endParaRPr lang="en-US" sz="4000" dirty="0" smtClean="0"/>
          </a:p>
          <a:p>
            <a:pPr algn="ctr"/>
            <a:r>
              <a:rPr lang="en-US" sz="4000" dirty="0" err="1" smtClean="0"/>
              <a:t>Gặp</a:t>
            </a:r>
            <a:r>
              <a:rPr lang="en-US" sz="4000" dirty="0" smtClean="0"/>
              <a:t> </a:t>
            </a:r>
            <a:r>
              <a:rPr lang="en-US" sz="4000" dirty="0" err="1" smtClean="0"/>
              <a:t>bạn</a:t>
            </a:r>
            <a:r>
              <a:rPr lang="en-US" sz="4000" dirty="0" smtClean="0"/>
              <a:t> </a:t>
            </a:r>
            <a:r>
              <a:rPr lang="en-US" sz="4000" dirty="0" err="1" smtClean="0"/>
              <a:t>trở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endParaRPr lang="en-US" sz="4000" dirty="0" smtClean="0"/>
          </a:p>
          <a:p>
            <a:pPr algn="ctr"/>
            <a:r>
              <a:rPr lang="en-US" sz="4000" dirty="0" err="1" smtClean="0"/>
              <a:t>Ghé</a:t>
            </a:r>
            <a:r>
              <a:rPr lang="en-US" sz="4000" dirty="0" smtClean="0"/>
              <a:t> </a:t>
            </a:r>
            <a:r>
              <a:rPr lang="en-US" sz="4000" dirty="0" err="1" smtClean="0"/>
              <a:t>đầu</a:t>
            </a:r>
            <a:r>
              <a:rPr lang="en-US" sz="4000" dirty="0" smtClean="0"/>
              <a:t> </a:t>
            </a:r>
            <a:r>
              <a:rPr lang="en-US" sz="4000" dirty="0" err="1" smtClean="0"/>
              <a:t>chào</a:t>
            </a:r>
            <a:r>
              <a:rPr lang="en-US" sz="4000" dirty="0" smtClean="0"/>
              <a:t> </a:t>
            </a:r>
            <a:r>
              <a:rPr lang="en-US" sz="4000" dirty="0" err="1" smtClean="0"/>
              <a:t>bạn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10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7</cp:revision>
  <dcterms:created xsi:type="dcterms:W3CDTF">2018-04-02T01:00:49Z</dcterms:created>
  <dcterms:modified xsi:type="dcterms:W3CDTF">2022-12-19T03:57:05Z</dcterms:modified>
</cp:coreProperties>
</file>