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1" r:id="rId3"/>
    <p:sldId id="272" r:id="rId4"/>
    <p:sldId id="265" r:id="rId5"/>
    <p:sldId id="262" r:id="rId6"/>
    <p:sldId id="266" r:id="rId7"/>
    <p:sldId id="267" r:id="rId8"/>
    <p:sldId id="263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AF88-D585-4A2B-8A18-BFCD8A2D32AB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577-8661-4BB3-95F3-AC1A4F981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AF88-D585-4A2B-8A18-BFCD8A2D32AB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577-8661-4BB3-95F3-AC1A4F981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AF88-D585-4A2B-8A18-BFCD8A2D32AB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577-8661-4BB3-95F3-AC1A4F981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F3A9A34-68F8-4393-90FA-2B6073B91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54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FE27328-F9EA-4CA4-96FC-25F03859B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61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B16EF3D-42E4-41D9-8AC3-4D2E9A6DF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1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D07174-DF2F-4DA7-94E8-37B0F35E0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1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2D5BFE7-66CF-4953-B7CE-63BF38280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87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E51DE3B-6C46-48BA-BF37-5112F34C6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17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69E11D-5A51-4B4D-A2F5-E32693BB6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17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AFF09B-C565-48DA-8C2B-A6EE2F5F4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3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AF88-D585-4A2B-8A18-BFCD8A2D32AB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577-8661-4BB3-95F3-AC1A4F981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59EC809-0421-43C4-AC5B-53357865E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25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BD06ACA-9228-488F-BFA7-BAA593921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53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FECF4C6-2D65-464B-B341-6BD500ECB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8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AF88-D585-4A2B-8A18-BFCD8A2D32AB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577-8661-4BB3-95F3-AC1A4F981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AF88-D585-4A2B-8A18-BFCD8A2D32AB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577-8661-4BB3-95F3-AC1A4F981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AF88-D585-4A2B-8A18-BFCD8A2D32AB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577-8661-4BB3-95F3-AC1A4F981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AF88-D585-4A2B-8A18-BFCD8A2D32AB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577-8661-4BB3-95F3-AC1A4F981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AF88-D585-4A2B-8A18-BFCD8A2D32AB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577-8661-4BB3-95F3-AC1A4F981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AF88-D585-4A2B-8A18-BFCD8A2D32AB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577-8661-4BB3-95F3-AC1A4F981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AF88-D585-4A2B-8A18-BFCD8A2D32AB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BC9577-8661-4BB3-95F3-AC1A4F9813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43AF88-D585-4A2B-8A18-BFCD8A2D32AB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BC9577-8661-4BB3-95F3-AC1A4F9813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C2D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0765D1-176E-4F9F-93FE-6E74E39F88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2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D:\kt\&#7842;O%20THU&#7852;T%20SI&#202;U%20PH&#192;M%202018%20-%20T&#7852;P%202%20-%20FULL%20HD%20-%20PH&#193;T%20S&#211;NG%20NG&#192;Y%2013-05-2018%2000_22_34-00_25_24.mp3" TargetMode="External"/><Relationship Id="rId1" Type="http://schemas.microsoft.com/office/2007/relationships/media" Target="file:///D:\kt\&#7842;O%20THU&#7852;T%20SI&#202;U%20PH&#192;M%202018%20-%20T&#7852;P%202%20-%20FULL%20HD%20-%20PH&#193;T%20S&#211;NG%20NG&#192;Y%2013-05-2018%2000_22_34-00_25_24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a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1447800" y="1371600"/>
            <a:ext cx="58674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GIA LÂM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743200" y="1736725"/>
            <a:ext cx="502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TRƯỜNG MẦM NON LỆ CHI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866900" y="3552825"/>
            <a:ext cx="6781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400" b="1" dirty="0">
                <a:solidFill>
                  <a:srgbClr val="0000FF"/>
                </a:solidFill>
              </a:rPr>
              <a:t>            NHẬN BIẾT PHÂN BIỆT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000" b="1" dirty="0" err="1">
                <a:solidFill>
                  <a:srgbClr val="0000FF"/>
                </a:solidFill>
              </a:rPr>
              <a:t>Đề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tài</a:t>
            </a:r>
            <a:r>
              <a:rPr lang="en-US" sz="2000" b="1" dirty="0">
                <a:solidFill>
                  <a:srgbClr val="0000FF"/>
                </a:solidFill>
              </a:rPr>
              <a:t>: </a:t>
            </a:r>
            <a:r>
              <a:rPr lang="en-US" sz="2000" b="1" dirty="0" err="1">
                <a:solidFill>
                  <a:srgbClr val="0000FF"/>
                </a:solidFill>
              </a:rPr>
              <a:t>Nhận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biết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>
                <a:solidFill>
                  <a:srgbClr val="0000FF"/>
                </a:solidFill>
              </a:rPr>
              <a:t>phân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biệt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một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và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smtClean="0">
                <a:solidFill>
                  <a:srgbClr val="0000FF"/>
                </a:solidFill>
              </a:rPr>
              <a:t>nhiều</a:t>
            </a:r>
            <a:endParaRPr lang="en-US" sz="2000" b="1" dirty="0">
              <a:solidFill>
                <a:srgbClr val="0000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000" b="1" dirty="0" err="1">
                <a:solidFill>
                  <a:srgbClr val="0000FF"/>
                </a:solidFill>
              </a:rPr>
              <a:t>Lứa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tuổi</a:t>
            </a:r>
            <a:r>
              <a:rPr lang="en-US" sz="2000" b="1" dirty="0">
                <a:solidFill>
                  <a:srgbClr val="0000FF"/>
                </a:solidFill>
              </a:rPr>
              <a:t>: 24 – 36 </a:t>
            </a:r>
            <a:r>
              <a:rPr lang="en-US" sz="2000" b="1" dirty="0" err="1">
                <a:solidFill>
                  <a:srgbClr val="0000FF"/>
                </a:solidFill>
              </a:rPr>
              <a:t>tháng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7654" name="WordArt 10"/>
          <p:cNvSpPr>
            <a:spLocks noChangeArrowheads="1" noChangeShapeType="1" noTextEdit="1"/>
          </p:cNvSpPr>
          <p:nvPr/>
        </p:nvSpPr>
        <p:spPr bwMode="auto">
          <a:xfrm>
            <a:off x="2590800" y="3124200"/>
            <a:ext cx="4067175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5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ẢO THUẬT SIÊU PHÀM 2018 - TẬP 2 - FULL HD - PHÁT SÓNG NGÀY 13-05-2018 00_22_34-00_25_2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11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878822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7772399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4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rLAM\Pictures\NHIEU X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83058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r>
              <a:rPr lang="en-US" dirty="0" smtClean="0"/>
              <a:t>               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endParaRPr lang="en-US" dirty="0"/>
          </a:p>
        </p:txBody>
      </p:sp>
      <p:pic>
        <p:nvPicPr>
          <p:cNvPr id="8" name="Picture 2" descr="C:\Users\MrLAM\Pictures\MỘT X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18519"/>
            <a:ext cx="40386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MrLAM\Pictures\NHIEU X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133600"/>
            <a:ext cx="41910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2601" y="2057400"/>
            <a:ext cx="4218798" cy="4291956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r>
              <a:rPr lang="en-US" dirty="0" smtClean="0"/>
              <a:t> bay</a:t>
            </a:r>
            <a:endParaRPr lang="en-US" dirty="0"/>
          </a:p>
        </p:txBody>
      </p:sp>
      <p:pic>
        <p:nvPicPr>
          <p:cNvPr id="8194" name="Picture 2" descr="C:\Users\MrLAM\Pictures\12024_doi-bong-bay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80010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bay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MrLAM\Pictures\BAY BA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3599"/>
            <a:ext cx="4038600" cy="4114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Users\MrLAM\Pictures\12024_doi-bong-ba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63281" y="2133600"/>
            <a:ext cx="3947319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LAM\Pictures\cuocso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28800" y="1066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/>
              <a:t>Chúc các cô vui khỏe</a:t>
            </a:r>
            <a:endParaRPr lang="en-U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189</TotalTime>
  <Words>67</Words>
  <Application>Microsoft Office PowerPoint</Application>
  <PresentationFormat>On-screen Show (4:3)</PresentationFormat>
  <Paragraphs>12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Constantia</vt:lpstr>
      <vt:lpstr>Times New Roman</vt:lpstr>
      <vt:lpstr>Wingdings 2</vt:lpstr>
      <vt:lpstr>Flow</vt:lpstr>
      <vt:lpstr>1_Default Design</vt:lpstr>
      <vt:lpstr>PowerPoint Presentation</vt:lpstr>
      <vt:lpstr>PowerPoint Presentation</vt:lpstr>
      <vt:lpstr>Nhiều xe</vt:lpstr>
      <vt:lpstr>       Một Xe                Nhiều xe</vt:lpstr>
      <vt:lpstr>Một bóng bay</vt:lpstr>
      <vt:lpstr>Nhiều bóng bay</vt:lpstr>
      <vt:lpstr>   Một bóng bay      Nhiều bóng bay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MrLAM</dc:creator>
  <cp:lastModifiedBy>Windows User</cp:lastModifiedBy>
  <cp:revision>19</cp:revision>
  <dcterms:created xsi:type="dcterms:W3CDTF">2015-10-10T07:08:25Z</dcterms:created>
  <dcterms:modified xsi:type="dcterms:W3CDTF">2019-12-13T02:14:04Z</dcterms:modified>
</cp:coreProperties>
</file>