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11.jpg" ContentType="image/jpeg"/>
  <Override PartName="/ppt/media/image12.jpg" ContentType="image/jpeg"/>
  <Override PartName="/ppt/media/image13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4" r:id="rId4"/>
    <p:sldId id="259" r:id="rId5"/>
    <p:sldId id="260" r:id="rId6"/>
    <p:sldId id="262" r:id="rId7"/>
    <p:sldId id="266" r:id="rId8"/>
    <p:sldId id="265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BA516-687F-484B-92E7-7F5376678F93}" type="datetimeFigureOut">
              <a:rPr lang="en-US" smtClean="0"/>
              <a:t>5/5/2021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3E0E4-875F-4937-90E2-432ED4897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318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BA516-687F-484B-92E7-7F5376678F93}" type="datetimeFigureOut">
              <a:rPr lang="en-US" smtClean="0"/>
              <a:t>5/5/2021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3E0E4-875F-4937-90E2-432ED4897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093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BA516-687F-484B-92E7-7F5376678F93}" type="datetimeFigureOut">
              <a:rPr lang="en-US" smtClean="0"/>
              <a:t>5/5/2021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3E0E4-875F-4937-90E2-432ED4897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280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BA516-687F-484B-92E7-7F5376678F93}" type="datetimeFigureOut">
              <a:rPr lang="en-US" smtClean="0"/>
              <a:t>5/5/2021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3E0E4-875F-4937-90E2-432ED4897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699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BA516-687F-484B-92E7-7F5376678F93}" type="datetimeFigureOut">
              <a:rPr lang="en-US" smtClean="0"/>
              <a:t>5/5/2021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3E0E4-875F-4937-90E2-432ED4897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230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BA516-687F-484B-92E7-7F5376678F93}" type="datetimeFigureOut">
              <a:rPr lang="en-US" smtClean="0"/>
              <a:t>5/5/2021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3E0E4-875F-4937-90E2-432ED4897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483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BA516-687F-484B-92E7-7F5376678F93}" type="datetimeFigureOut">
              <a:rPr lang="en-US" smtClean="0"/>
              <a:t>5/5/2021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3E0E4-875F-4937-90E2-432ED4897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4701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BA516-687F-484B-92E7-7F5376678F93}" type="datetimeFigureOut">
              <a:rPr lang="en-US" smtClean="0"/>
              <a:t>5/5/2021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3E0E4-875F-4937-90E2-432ED4897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409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BA516-687F-484B-92E7-7F5376678F93}" type="datetimeFigureOut">
              <a:rPr lang="en-US" smtClean="0"/>
              <a:t>5/5/2021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3E0E4-875F-4937-90E2-432ED4897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771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BA516-687F-484B-92E7-7F5376678F93}" type="datetimeFigureOut">
              <a:rPr lang="en-US" smtClean="0"/>
              <a:t>5/5/2021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3E0E4-875F-4937-90E2-432ED4897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59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BA516-687F-484B-92E7-7F5376678F93}" type="datetimeFigureOut">
              <a:rPr lang="en-US" smtClean="0"/>
              <a:t>5/5/2021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3E0E4-875F-4937-90E2-432ED4897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129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7BA516-687F-484B-92E7-7F5376678F93}" type="datetimeFigureOut">
              <a:rPr lang="en-US" smtClean="0"/>
              <a:t>5/5/2021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43E0E4-875F-4937-90E2-432ED4897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767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gif"/><Relationship Id="rId7" Type="http://schemas.openxmlformats.org/officeDocument/2006/relationships/image" Target="../media/image6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png"/><Relationship Id="rId9" Type="http://schemas.openxmlformats.org/officeDocument/2006/relationships/image" Target="../media/image8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ock20n20rollrpv9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000500"/>
            <a:ext cx="85725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Picture1nh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2067">
            <a:off x="8069264" y="4800601"/>
            <a:ext cx="2859087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Picture1chimcanh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400" y="3429001"/>
            <a:ext cx="1371600" cy="120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 descr="Pictureh«ahng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401068">
            <a:off x="8650289" y="5084764"/>
            <a:ext cx="877887" cy="266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 descr="Pictureh«ahng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344570" y="5199857"/>
            <a:ext cx="877887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 descr="Pictureh«ahng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396512">
            <a:off x="6104732" y="5199857"/>
            <a:ext cx="877887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 descr="Picturemicky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1" y="5334000"/>
            <a:ext cx="138747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 descr="Picturedongnoi4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7275" y="5838826"/>
            <a:ext cx="9525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0" descr="Picturedongnoi4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875" y="5838826"/>
            <a:ext cx="9525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1" descr="11AD6AEB7F8C4A4ABF121A2BE59AF8AE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9188" y="569913"/>
            <a:ext cx="9525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900" name="Rectangle 12"/>
          <p:cNvSpPr>
            <a:spLocks noChangeArrowheads="1"/>
          </p:cNvSpPr>
          <p:nvPr/>
        </p:nvSpPr>
        <p:spPr bwMode="auto">
          <a:xfrm>
            <a:off x="2514600" y="381001"/>
            <a:ext cx="7162800" cy="131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b="1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pic>
        <p:nvPicPr>
          <p:cNvPr id="2061" name="Picture 5" descr="POINSET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3716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Picture 6" descr="POINSET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918575" y="3175"/>
            <a:ext cx="1752600" cy="174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4"/>
          <p:cNvSpPr>
            <a:spLocks noChangeArrowheads="1" noChangeShapeType="1" noTextEdit="1"/>
          </p:cNvSpPr>
          <p:nvPr/>
        </p:nvSpPr>
        <p:spPr bwMode="auto">
          <a:xfrm>
            <a:off x="2381250" y="2670175"/>
            <a:ext cx="7924800" cy="4256088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765996"/>
              </a:avLst>
            </a:prstTxWarp>
          </a:bodyPr>
          <a:lstStyle/>
          <a:p>
            <a:pPr algn="ctr">
              <a:defRPr/>
            </a:pPr>
            <a:r>
              <a:rPr lang="vi-VN" sz="32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vi-VN" sz="24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PGD&amp; ĐT Huyện Gia Lâm </a:t>
            </a:r>
          </a:p>
          <a:p>
            <a:pPr algn="ctr">
              <a:defRPr/>
            </a:pPr>
            <a:r>
              <a:rPr lang="vi-VN" sz="20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Trường Mầm Non Lệ Chi</a:t>
            </a:r>
          </a:p>
          <a:p>
            <a:pPr algn="ctr">
              <a:defRPr/>
            </a:pPr>
            <a:endParaRPr lang="en-US" sz="32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3184525" y="2392363"/>
            <a:ext cx="6400800" cy="286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 smtClean="0">
                <a:solidFill>
                  <a:srgbClr val="FF0000"/>
                </a:solidFill>
              </a:rPr>
              <a:t>VĂN HỌC </a:t>
            </a:r>
            <a:endParaRPr lang="en-US" altLang="en-US" sz="3600" b="1" dirty="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 err="1" smtClean="0">
                <a:solidFill>
                  <a:srgbClr val="FF0000"/>
                </a:solidFill>
              </a:rPr>
              <a:t>Bài</a:t>
            </a:r>
            <a:r>
              <a:rPr lang="en-US" altLang="en-US" sz="36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3600" b="1" dirty="0" err="1" smtClean="0">
                <a:solidFill>
                  <a:srgbClr val="FF0000"/>
                </a:solidFill>
              </a:rPr>
              <a:t>thơ</a:t>
            </a:r>
            <a:r>
              <a:rPr lang="en-US" altLang="en-US" sz="3600" b="1" dirty="0" smtClean="0">
                <a:solidFill>
                  <a:srgbClr val="FF0000"/>
                </a:solidFill>
              </a:rPr>
              <a:t>: </a:t>
            </a:r>
            <a:r>
              <a:rPr lang="en-US" altLang="en-US" sz="3600" b="1" dirty="0" err="1" smtClean="0">
                <a:solidFill>
                  <a:srgbClr val="FF0000"/>
                </a:solidFill>
              </a:rPr>
              <a:t>Hồ</a:t>
            </a:r>
            <a:r>
              <a:rPr lang="en-US" altLang="en-US" sz="3600" b="1" dirty="0" smtClean="0">
                <a:solidFill>
                  <a:srgbClr val="FF0000"/>
                </a:solidFill>
              </a:rPr>
              <a:t> Sen</a:t>
            </a:r>
            <a:endParaRPr lang="en-US" altLang="en-US" sz="3600" b="1" dirty="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 err="1">
                <a:solidFill>
                  <a:srgbClr val="FF0000"/>
                </a:solidFill>
              </a:rPr>
              <a:t>Lứa</a:t>
            </a:r>
            <a:r>
              <a:rPr lang="en-US" altLang="en-US" sz="3600" b="1" dirty="0">
                <a:solidFill>
                  <a:srgbClr val="FF0000"/>
                </a:solidFill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</a:rPr>
              <a:t>tuổi</a:t>
            </a:r>
            <a:r>
              <a:rPr lang="en-US" altLang="en-US" sz="3600" b="1" dirty="0">
                <a:solidFill>
                  <a:srgbClr val="FF0000"/>
                </a:solidFill>
              </a:rPr>
              <a:t>: 24 – 36 </a:t>
            </a:r>
            <a:r>
              <a:rPr lang="en-US" altLang="en-US" sz="3600" b="1" dirty="0" err="1">
                <a:solidFill>
                  <a:srgbClr val="FF0000"/>
                </a:solidFill>
              </a:rPr>
              <a:t>tháng</a:t>
            </a:r>
            <a:endParaRPr lang="en-US" altLang="en-US" sz="3600" b="1" dirty="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 err="1">
                <a:solidFill>
                  <a:srgbClr val="FF0000"/>
                </a:solidFill>
              </a:rPr>
              <a:t>Thời</a:t>
            </a:r>
            <a:r>
              <a:rPr lang="en-US" altLang="en-US" sz="3600" b="1" dirty="0">
                <a:solidFill>
                  <a:srgbClr val="FF0000"/>
                </a:solidFill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</a:rPr>
              <a:t>gian</a:t>
            </a:r>
            <a:r>
              <a:rPr lang="en-US" altLang="en-US" sz="3600" b="1" dirty="0">
                <a:solidFill>
                  <a:srgbClr val="FF0000"/>
                </a:solidFill>
              </a:rPr>
              <a:t>: 15-18 </a:t>
            </a:r>
            <a:r>
              <a:rPr lang="en-US" altLang="en-US" sz="3600" b="1" dirty="0" err="1">
                <a:solidFill>
                  <a:srgbClr val="FF0000"/>
                </a:solidFill>
              </a:rPr>
              <a:t>phút</a:t>
            </a:r>
            <a:endParaRPr lang="en-US" altLang="en-US" sz="3600" b="1" dirty="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 err="1">
                <a:solidFill>
                  <a:srgbClr val="FF0000"/>
                </a:solidFill>
              </a:rPr>
              <a:t>Năm</a:t>
            </a:r>
            <a:r>
              <a:rPr lang="en-US" altLang="en-US" sz="3600" b="1" dirty="0">
                <a:solidFill>
                  <a:srgbClr val="FF0000"/>
                </a:solidFill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</a:rPr>
              <a:t>Học</a:t>
            </a:r>
            <a:r>
              <a:rPr lang="en-US" altLang="en-US" sz="3600" b="1" dirty="0">
                <a:solidFill>
                  <a:srgbClr val="FF0000"/>
                </a:solidFill>
              </a:rPr>
              <a:t>: 2020-2021</a:t>
            </a:r>
          </a:p>
        </p:txBody>
      </p:sp>
    </p:spTree>
    <p:extLst>
      <p:ext uri="{BB962C8B-B14F-4D97-AF65-F5344CB8AC3E}">
        <p14:creationId xmlns:p14="http://schemas.microsoft.com/office/powerpoint/2010/main" val="42086262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37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6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6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6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0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1516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Picture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9817" y="248194"/>
            <a:ext cx="59044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/>
              <a:t>Cô</a:t>
            </a:r>
            <a:r>
              <a:rPr lang="en-US" sz="6000" dirty="0" smtClean="0"/>
              <a:t> </a:t>
            </a:r>
            <a:r>
              <a:rPr lang="en-US" sz="6000" dirty="0" err="1" smtClean="0"/>
              <a:t>đọc</a:t>
            </a:r>
            <a:r>
              <a:rPr lang="en-US" sz="6000" dirty="0" smtClean="0"/>
              <a:t> </a:t>
            </a:r>
            <a:r>
              <a:rPr lang="en-US" sz="6000" dirty="0" err="1" smtClean="0"/>
              <a:t>thơ</a:t>
            </a:r>
            <a:r>
              <a:rPr lang="en-US" sz="6000" dirty="0" smtClean="0"/>
              <a:t> </a:t>
            </a:r>
            <a:r>
              <a:rPr lang="en-US" sz="6000" dirty="0" err="1" smtClean="0"/>
              <a:t>lần</a:t>
            </a:r>
            <a:r>
              <a:rPr lang="en-US" sz="6000" dirty="0" smtClean="0"/>
              <a:t> 2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3983002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3902"/>
            <a:ext cx="12192000" cy="6911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4407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3705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440" y="-130629"/>
            <a:ext cx="12283440" cy="6988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86465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Picture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0187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" y="-230187"/>
            <a:ext cx="1219199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 err="1" smtClean="0"/>
              <a:t>Cô</a:t>
            </a:r>
            <a:r>
              <a:rPr lang="en-US" sz="5000" dirty="0" smtClean="0"/>
              <a:t> </a:t>
            </a:r>
            <a:r>
              <a:rPr lang="en-US" sz="5000" dirty="0" err="1" smtClean="0"/>
              <a:t>giảng</a:t>
            </a:r>
            <a:r>
              <a:rPr lang="en-US" sz="5000" dirty="0" smtClean="0"/>
              <a:t> </a:t>
            </a:r>
            <a:r>
              <a:rPr lang="en-US" sz="5000" dirty="0" err="1" smtClean="0"/>
              <a:t>nội</a:t>
            </a:r>
            <a:r>
              <a:rPr lang="en-US" sz="5000" dirty="0" smtClean="0"/>
              <a:t> dung: </a:t>
            </a:r>
            <a:r>
              <a:rPr lang="en-US" sz="5000" dirty="0" err="1" smtClean="0"/>
              <a:t>Bài</a:t>
            </a:r>
            <a:r>
              <a:rPr lang="en-US" sz="5000" dirty="0" smtClean="0"/>
              <a:t> </a:t>
            </a:r>
            <a:r>
              <a:rPr lang="en-US" sz="5000" dirty="0" err="1" smtClean="0"/>
              <a:t>thơ</a:t>
            </a:r>
            <a:r>
              <a:rPr lang="en-US" sz="5000" dirty="0" smtClean="0"/>
              <a:t> </a:t>
            </a:r>
            <a:r>
              <a:rPr lang="en-US" sz="5000" dirty="0" err="1" smtClean="0"/>
              <a:t>nói</a:t>
            </a:r>
            <a:r>
              <a:rPr lang="en-US" sz="5000" dirty="0" smtClean="0"/>
              <a:t> </a:t>
            </a:r>
            <a:r>
              <a:rPr lang="en-US" sz="5000" dirty="0" err="1" smtClean="0"/>
              <a:t>về</a:t>
            </a:r>
            <a:r>
              <a:rPr lang="en-US" sz="5000" dirty="0" smtClean="0"/>
              <a:t> </a:t>
            </a:r>
            <a:r>
              <a:rPr lang="en-US" sz="5000" dirty="0" err="1" smtClean="0"/>
              <a:t>vẻ</a:t>
            </a:r>
            <a:r>
              <a:rPr lang="en-US" sz="5000" dirty="0" smtClean="0"/>
              <a:t> </a:t>
            </a:r>
            <a:r>
              <a:rPr lang="en-US" sz="5000" dirty="0" err="1" smtClean="0"/>
              <a:t>đẹp</a:t>
            </a:r>
            <a:r>
              <a:rPr lang="en-US" sz="5000" dirty="0" smtClean="0"/>
              <a:t> </a:t>
            </a:r>
            <a:r>
              <a:rPr lang="en-US" sz="5000" dirty="0" err="1" smtClean="0"/>
              <a:t>của</a:t>
            </a:r>
            <a:r>
              <a:rPr lang="en-US" sz="5000" dirty="0" smtClean="0"/>
              <a:t> </a:t>
            </a:r>
            <a:r>
              <a:rPr lang="en-US" sz="5000" dirty="0" err="1" smtClean="0"/>
              <a:t>bông</a:t>
            </a:r>
            <a:r>
              <a:rPr lang="en-US" sz="5000" dirty="0" smtClean="0"/>
              <a:t> </a:t>
            </a:r>
            <a:r>
              <a:rPr lang="en-US" sz="5000" dirty="0" err="1" smtClean="0"/>
              <a:t>hoa</a:t>
            </a:r>
            <a:r>
              <a:rPr lang="en-US" sz="5000" dirty="0" smtClean="0"/>
              <a:t> </a:t>
            </a:r>
            <a:r>
              <a:rPr lang="en-US" sz="5000" dirty="0" err="1" smtClean="0"/>
              <a:t>sen</a:t>
            </a:r>
            <a:r>
              <a:rPr lang="en-US" sz="5000" dirty="0" smtClean="0"/>
              <a:t> </a:t>
            </a:r>
            <a:r>
              <a:rPr lang="en-US" sz="5000" dirty="0" err="1" smtClean="0"/>
              <a:t>trong</a:t>
            </a:r>
            <a:r>
              <a:rPr lang="en-US" sz="5000" dirty="0" smtClean="0"/>
              <a:t> </a:t>
            </a:r>
            <a:r>
              <a:rPr lang="en-US" sz="5000" dirty="0" err="1" smtClean="0"/>
              <a:t>hồ</a:t>
            </a:r>
            <a:r>
              <a:rPr lang="en-US" sz="5000" dirty="0" smtClean="0"/>
              <a:t> </a:t>
            </a:r>
            <a:r>
              <a:rPr lang="en-US" sz="5000" dirty="0" err="1" smtClean="0"/>
              <a:t>sen.</a:t>
            </a:r>
            <a:r>
              <a:rPr lang="en-US" sz="5000" dirty="0" smtClean="0"/>
              <a:t> </a:t>
            </a:r>
            <a:endParaRPr lang="en-US" sz="5000" dirty="0"/>
          </a:p>
        </p:txBody>
      </p:sp>
    </p:spTree>
    <p:extLst>
      <p:ext uri="{BB962C8B-B14F-4D97-AF65-F5344CB8AC3E}">
        <p14:creationId xmlns:p14="http://schemas.microsoft.com/office/powerpoint/2010/main" val="3496837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Picture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0187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" y="-230187"/>
            <a:ext cx="715844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 err="1" smtClean="0"/>
              <a:t>Cô</a:t>
            </a:r>
            <a:r>
              <a:rPr lang="en-US" sz="5000" dirty="0" smtClean="0"/>
              <a:t> </a:t>
            </a:r>
            <a:r>
              <a:rPr lang="en-US" sz="5000" dirty="0" err="1" smtClean="0"/>
              <a:t>và</a:t>
            </a:r>
            <a:r>
              <a:rPr lang="en-US" sz="5000" dirty="0" smtClean="0"/>
              <a:t> </a:t>
            </a:r>
            <a:r>
              <a:rPr lang="en-US" sz="5000" dirty="0" err="1" smtClean="0"/>
              <a:t>trẻ</a:t>
            </a:r>
            <a:r>
              <a:rPr lang="en-US" sz="5000" dirty="0" smtClean="0"/>
              <a:t> </a:t>
            </a:r>
            <a:r>
              <a:rPr lang="en-US" sz="5000" dirty="0" err="1" smtClean="0"/>
              <a:t>cùng</a:t>
            </a:r>
            <a:r>
              <a:rPr lang="en-US" sz="5000" dirty="0" smtClean="0"/>
              <a:t> </a:t>
            </a:r>
            <a:r>
              <a:rPr lang="en-US" sz="5000" dirty="0" err="1" smtClean="0"/>
              <a:t>đọc</a:t>
            </a:r>
            <a:r>
              <a:rPr lang="en-US" sz="5000" dirty="0" smtClean="0"/>
              <a:t> </a:t>
            </a:r>
            <a:r>
              <a:rPr lang="en-US" sz="5000" dirty="0" err="1" smtClean="0"/>
              <a:t>bài</a:t>
            </a:r>
            <a:r>
              <a:rPr lang="en-US" sz="5000" dirty="0" smtClean="0"/>
              <a:t> </a:t>
            </a:r>
            <a:r>
              <a:rPr lang="en-US" sz="5000" dirty="0" err="1" smtClean="0"/>
              <a:t>thơ</a:t>
            </a:r>
            <a:endParaRPr lang="en-US" sz="5000" dirty="0"/>
          </a:p>
        </p:txBody>
      </p:sp>
    </p:spTree>
    <p:extLst>
      <p:ext uri="{BB962C8B-B14F-4D97-AF65-F5344CB8AC3E}">
        <p14:creationId xmlns:p14="http://schemas.microsoft.com/office/powerpoint/2010/main" val="1666905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66</Words>
  <Application>Microsoft Office PowerPoint</Application>
  <PresentationFormat>Widescreen</PresentationFormat>
  <Paragraphs>10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</cp:revision>
  <dcterms:created xsi:type="dcterms:W3CDTF">2021-05-05T04:18:49Z</dcterms:created>
  <dcterms:modified xsi:type="dcterms:W3CDTF">2021-05-05T04:22:15Z</dcterms:modified>
</cp:coreProperties>
</file>