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3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17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1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4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2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5ACE4-5CC8-451A-8246-026E9F70FA17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A7159-2A5A-4D3E-B394-C99124F7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4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63908" cy="221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0358202" y="4759244"/>
            <a:ext cx="1833797" cy="219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02115" y="0"/>
            <a:ext cx="1879957" cy="2060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4856811"/>
            <a:ext cx="1663908" cy="20011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72852" y="421033"/>
            <a:ext cx="6096000" cy="169153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PGD&amp; ĐT Huyện Gia Lâm 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Trường Mầm Non Lệ Chi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2690336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smtClean="0">
                <a:solidFill>
                  <a:srgbClr val="7030A0"/>
                </a:solidFill>
              </a:rPr>
              <a:t>VĂN HỌC 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thơ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Mẹ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cô</a:t>
            </a:r>
            <a:endParaRPr lang="en-US" altLang="en-US" sz="36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 err="1" smtClean="0">
                <a:solidFill>
                  <a:srgbClr val="0070C0"/>
                </a:solidFill>
              </a:rPr>
              <a:t>Lứa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tuổi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: 24 – 36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tháng</a:t>
            </a:r>
            <a:endParaRPr lang="en-US" altLang="en-US" sz="36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 err="1" smtClean="0">
                <a:solidFill>
                  <a:srgbClr val="0070C0"/>
                </a:solidFill>
              </a:rPr>
              <a:t>Thời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gian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: 15-18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phút</a:t>
            </a:r>
            <a:endParaRPr lang="en-US" altLang="en-US" sz="3600" b="1" dirty="0" smtClean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3600" b="1" dirty="0" err="1" smtClean="0">
                <a:solidFill>
                  <a:srgbClr val="0070C0"/>
                </a:solidFill>
              </a:rPr>
              <a:t>Năm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: 2023-2023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852" y="5960020"/>
            <a:ext cx="2493480" cy="1024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14" y="5960020"/>
            <a:ext cx="2493480" cy="1024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746" y="5960019"/>
            <a:ext cx="2493480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o Cho Be  Bai Tho ME VA CO  Tho Mam Non  Tho Thieu Nhi  BOOKID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31" y="0"/>
            <a:ext cx="12091832" cy="67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2" y="68039"/>
            <a:ext cx="11767278" cy="66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718"/>
            <a:ext cx="12191999" cy="69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2" y="126479"/>
            <a:ext cx="11967148" cy="6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"/>
            <a:ext cx="12192000" cy="68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35</Words>
  <Application>Microsoft Office PowerPoint</Application>
  <PresentationFormat>Widescreen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2023-10-09T00:37:24Z</dcterms:created>
  <dcterms:modified xsi:type="dcterms:W3CDTF">2023-10-09T04:55:24Z</dcterms:modified>
</cp:coreProperties>
</file>