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4" r:id="rId5"/>
    <p:sldId id="258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6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0T01:32:44.771"/>
    </inkml:context>
    <inkml:brush xml:id="br0">
      <inkml:brushProperty name="width" value="0.1" units="cm"/>
      <inkml:brushProperty name="height" value="0.6" units="cm"/>
      <inkml:brushProperty name="color" value="#33CC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4:15.50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28 113,'-2'2,"-1"0,-1 1,-1 0,0 2,0 1,2-1,4-1,6-1,2-1,4-2,0-4,0-2,-1-2,-1 0,-1-2,-2-1,-1 0,0-1,0 0,0 2,0 1,-1 1,-1 0,1 1,-2 1,-1 0,1 0,0 2,1 3,0 3,2 4,2 4,2 3,1 0,0 1,-1 1,-1-3,0-1,0 0,0 0,1 1,-2 0,-2-1,-1 0,0-1,0-2,1-3,-1 0,1 1,-2 0,-1 1,-2-1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4:17.783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36,'0'-1,"1"-3,3-1,1-1,3 2,2 1,1 0,1 1,1-1,0 1,0 1,1 0,-1 1,-1 0,1 0,-1 0,-1 0,0 0,0 0,0 0,0 0,0 0,-2 0,1 0,-3 2,0 0,0 1,0 0,-1 2,0-1,-1 1,0-1,1 0,2-2,2-1,0 1,0 1,0-1,-2 0,-1 1,0 0,1 0,-1 0,2 0,-1-2,1 0,-1 0,1-1,0 0,0 0,0 0,0 0,0 0,-1 0,1-2,-1-1,-2-1,0-1,-2-1,-2-1,-1-1,-1-1,0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3:39.513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249 72,'-2'0,"-2"0,-1-2,-2 0,-1-1,-1-1,0 1,0 1,0 1,0 0,0 1,0 0,-2 0,-1 0,-1 0,3 2,-1 1,0 1,1 1,0 3,1 1,0 2,0 1,1 0,2-1,0 0,3-1,-1 0,1 1,0 2,0-1,0 0,1-2,1 2,0 0,0-1,1-1,0 0,0 1,0 0,2 0,0-1,1 0,2-2,3-1,2-2,0-1,2-2,0-1,0 0,-1-1,-1-1,0 1,-1 0,-1-2,-3-2,0-1,0-2,1 0,1 0,1-1,-2-2,1 0,0 0,-1 0,-2-1,1 2,-2 0,1 0,0 1,-1-1,0 1,1-1,-2 1,0-1,-1 0,0 0,-1 1,0-1,0 0,-1 0,1 0,0 0,0 1,0 2,0 5,0 7,0 4,0 4,0 2,0-2,0 1,0-1,0 0,0-1,0 1,0-1,1 0,1 0,0-1,1-1,0-1,1-1,0 2,1-1,-1 3,-1-1,1-1,1-1,1-4,1-2,1-1,1-2,0-1,-2-2,0-2,-1-4,-2-1,0 0,-1 1,1-2,0 0,-2-1,0 1,1 0,-1 1,2-2,0 0,-2 1,0-1,0 2,0-2,0-2,0 0,0 1,-1-1,1-1,0-1,1 0,1 2,-1 1,-1 1,-1 1,0 1,1 0,1 0,3 1,0-1,2 1,1 1,-2 0,0 2,1 1,-2 0,0 1,0 0,1 2,1 0,0 1,-1 1,0 3,0 1,0 2,-1 3,1 2,-2 1,-2 1,1 0,0 1,-2-2,-1 1,0-1,0 1,-1-1,0 1,0-2,-1 0,1 1,0 0,0 2,0 0,0-1,0 0,0-1,-1-2,-1 1,0 1,0 0,1-1,1-1,-1-2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3:42.44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0 204,'0'-1,"0"-3,0-1,0-2,0-1,0-1,0 0,0-1,0-1,0-1,2 2,0 0,1 0,1 1,0 1,0 2,1-1,1 1,1 1,1-2,0 2,2-1,1 0,0-1,-1 1,2 0,4 1,3 1,-1 1,0 2,0 1,-2 0,-2 0,-2 0,0 0,0 2,-3 2,-1 1,0 2,-2 1,0 1,-2 0,1 1,-1 2,-1-1,-1 1,-1 0,-1-1,1 2,-2-1,1-1,0 0,0-1,0-1,0 0,0 0,-2 1,-1 1,-1-1,-1 2,0 0,1-1,0 0,1-1,0-1,1 1,1-2,1 1,0 0,0 0,0-1,0 1,2-2,1 0,3-2,1-1,1 0,1-1,0 0,0-2,0 0,0-1,0 1,0-2,0 0,0-3,0 0,-2-1,-2-1,0 0,-1 0,-1-1,-2 0,0-1,0 0,-1-1,-1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3:44.353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1 170,'1'0,"4"-2,4-1,3-2,3-2,2-3,-1 1,0-1,-1-1,-3 0,-2-1,-2 2,0-1,0 2,-1 1,-1 1,-1 1,0 0,0 1,0-1,-1 0,-1-1,0 1,1 3,0 5,1 3,1 5,1 0,1 1,0 0,-1 2,-1 0,-1-1,2 1,1-3,1 0,1-1,-1-1,-1 0,0 1,-3-1,1-1,-2-2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3:45.61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 1,'-1'0,"-1"3,1 2,3 2,3 2,2 1,3 3,1 2,-1 0,0 0,0 0,0-2,-1-2,0 0,2-3,-2-1,1-2,-1 0,-1-1,-1 1,-1-2,0 2,1-1,-1-1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4:41.5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44 10,'1'0,"3"-2,2 0,3 1,1-1,0 1,1 0,-2 1,1 0,-1 0,0 0,2 0,0 0,-1 0,1 0,0 0,0 0,0 0,1 0,0 2,0 0,-2 1,0 0,1 0,0 1,1 1,1 1,-2 2,-1 0,0 2,-1 1,2 0,1 2,0 1,1 1,-2 1,0-1,0-1,-3 0,-1 0,0 1,-1-1,-2 1,0-1,-1 0,0 1,-2 1,0 0,1-2,0-1,0 1,-1 1,0-1,0 0,-1 1,0 1,0 1,0-1,0-1,0-1,0 1,0 0,0-1,0-2,0 1,0 0,-2-2,0 0,-1-1,-2-1,0 0,1-1,-2 3,-2-2,0-1,-1 1,0-1,-1-1,1-1,0 1,0-1,0-1,0 0,0-2,-1 1,-1-1,2 1,1 0,-2 0,0 0,-1-1,-1 1,1-1,0 0,1-1,0-1,1 1,0 0,0 0,0-1,1 0,-1-1,0 1,0-1,1 0,-1 0,0-1,0 1,0 0,1 0,-1 0,0 0,0 0,0 0,0 0,1 0,-1 0,0 0,0 0,0 0,1 0,-1 0,1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4:43.524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1,'1'0,"3"0,2 0,5 0,2 0,3 0,1 0,1 0,-1 0,-2 0,-3 0,0 0,-2 0,-1 0,-1 0,1 0,-1 0,1 0,-1 0,1 0,0 0,-1 0,1 0,0 0,0 0,0 0,0 0,-1 0,1 0,0 0,0 0,0 0,-1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4:55.82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0,'0'2,"1"1,1 3,0 1,0 1,-1 2,-1 1,1 1,-1 3,1-1,1 0,2 2,-1 0,1 1,1 0,-1 1,1-1,-2 0,-1-1,1-2,0 0,-1 1,-1-1,0-1,0-2,1-1,-1 1,1 0,1 1,0 2,0 1,0 0,0-2,0-1,-1-1,-1 1,-1-1,1 1,-1 2,0 1,-1 0,1 0,0-1,0-2,0 0,0-2,0 0,0-1,0-1,0 1,0 0,0-1,0 1,0-1,0 1,0 0,0 0,0 0,0 1,0 1,0 1,0 0,0 0,0-1,0-1,0 0,0-1,0 0,0 0,1-2,1-2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4:57.91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8,'1'0,"2"0,3 0,1 0,1 0,0 0,2 0,-1 0,1 0,3 0,0 0,1 0,-1 0,1 0,0 0,-2 0,-1 0,0 0,-2 0,0 0,0 0,-1 0,1 0,0 0,1 0,1 0,-1 0,2 0,0 0,-1 0,0 0,1 0,-1 0,2 0,-1 0,0 0,-1 0,-1 0,-1 0,0 0,0 0,1 0,1 0,0 0,-1 0,0 0,-1 0,0 0,0 0,0 0,0 0,0 0,-1 0,1 0,0 0,0 0,-1 0,1 0,0 0,0-1,0-1,0 0,-1 0,0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1:32.134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5:01.50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8,'0'-1,"0"-3,0 2,0 2,0 3,0 2,0 3,0 4,1 2,1 2,0 0,0-1,-1-2,-1-2,1 1,2 0,1 1,0 2,-2 2,1-1,-1 0,1 0,-1 0,0 2,-1 1,-1-1,1-2,-1 0,-1-1,1-1,0 0,0-1,0 0,0-2,0 0,0 0,0 0,0-1,0 2,0-1,0 1,0 1,0-2,0 0,0-1,0 0,0-1,0 0,0 1,0 1,0-1,0 1,2-3,0-1,0 1,-1-1,2-1,-1 0,0 1,0 0,-1 0,0 2,-1-1,0 1,0 0,0 0,0 0,0 0,0 0,0-1,0 1,1-2,1-1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5:03.76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30,'1'0,"3"0,1 0,2 0,1 0,1 0,0 0,0 0,2 0,0 0,0 0,-1 0,0 0,0 0,-1 0,1 0,1 0,0 0,1 0,-1 0,1 0,-2 0,0 0,0 0,-1 0,0 0,0 0,-1 0,1 0,0 0,-1 0,3 0,-1 0,1 0,1 0,0 0,-1 0,0 0,-1 0,0 0,-1 0,0 0,-1 0,1 0,0-1,0-1,-1 0,1 0,0 1,0 0,-1 1,1 0,0 0,0 0,0 0,0 0,-1 0,1 0,0 0,0 0,-2-1,-2-4,-1-3,-2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5:05.93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18 0,'-1'0,"-1"2,0 3,0 2,1 4,1 2,-1 2,1 0,0 1,0-2,0-1,0 1,0-2,0 1,1 0,-1 0,0 0,0 0,0 1,0 2,0-1,0 0,0-1,0-1,0-2,0-1,0 0,0 0,0 1,-2-2,0-1,0 0,0-1,1 3,1 0,-1 0,1 1,0-2,0 1,0-1,0 0,0 0,0 0,1-1,-1 1,0 1,0 1,0 0,0-1,0 0,0 0,0-1,0 0,0 0,0-1,0 1,0 0,0 0,0-1,0 1,0 0,0 0,0 1,0 1,0 0,0-1,0 0,0 1,0 0,0 0,0-1,0 0,0 0,0-1,0 0,0-1,0 1,0 0,0-2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5:12.2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113 231,'0'-2,"0"-1,0-3,0-1,0-1,0 0,0-1,0-1,-1 1,-1 0,-2 1,-1 1,-1 2,-2 0,0-1,-1-1,0 1,1 0,1 1,0 2,1-1,0 0,1 0,0 1,0 0,0 3,1 2,1 3,3 1,1 2,2 1,3-1,-1-1,1 1,0-1,2 1,0-1,-1 0,0-2,-2 0,1 1,0 1,0 0,2 0,1-1,0 1,0-1,0-1,-1-1,1 1,-2 1,0 1,-1 1,0 1,0-2,0-2,1-2,-1-5,-1-2,-2-3,-1-1,-1-1,-1-1,0 1,0-1,-1 1,1 0,0 0,0 0,0 0,0 0,0 0,0 1,0-1,1 0,1 0,2 1,-1-1,0 0,1 0,-1 0,1 0,0 1,1 0,-1 1,1 2,-1 0,1-1,0 1,0 0,-1-2,1 2,0 1,1 1,2 1,0 1,0 1,-1 2,0 1,-1 3,-2 1,-2 2,-1-1,0 1,-1 1,0-1,-1 0,1 0,0 0,-2-2,0 0,-1-1,-1-1,0-1,-2 1,1 0,-1 0,0 1,0 0,0-1,1 1,1 0,0 0,0-2,-1 1,0-1,1 0,-1 1,0 1,1 0,-1 0,2 1,0-1,-1 0,2-3,0-3,0-1,-1-1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5:17.61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214 257,'0'-2,"-2"0,0-1,0-2,-1-2,0 0,1-2,0 0,-1 2,0 0,-1-1,1 1,0-1,-1 1,1 1,-1 1,0-1,0 0,-2 0,1-2,1 0,-1 1,2 0,0 0,-1 0,1-1,0 1,-1 1,0 0,-1 1,1 1,-2 0,1 1,1-2,-1 1,0 0,-1 2,-1 0,-1 2,-1-1,0 1,0 1,0-1,0 1,2 3,2 1,1 2,2 1,1 1,1 0,1 0,-1 1,0-1,1 0,-1 0,0 0,0 0,0-1,0 1,0 0,2 0,1 0,2-2,1 0,-2 0,1 0,1 1,0 0,2-1,0-2,0-2,0 1,-1-1,-2 0,1 1,0 0,0 0,2 0,1 0,0 1,0 1,0-1,-1-1,-1 0,0 0,-1-1,0 0,-2 2,1-1,0 1,1 1,1 1,1 1,0-1,-1-1,-1 2,-1-2,1-2,0-1,0-3,-1-3,0-2,-1-2,0-1,-1-1,0-1,-2 1,2 1,-1 1,0 0,0-1,-1 1,-1-2,1 1,0-1,1 0,0 1,1-1,-1 0,1 0,0 1,1 2,-2-1,2-1,-1 1,-1-1,1-1,1 0,-2 1,0-3,-1 0,-1 0,2 3,0 0,0 0,0 0,-1 1,1-2,1 2,1 1,1-1,1 1,0 1,0-2,0 2,0-1,0 1,0 2,1-1,1 1,0 0,1 2,0 0,0 0,-2 3,0 1,-1 3,-2 2,-2 2,-1 1,0 0,-1-1,-1 0,1 0,0-1,-1 0,1 0,0-1,0 1,0 0,0 0,0-1,-1 1,-1 0,-2 0,1 0,-2-2,1 0,-1-2,-1 0,-1 1,0-1,0 1,0-2,2 1,-1-1,0 1,-1-1,1 1,0 1,0-1,0 0,0 0,1 0,2 1,-1-1,-1 1,-1 0,-1 1,-1-1,1 1,1-1,0 2,0-2,2 0,-1 0,1-1,1 1,0-1,-1 0,2 2,-1-2,-2-1,1 1,-1-2,0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3:22.682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3:27.11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8,'0'-1,"0"-3,0 2,0 2,0 4,0 5,0 2,0 2,0 2,0 1,0 0,0-2,0-1,0-2,0 1,0-1,0 1,0 2,0-1,0 0,0 0,0-1,0 0,0-1,0 0,0 0,0 0,0 0,0-2,0 1,0-1,0 0,0-1,0 1,0 0,0-1,0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3:32.05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487 239,'-2'0,"-1"0,-2 0,-2 1,-2 3,1 3,-1 2,0 1,-1-2,1 0,-1 0,-1 0,1 1,0-1,0 1,1-2,-3 0,1-2,-1-1,1 0,-1-1,1-1,-1 1,-1 0,-1-1,0 0,-1-1,0 0,1-1,0 0,0 0,1 0,0-2,3 0,-2-2,1-1,0-1,2-2,1 0,1-1,1 0,0 1,0 1,-1-2,0 0,-1-1,1-1,0 0,2-1,1 2,1-1,2 0,1 0,0 0,0 1,0-1,0-1,1 1,-1 1,1 2,1-1,2-1,1 1,1 0,2-2,2 0,1 1,1-1,1 1,-1 2,-2 1,-2 2,0 1,-1 0,1 1,0 1,2 0,1 1,-1 1,2 0,1 0,2 0,0 0,0 1,-1-1,-1 1,-1 3,-2 0,-1 1,0 1,0 1,-2 1,-2 0,0 1,0 0,1 0,3 2,0 0,2 0,-1-1,-2 0,1 0,1-3,-1-1,2-3,1-1,-1-1,-1-1,2-1,1 1,0 0,0-1,1 1,0 0,-3-2,0-1,-4-3,0-1,0-1,-2 0,-1-1,-2-1,-1 1,0 0,-1 0,0 0,-2 2,-2 1,-1 1,-4 1,-1 2,-2 0,-1 1,1 1,-1 0,0 0,2 1,0-1,1 0,0 0,1 0,0 0,-1 0,0 2,-1 1,2 2,2 2,-1 1,-1 1,-1 2,0 0,0-2,0 2,3-1,-1 1,1 1,1 1,1 0,-2 0,2 0,1-1,0-1,0 0,1-2,0 2,0-1,1 1,-1-1,0 0,1-1,-2-1,1-1,1 1,0 1,1 2,0 2,1 1,0-1,0 0,0 0,0 0,0 1,0 0,1 1,-1 0,0-1,0 1,0-1,0-2,0-1,0 1,0-1,1 0,3-1,0 0,1-1,1 2,1-2,-1 0,2 0,0 2,-1 0,2 1,1 0,0-1,2-1,-1-2,1-2,-1-3,-1 1,1-2,0 0,1 1,1 0,0-1,-2 1,1 0,0-1,3 0,0-1,0 0,0-1,1 0,-2 0,1 0,1 0,-2-2,1-2,0-3,-1-3,-1-4,-1 0,0-1,-2 1,-1 1,-1 1,-1 0,-3 0,1-1,-2 0,0-1,-2 1,0 2,-1-1,0-2,0 0,0-2,0 1,0 1,0 2,-2 1,0 1,-1 1,-2 0,-2 2,-1 0,0 1,-1 0,-1 2,-2 2,1 0,1 2,0-1,-1 2,-2-1,0 0,-1 0,1 1,-1-1,1 0,0 0,2 0,1 1,2 3,3 1,0 2,0-1,-1 1,1 0,-1 0,1-3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3:35.50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0 106,'2'0,"1"0,3 0,1 0,1 0,0-1,1-1,1 0,-3-1,0-2,-1-1,-2-1,-2-1,1-1,0 0,0 0,0 0,0 0,-1 0,-1 0,-1 3,1 4,-1 5,0 6,-1 4,1 2,0 2,0 2,0-2,0 0,0-1,0-1,0 0,0 1,0 1,0 0,0 0,0-2,2-3,0-2,1-1,1-1,0-2,2 0,-1 0,1-1,2-1,1 1,1-2,0 0,0-2,1 0,0-1,0-1,0-1,-2-1,-1-3,0-2,-3-2,0 2,0-1,-1 1,0-2,0 0,2-2,0 0,0-2,-1 1,0 1,-1 0,-2-1,0 2,-1 0,0 1,-1-1,0 1,0-3,-1 1,1 0,0 2,0-1,0 2,0 0,0 0,0 0,0 5,0 4,0 4,0 4,0 7,0 2,0 0,0 0,0 0,0-1,0-1,0-1,0-1,1 0,1-1,0-1,1-1,0 0,1-1,0 0,1 0,1-1,1 1,-1 0,0-2,1-2,0-1,1-2,1-2,-1 0,1 0,0 0,0 0,0-1,0-1,-1-3,0-2,-1-4,0 0,-2-1,1 2,-1 2,0 0,-1 0,1 1,-1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4:35.26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355 107,'0'-1,"0"-3,0-1,0-2,0-1,0-1,-2 2,-3-1,-2 1,-2 1,1 0,0 1,0 0,0 1,0 1,-1-1,1 1,-1-1,-1 1,-1 0,0 1,1 0,0 2,0-1,1 2,0-1,-1 0,-1 0,0 2,1 0,-1 1,-1 2,1 2,-1 2,2 1,0 0,2 0,-1 0,1 2,1 0,1 1,-1 1,0 0,1-1,-1-2,2 2,2-2,0 2,2-1,0 0,1-1,0-1,1 1,-1 0,0 1,0 0,1 2,0-3,3-1,3-1,1-2,1 0,-1-1,2 1,0-1,0-2,-1 1,-1-1,-1-2,0 2,-2-1,2 0,0 1,0-1,1-1,1 1,-1-1,1 2,0-1,0 0,0-1,0 0,0-2,0 0,0 0,-1 0,3 2,0 0,1-1,0 2,1 1,2 0,-1-1,-1 2,-2 1,-1-1,-2 1,0-2,-1 2,1-2,-2 1,0-1,0 1,0 0,-2 2,0 1,1 0,0 0,0 0,0-1,-2 0,1 0,-1 1,0 0,-1 1,-1 0,-1-1,0 3,0 0,0 0,0-1,0 0,0-1,0 2,-2 0,-2 0,-1 1,-2-2,1-1,-3-2,-1 0,0-1,0 0,0-1,-1 0,0 0,-1-1,0 0,1 0,0-1,0 1,-1-1,1-1,1 0,0-1,1 0,-2-1,0 0,1 0,-1 0,2-1,-1 1,1 0,0 0,0 0,1 0,-1 0,0 0,0-1,1-3,-1 0,0-1,0-1,-1 1,-1-1,0-1,3 0,1-1,2 1,0 0,1 2,0-1,0 2,-1 1,0-1,1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4:38.49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1,'0'1,"0"3,0 3,0 2,0 2,0 1,0 0,0 1,0 0,0-1,0 0,0 2,0-1,0 0,0 0,0-1,0 0,0-2,0 0,0 0,0 0,0 1,0 1,0 0,0 0,0 0,0 2,0 1,0 0,0-1,0 2,0 0,0 1,0 0,0 1,0-2,0 0,0-1,0 0,0 0,0 0,0 1,0 0,0 1,0 0,0 1,0 0,0 0,0-1,0 1,0 0,0-1,0 1,0-2,0-2,0 0,0 0,0 0,0-2,0-1,0 0,0-2,0-1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4:04:13.5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1 495,'3'0,"4"0,3 0,7-1,3-3,2-1,-1-2,-1-1,0-1,-2 0,-5 0,-1 0,-1-1,-1 0,-1-1,1-1,1 1,1-1,0 1,0-1,0-1,0-2,0 0,-3 0,-1-1,-1 2,1 0,-2 1,0 2,-1 0,0 0,-1 1,-1-1,1 0,-1 0,-1 0,0 1,-1 0,0-2,-1 2,0-1,0 2,-1-1,1 0,-1 0,-3 1,-1 3,-2-1,0 1,0 1,0 1,-1 1,0 0,0 1,-1-1,0 2,1 0,-1 1,0 0,0 0,0 0,0 0,0 2,2 1,0 1,2 1,-1 1,2 1,0 1,0 1,1 0,-1-2,1 2,1 0,-2 0,1 1,0 0,-3 2,1 0,0 0,0 0,1 1,0-1,1 0,0-2,1 2,1-1,-1 2,0 0,1 1,-1-1,1-1,1 0,0-1,0 1,0-2,0 0,0-1,0 0,0 0,0 1,0 1,0-1,0 0,0 0,0 1,0 0,0 0,0 1,0 0,0-1,0 0,0 0,0 1,2-1,1 1,2 0,2-1,1-1,-1 0,-1 0,-1-1,0 0,-1-2,2-2,0 0,0 0,0 1,1 1,0 1,1-1,0-2,1-2,-1 1,1-1,-1 1,-1-1,0 0,0 0,1 0,0 0,0-1,1-1,0-1,1 0,1 0,0 0,-1 0,0 0,0 0,-1 0,0 0,0 0,0 0,-1 0,1 0,0 0,0 0,-1 0,1 0,0 0,0 0,0 0,0 0,-1 0,1-2,0 0,0-1,0-2,-1-2,1-2,-1-1,0-2,1-1,0 1,0 1,1-1,-3 0,0 1,-1-1,-1 0,-1 1,0 0,-2 1,-1-1,-1-1,0-1,0 1,0 0,0 2,-1 0,1 1,0 0,-1 0,-3 2,0 1,-1 0,-1 1,-1-1,-1 1,-1 0,1 0,-1 0,-1 1,3-1,0 1,0 1,-1 1,1 1,-1 0,-1 1,1 0,-1 0,0 0,0 0,0 1,0-1,2 1,0 1,2 2,-1-1,2 2,-1 1,0 0,-2 1,1-1,2 1,1 0,-1 1,1 1,1-1,1 1,0 0,1 0,-1 1,1 1,1 0,-1 0,0 0,0 1,-1-1,-1-1,0 0,0-1,1 2,0 1,1 1,0-1,0-1,0 0,0-1,0-1,0 0,0 0,0-1,0 1,0 0,2-2,0 0,0 0,1-2,1 0,1-1,0-1,0 1,0 0,1-1,-1 0,1 0,-1 1,0 2,1-1,1 0,0 0,1-2,1 0,0-2,0 0,0-1,0 2,0-1,0 3,-1-1,1 0,0-1,0-1,0 0,0 1,-1 0,1 0,2-1,-1 0,1 0,-1-1,0 0,1 0,0 0,0 0,0 0,-2 0,1 0,-1 0,0-2,0 0,-2-1,0-1,-2 0,0-2,-1-1,1-1,-1 0,1 1,0 1,0 1,1-1,-2 0,1-1,0-1,-2 0,1 0,-1 2,1 0,0 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382F-8AC3-4E3A-82A0-742919B8D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281BF-2202-238E-32E6-7A5E0D66E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9737D-147A-C43C-DA98-336F518B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2D5C0-E39D-E188-49D9-E827C20B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FD4E5-09EC-7CDF-99AD-1886F496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100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0A55-466D-D00A-6198-2971E3A2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C1A61-F598-2092-CB14-8A904462B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CB631-5BB5-A1E9-8ACC-124181931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F3C5C-9ED2-AD95-3EEF-0CB72190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BE9A3-8F0F-BC08-BFF6-421F35A5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2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34E15A-8C0F-5333-8902-103BA06D80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36F03-7EF2-9093-2DA0-6A18F28DF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C3ED6-1EB6-EBC1-D286-52857B4C1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6AAB5-EF47-19B4-7D09-7970F3AB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A45FE-93AB-9BD7-B80A-47E44595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802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0183-109F-9909-400D-2335DBE0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00AA3-7849-617D-F6F7-78B806C6B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5DBA4-D884-3B16-C49F-A6C878B8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FAEC-AA72-0D29-F882-5DF230AB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850E2-1A65-9876-50EB-B2978D82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168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9D3A-BADB-12B0-E50D-7D74AEBD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8C81D-D1B6-C778-23C4-492B790CC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AC2FC-1981-CB1F-D352-5EB45605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4CB3-BBE4-683B-D1EF-FF31D958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8493E-47A2-0AD1-4C15-EB5B12C4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345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FC61-A395-C64F-97C4-0B71FD26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B33C5-87C7-CD3E-E97F-66EA1C62E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F5840-BE3B-536F-AC35-C70290313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2C7AF-C51D-CA60-E847-8FCB6A209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8C459-3EEA-9FDB-093D-E086C1919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96D95-90B9-903A-458A-9FA156B2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144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BB07-9A9E-07D5-9933-39DBA9E3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3DB82-CB45-CA70-B769-C7579D39B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1C726-945A-62D6-B36C-6CDA09D3D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121F4-F458-BA7B-0B71-90291253E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550B5-2409-4160-3834-9B6E68BC4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331AE4-FA27-ADE7-19F4-40CF8EBB9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372875-16A0-306F-3F5D-44D10A01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2254D8-0730-3171-E924-BA7FF84D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27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E366-8BAA-417F-CA79-FA232C9F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63658-0CE5-45AB-A23B-5E89845A2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D0FB9-F1B4-CB80-8218-49744155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93E4B-9274-E823-FA1F-6D7735F5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93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7E258-359F-1191-E4FA-D90C241D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EFAC3-CD01-92EE-AA14-C7776C12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5843C-3E65-FBE0-62F0-A321AD33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36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05FA-BFC4-5538-8AA7-92C61083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227EF-5712-8666-B60B-E26F194E2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47BA5-45D6-DF02-61ED-5533DF3D6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7D2BF-C86D-F044-138F-F92EE7F4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036A8-2285-B37C-6C87-0018003E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5DEDE-D19E-9E0C-2AC4-396A56FB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796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9241D-3F77-138F-A0A5-D8443B89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3E706-9A38-32C7-2D09-DA3005CEE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DE236-334E-ECA7-6A81-5EF624884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42A1B-31B8-E2CA-64E4-47918CB1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4180-6C9A-12AA-1ED0-AC3953C3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1CB9C-A5C0-B612-ABE8-1501343D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427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332C34-1E77-034F-17AD-E8076B09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49169-86AF-428E-04A9-FC8F858F9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C0F29-A071-554A-396B-46CE7EEBF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922D0-695A-4E88-9EE3-FF1888960705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F6D08-E217-8F47-FE8D-D86D3DFA8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5961-6DCF-48CB-AF51-0D6E1BBA1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DBA81-3E1F-4E9E-83B6-FBBD20D698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7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customXml" Target="../ink/ink1.xml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41.png"/><Relationship Id="rId42" Type="http://schemas.openxmlformats.org/officeDocument/2006/relationships/image" Target="../media/image45.png"/><Relationship Id="rId47" Type="http://schemas.openxmlformats.org/officeDocument/2006/relationships/customXml" Target="../ink/ink23.xml"/><Relationship Id="rId50" Type="http://schemas.openxmlformats.org/officeDocument/2006/relationships/image" Target="../media/image49.png"/><Relationship Id="rId7" Type="http://schemas.openxmlformats.org/officeDocument/2006/relationships/customXml" Target="../ink/ink3.xml"/><Relationship Id="rId2" Type="http://schemas.openxmlformats.org/officeDocument/2006/relationships/image" Target="../media/image27.png"/><Relationship Id="rId16" Type="http://schemas.openxmlformats.org/officeDocument/2006/relationships/image" Target="../media/image32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37" Type="http://schemas.openxmlformats.org/officeDocument/2006/relationships/customXml" Target="../ink/ink18.xml"/><Relationship Id="rId40" Type="http://schemas.openxmlformats.org/officeDocument/2006/relationships/image" Target="../media/image44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8.png"/><Relationship Id="rId36" Type="http://schemas.openxmlformats.org/officeDocument/2006/relationships/image" Target="../media/image42.png"/><Relationship Id="rId49" Type="http://schemas.openxmlformats.org/officeDocument/2006/relationships/customXml" Target="../ink/ink24.xml"/><Relationship Id="rId10" Type="http://schemas.openxmlformats.org/officeDocument/2006/relationships/image" Target="../media/image29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46.png"/><Relationship Id="rId4" Type="http://schemas.openxmlformats.org/officeDocument/2006/relationships/image" Target="../media/image29.jpeg"/><Relationship Id="rId9" Type="http://schemas.openxmlformats.org/officeDocument/2006/relationships/customXml" Target="../ink/ink4.xml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customXml" Target="../ink/ink13.xml"/><Relationship Id="rId30" Type="http://schemas.openxmlformats.org/officeDocument/2006/relationships/image" Target="../media/image39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48.png"/><Relationship Id="rId8" Type="http://schemas.openxmlformats.org/officeDocument/2006/relationships/image" Target="../media/image280.png"/><Relationship Id="rId3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43.png"/><Relationship Id="rId46" Type="http://schemas.openxmlformats.org/officeDocument/2006/relationships/image" Target="../media/image47.png"/><Relationship Id="rId20" Type="http://schemas.openxmlformats.org/officeDocument/2006/relationships/image" Target="../media/image34.png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ải Hình Nền Powerpoint Dễ Thương Ai Nhìn Cũng Thích Mê">
            <a:extLst>
              <a:ext uri="{FF2B5EF4-FFF2-40B4-BE49-F238E27FC236}">
                <a16:creationId xmlns:a16="http://schemas.microsoft.com/office/drawing/2014/main" id="{F1345798-85E1-5458-32BF-7C1989C91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E60C4-C220-C2C5-2ACD-77A89BBF7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34043"/>
            <a:ext cx="9144000" cy="2387600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en-US" b="1" dirty="0">
                <a:latin typeface="Aptos Narrow" panose="020B0004020202020204" pitchFamily="34" charset="0"/>
              </a:rPr>
              <a:t>TUẦN LỄ HƯỞNG ỨNG </a:t>
            </a:r>
            <a:br>
              <a:rPr lang="en-US" b="1" dirty="0">
                <a:latin typeface="Aptos Narrow" panose="020B0004020202020204" pitchFamily="34" charset="0"/>
              </a:rPr>
            </a:br>
            <a:r>
              <a:rPr lang="en-US" b="1" dirty="0">
                <a:latin typeface="Aptos Narrow" panose="020B0004020202020204" pitchFamily="34" charset="0"/>
              </a:rPr>
              <a:t>HỌC TẬP SUỐT ĐỜI 2023</a:t>
            </a:r>
            <a:endParaRPr lang="vi-VN" b="1" dirty="0">
              <a:latin typeface="Aptos Narrow" panose="020B0004020202020204" pitchFamily="34" charset="0"/>
            </a:endParaRPr>
          </a:p>
        </p:txBody>
      </p:sp>
      <p:pic>
        <p:nvPicPr>
          <p:cNvPr id="4" name="Forever-Piano-VariousArtists_zq37">
            <a:hlinkClick r:id="" action="ppaction://media"/>
            <a:extLst>
              <a:ext uri="{FF2B5EF4-FFF2-40B4-BE49-F238E27FC236}">
                <a16:creationId xmlns:a16="http://schemas.microsoft.com/office/drawing/2014/main" id="{90BB07D6-68BA-F23F-A0EC-E1D6FFA98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594" y="64516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6D4868-733D-A99B-A41C-D05706D5AF35}"/>
              </a:ext>
            </a:extLst>
          </p:cNvPr>
          <p:cNvSpPr txBox="1"/>
          <p:nvPr/>
        </p:nvSpPr>
        <p:spPr>
          <a:xfrm>
            <a:off x="3048000" y="3296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ptos Narrow" panose="020B0004020202020204" pitchFamily="34" charset="0"/>
              </a:rPr>
              <a:t>ỦY BAN NHÂN DÂN HUYỆN GIA LÂM</a:t>
            </a:r>
          </a:p>
          <a:p>
            <a:pPr algn="ctr"/>
            <a:r>
              <a:rPr lang="en-US" dirty="0">
                <a:latin typeface="Aptos Narrow" panose="020B0004020202020204" pitchFamily="34" charset="0"/>
              </a:rPr>
              <a:t>TRƯỜNG THCS YÊN VIÊN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442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100A76-C829-74C4-F3E8-C651824B6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53" y="453729"/>
            <a:ext cx="8052194" cy="6039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4" name="Picture 12" descr="Mục này có hình ảnh của: Set de pegatinas de flores y hojas | Vector Gratis">
            <a:extLst>
              <a:ext uri="{FF2B5EF4-FFF2-40B4-BE49-F238E27FC236}">
                <a16:creationId xmlns:a16="http://schemas.microsoft.com/office/drawing/2014/main" id="{51452C57-505F-6FDF-EFBC-55F56D1F8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153" y1="53955" x2="27263" y2="54785"/>
                        <a14:foregroundMark x1="30508" y1="49718" x2="29237" y2="46045"/>
                        <a14:foregroundMark x1="42536" y1="58453" x2="44492" y2="58192"/>
                        <a14:foregroundMark x1="30932" y1="51412" x2="31417" y2="51897"/>
                        <a14:foregroundMark x1="35277" y1="62330" x2="35593" y2="63277"/>
                        <a14:foregroundMark x1="34301" y1="59402" x2="34908" y2="61222"/>
                        <a14:backgroundMark x1="39407" y1="41525" x2="30508" y2="28249"/>
                        <a14:backgroundMark x1="30508" y1="28249" x2="47458" y2="31638"/>
                        <a14:backgroundMark x1="47458" y1="31638" x2="41525" y2="22034"/>
                        <a14:backgroundMark x1="41525" y1="22034" x2="38983" y2="35028"/>
                        <a14:backgroundMark x1="38983" y1="35028" x2="21610" y2="28531"/>
                        <a14:backgroundMark x1="21610" y1="28531" x2="25424" y2="35028"/>
                        <a14:backgroundMark x1="25424" y1="35028" x2="17373" y2="33333"/>
                        <a14:backgroundMark x1="34770" y1="63397" x2="36017" y2="64124"/>
                        <a14:backgroundMark x1="25424" y1="56780" x2="34746" y2="59040"/>
                        <a14:backgroundMark x1="34746" y1="59040" x2="34746" y2="59040"/>
                        <a14:backgroundMark x1="33898" y1="62712" x2="35593" y2="61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0" y="1094593"/>
            <a:ext cx="5410815" cy="81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EBD83D-6795-ED65-A14B-777DADF2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076" name="Picture 4" descr="Mục này có hình ảnh của: Set de pegatinas de flores y hojas | Vector Gratis">
            <a:extLst>
              <a:ext uri="{FF2B5EF4-FFF2-40B4-BE49-F238E27FC236}">
                <a16:creationId xmlns:a16="http://schemas.microsoft.com/office/drawing/2014/main" id="{A4845A69-740D-CF5F-B8F0-B4FB4D5B7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74" y="4373165"/>
            <a:ext cx="417195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ục này có hình ảnh của: Set de pegatinas de flores y hojas | Vector Gratis">
            <a:extLst>
              <a:ext uri="{FF2B5EF4-FFF2-40B4-BE49-F238E27FC236}">
                <a16:creationId xmlns:a16="http://schemas.microsoft.com/office/drawing/2014/main" id="{F69B7991-7EB1-80DA-0A5E-44947525D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9746" r="89831">
                        <a14:foregroundMark x1="56780" y1="90113" x2="69492" y2="88136"/>
                        <a14:foregroundMark x1="69492" y1="88136" x2="74576" y2="88418"/>
                        <a14:foregroundMark x1="57627" y1="92090" x2="69492" y2="93785"/>
                        <a14:foregroundMark x1="58898" y1="85593" x2="60593" y2="88136"/>
                        <a14:foregroundMark x1="60593" y1="85593" x2="58898" y2="84463"/>
                        <a14:backgroundMark x1="29661" y1="12147" x2="36864" y2="32203"/>
                        <a14:backgroundMark x1="36864" y1="32203" x2="50000" y2="31638"/>
                        <a14:backgroundMark x1="50000" y1="31638" x2="33898" y2="25706"/>
                        <a14:backgroundMark x1="33898" y1="25706" x2="12288" y2="29944"/>
                        <a14:backgroundMark x1="12288" y1="29944" x2="21186" y2="40960"/>
                        <a14:backgroundMark x1="21186" y1="40960" x2="16102" y2="32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338">
            <a:off x="1214101" y="960823"/>
            <a:ext cx="4053963" cy="608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ục này có hình ảnh của: Set de pegatinas de flores y hojas | Vector Gratis">
            <a:extLst>
              <a:ext uri="{FF2B5EF4-FFF2-40B4-BE49-F238E27FC236}">
                <a16:creationId xmlns:a16="http://schemas.microsoft.com/office/drawing/2014/main" id="{61F01629-D250-D6A1-4AE9-BD23658CF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746" r="93644">
                        <a14:foregroundMark x1="88983" y1="38701" x2="87288" y2="38701"/>
                        <a14:foregroundMark x1="89831" y1="37571" x2="92373" y2="31073"/>
                        <a14:foregroundMark x1="93220" y1="31638" x2="93644" y2="33898"/>
                        <a14:backgroundMark x1="37288" y1="40678" x2="25847" y2="28814"/>
                        <a14:backgroundMark x1="25847" y1="28814" x2="38983" y2="30791"/>
                        <a14:backgroundMark x1="38983" y1="30791" x2="35593" y2="13842"/>
                        <a14:backgroundMark x1="35593" y1="13842" x2="49576" y2="29944"/>
                        <a14:backgroundMark x1="49576" y1="29944" x2="19915" y2="30791"/>
                        <a14:backgroundMark x1="19915" y1="30791" x2="25847" y2="37853"/>
                        <a14:backgroundMark x1="60593" y1="68362" x2="57627" y2="59887"/>
                        <a14:backgroundMark x1="57627" y1="59887" x2="63559" y2="50847"/>
                        <a14:backgroundMark x1="63559" y1="50847" x2="73729" y2="59040"/>
                        <a14:backgroundMark x1="73729" y1="59040" x2="59322" y2="61017"/>
                        <a14:backgroundMark x1="59322" y1="61017" x2="58898" y2="61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29" y="3042097"/>
            <a:ext cx="3679923" cy="55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ục này có hình ảnh của: Set de pegatinas de flores y hojas | Vector Gratis">
            <a:extLst>
              <a:ext uri="{FF2B5EF4-FFF2-40B4-BE49-F238E27FC236}">
                <a16:creationId xmlns:a16="http://schemas.microsoft.com/office/drawing/2014/main" id="{ECA5360E-24BF-D44B-22F2-048124F7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746" r="93644">
                        <a14:foregroundMark x1="88983" y1="38701" x2="87288" y2="38701"/>
                        <a14:foregroundMark x1="89831" y1="37571" x2="92373" y2="31073"/>
                        <a14:foregroundMark x1="93220" y1="31638" x2="93644" y2="33898"/>
                        <a14:backgroundMark x1="37288" y1="40678" x2="25847" y2="28814"/>
                        <a14:backgroundMark x1="25847" y1="28814" x2="38983" y2="30791"/>
                        <a14:backgroundMark x1="38983" y1="30791" x2="35593" y2="13842"/>
                        <a14:backgroundMark x1="35593" y1="13842" x2="49576" y2="29944"/>
                        <a14:backgroundMark x1="49576" y1="29944" x2="19915" y2="30791"/>
                        <a14:backgroundMark x1="19915" y1="30791" x2="25847" y2="37853"/>
                        <a14:backgroundMark x1="60593" y1="68362" x2="57627" y2="59887"/>
                        <a14:backgroundMark x1="57627" y1="59887" x2="63559" y2="50847"/>
                        <a14:backgroundMark x1="63559" y1="50847" x2="73729" y2="59040"/>
                        <a14:backgroundMark x1="73729" y1="59040" x2="59322" y2="61017"/>
                        <a14:backgroundMark x1="59322" y1="61017" x2="58898" y2="61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3131">
            <a:off x="7269793" y="1998639"/>
            <a:ext cx="3679923" cy="55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ục này có hình ảnh của: Set de pegatinas de flores y hojas | Vector Gratis">
            <a:extLst>
              <a:ext uri="{FF2B5EF4-FFF2-40B4-BE49-F238E27FC236}">
                <a16:creationId xmlns:a16="http://schemas.microsoft.com/office/drawing/2014/main" id="{6245DDE3-38F4-21BB-CA50-DB3C61C7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6949" y1="63842" x2="62712" y2="61864"/>
                        <a14:foregroundMark x1="64831" y1="59322" x2="62288" y2="57345"/>
                        <a14:foregroundMark x1="62288" y1="57062" x2="66525" y2="59322"/>
                        <a14:backgroundMark x1="36441" y1="41525" x2="18220" y2="27119"/>
                        <a14:backgroundMark x1="18220" y1="27119" x2="39831" y2="23164"/>
                        <a14:backgroundMark x1="39831" y1="23164" x2="56356" y2="3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825" y="1699278"/>
            <a:ext cx="5007692" cy="751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2688-1EE9-D5B6-9340-FC6FB497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37829-3434-DBE3-33D1-41939DF1D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298A5-67AA-C32B-5ACB-56C8378C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5232">
            <a:off x="6012957" y="851327"/>
            <a:ext cx="5667375" cy="4250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2F6C6-6C6D-329E-ED2A-3C99E87C4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2191">
            <a:off x="1001682" y="1295635"/>
            <a:ext cx="4848225" cy="3636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B6B950-46DC-8ABF-FDAE-EA75A7393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7" b="89867" l="6217" r="96448">
                        <a14:foregroundMark x1="12256" y1="77600" x2="6217" y2="88267"/>
                        <a14:foregroundMark x1="6217" y1="88267" x2="10124" y2="88267"/>
                        <a14:foregroundMark x1="92007" y1="89600" x2="92540" y2="85600"/>
                        <a14:foregroundMark x1="95382" y1="89333" x2="96448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90" y="3576002"/>
            <a:ext cx="5385285" cy="36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040104F-D01D-6220-B0F6-9D16CFB4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7" b="89867" l="6217" r="96448">
                        <a14:foregroundMark x1="12256" y1="77600" x2="6217" y2="88267"/>
                        <a14:foregroundMark x1="6217" y1="88267" x2="10124" y2="88267"/>
                        <a14:foregroundMark x1="92007" y1="89600" x2="92540" y2="85600"/>
                        <a14:foregroundMark x1="95382" y1="89333" x2="96448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68" y="3576002"/>
            <a:ext cx="5385285" cy="36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0CFC8FC-1A75-4C5C-5C6C-45CFA4FF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7" b="89867" l="6217" r="96448">
                        <a14:foregroundMark x1="12256" y1="77600" x2="6217" y2="88267"/>
                        <a14:foregroundMark x1="6217" y1="88267" x2="10124" y2="88267"/>
                        <a14:foregroundMark x1="92007" y1="89600" x2="92540" y2="85600"/>
                        <a14:foregroundMark x1="95382" y1="89333" x2="96448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606" y="3576001"/>
            <a:ext cx="5385285" cy="362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7385A5-64FE-EC34-185A-043A5698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1312" l="6028" r="89894">
                        <a14:foregroundMark x1="7447" y1="89184" x2="14362" y2="82624"/>
                        <a14:foregroundMark x1="14362" y1="82624" x2="19149" y2="70745"/>
                        <a14:foregroundMark x1="19149" y1="70745" x2="31383" y2="79787"/>
                        <a14:foregroundMark x1="31383" y1="79787" x2="38298" y2="70922"/>
                        <a14:foregroundMark x1="38298" y1="70922" x2="43617" y2="79078"/>
                        <a14:foregroundMark x1="43617" y1="79078" x2="34752" y2="88830"/>
                        <a14:foregroundMark x1="34752" y1="88830" x2="19504" y2="88298"/>
                        <a14:foregroundMark x1="19504" y1="88298" x2="32979" y2="89184"/>
                        <a14:foregroundMark x1="32979" y1="89184" x2="34220" y2="91489"/>
                        <a14:foregroundMark x1="7092" y1="81383" x2="6028" y2="83511"/>
                        <a14:foregroundMark x1="6028" y1="83688" x2="6028" y2="83688"/>
                        <a14:backgroundMark x1="49468" y1="53191" x2="22872" y2="47695"/>
                        <a14:backgroundMark x1="22872" y1="47695" x2="65426" y2="52128"/>
                        <a14:backgroundMark x1="65426" y1="52128" x2="31915" y2="50177"/>
                        <a14:backgroundMark x1="31915" y1="50177" x2="44149" y2="55496"/>
                        <a14:backgroundMark x1="44149" y1="55496" x2="53546" y2="54433"/>
                        <a14:backgroundMark x1="53546" y1="54433" x2="44858" y2="49823"/>
                        <a14:backgroundMark x1="44858" y1="49823" x2="63830" y2="47695"/>
                        <a14:backgroundMark x1="63830" y1="47695" x2="40071" y2="42730"/>
                        <a14:backgroundMark x1="40071" y1="42730" x2="60638" y2="51596"/>
                        <a14:backgroundMark x1="6383" y1="93972" x2="9043" y2="94149"/>
                        <a14:backgroundMark x1="41667" y1="95745" x2="44326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6" y="1410336"/>
            <a:ext cx="5795326" cy="57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7E23408-64EA-8C30-AD2A-C6D64A05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1312" l="6028" r="89894">
                        <a14:foregroundMark x1="7447" y1="89184" x2="14362" y2="82624"/>
                        <a14:foregroundMark x1="14362" y1="82624" x2="19149" y2="70745"/>
                        <a14:foregroundMark x1="19149" y1="70745" x2="31383" y2="79787"/>
                        <a14:foregroundMark x1="31383" y1="79787" x2="38298" y2="70922"/>
                        <a14:foregroundMark x1="38298" y1="70922" x2="43617" y2="79078"/>
                        <a14:foregroundMark x1="43617" y1="79078" x2="34752" y2="88830"/>
                        <a14:foregroundMark x1="34752" y1="88830" x2="19504" y2="88298"/>
                        <a14:foregroundMark x1="19504" y1="88298" x2="32979" y2="89184"/>
                        <a14:foregroundMark x1="32979" y1="89184" x2="34220" y2="91489"/>
                        <a14:foregroundMark x1="7092" y1="81383" x2="6028" y2="83511"/>
                        <a14:foregroundMark x1="6028" y1="83688" x2="6028" y2="83688"/>
                        <a14:backgroundMark x1="49468" y1="53191" x2="22872" y2="47695"/>
                        <a14:backgroundMark x1="22872" y1="47695" x2="65426" y2="52128"/>
                        <a14:backgroundMark x1="65426" y1="52128" x2="31915" y2="50177"/>
                        <a14:backgroundMark x1="31915" y1="50177" x2="44149" y2="55496"/>
                        <a14:backgroundMark x1="44149" y1="55496" x2="53546" y2="54433"/>
                        <a14:backgroundMark x1="53546" y1="54433" x2="44858" y2="49823"/>
                        <a14:backgroundMark x1="44858" y1="49823" x2="63830" y2="47695"/>
                        <a14:backgroundMark x1="63830" y1="47695" x2="40071" y2="42730"/>
                        <a14:backgroundMark x1="40071" y1="42730" x2="60638" y2="51596"/>
                        <a14:backgroundMark x1="6383" y1="93972" x2="9043" y2="94149"/>
                        <a14:backgroundMark x1="41667" y1="95745" x2="44326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69" y="1348219"/>
            <a:ext cx="5795326" cy="57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CE2E723-4473-DC93-5DE6-9DF239C00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1312" l="6028" r="89894">
                        <a14:foregroundMark x1="7447" y1="89184" x2="14362" y2="82624"/>
                        <a14:foregroundMark x1="14362" y1="82624" x2="19149" y2="70745"/>
                        <a14:foregroundMark x1="19149" y1="70745" x2="31383" y2="79787"/>
                        <a14:foregroundMark x1="31383" y1="79787" x2="38298" y2="70922"/>
                        <a14:foregroundMark x1="38298" y1="70922" x2="43617" y2="79078"/>
                        <a14:foregroundMark x1="43617" y1="79078" x2="34752" y2="88830"/>
                        <a14:foregroundMark x1="34752" y1="88830" x2="19504" y2="88298"/>
                        <a14:foregroundMark x1="19504" y1="88298" x2="32979" y2="89184"/>
                        <a14:foregroundMark x1="32979" y1="89184" x2="34220" y2="91489"/>
                        <a14:foregroundMark x1="7092" y1="81383" x2="6028" y2="83511"/>
                        <a14:foregroundMark x1="6028" y1="83688" x2="6028" y2="83688"/>
                        <a14:backgroundMark x1="49468" y1="53191" x2="22872" y2="47695"/>
                        <a14:backgroundMark x1="22872" y1="47695" x2="65426" y2="52128"/>
                        <a14:backgroundMark x1="65426" y1="52128" x2="31915" y2="50177"/>
                        <a14:backgroundMark x1="31915" y1="50177" x2="44149" y2="55496"/>
                        <a14:backgroundMark x1="44149" y1="55496" x2="53546" y2="54433"/>
                        <a14:backgroundMark x1="53546" y1="54433" x2="44858" y2="49823"/>
                        <a14:backgroundMark x1="44858" y1="49823" x2="63830" y2="47695"/>
                        <a14:backgroundMark x1="63830" y1="47695" x2="40071" y2="42730"/>
                        <a14:backgroundMark x1="40071" y1="42730" x2="60638" y2="51596"/>
                        <a14:backgroundMark x1="6383" y1="93972" x2="9043" y2="94149"/>
                        <a14:backgroundMark x1="41667" y1="95745" x2="44326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353" y="1410335"/>
            <a:ext cx="5795326" cy="57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72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B1A40-7780-CBA6-2AA8-3A222CD1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D2379-6F1E-2D02-B741-4E6E69CB1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7B77D-5880-3659-1DBA-84974B3A4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-264806"/>
            <a:ext cx="7048500" cy="4810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26D294-6B94-CDB1-95F0-CC40F0EDA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2947913"/>
            <a:ext cx="6457950" cy="3633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B9FDD8-6C8E-CB56-AB4C-50BA83BE0F63}"/>
                  </a:ext>
                </a:extLst>
              </p14:cNvPr>
              <p14:cNvContentPartPr/>
              <p14:nvPr/>
            </p14:nvContentPartPr>
            <p14:xfrm>
              <a:off x="9858315" y="2075925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B9FDD8-6C8E-CB56-AB4C-50BA83BE0F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40315" y="1967925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Paper Airplane Drawing - How To Draw A Paper Airplane Step By Step">
            <a:extLst>
              <a:ext uri="{FF2B5EF4-FFF2-40B4-BE49-F238E27FC236}">
                <a16:creationId xmlns:a16="http://schemas.microsoft.com/office/drawing/2014/main" id="{854795E0-977D-4B33-D75F-B8631FA02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100">
                        <a14:foregroundMark x1="55400" y1="51786" x2="74800" y2="57429"/>
                        <a14:foregroundMark x1="74800" y1="57429" x2="55700" y2="69214"/>
                        <a14:foregroundMark x1="55700" y1="69214" x2="32200" y2="67143"/>
                        <a14:foregroundMark x1="32200" y1="67143" x2="25200" y2="71786"/>
                        <a14:foregroundMark x1="58700" y1="66214" x2="58700" y2="66214"/>
                        <a14:foregroundMark x1="59700" y1="65857" x2="62600" y2="67000"/>
                        <a14:foregroundMark x1="64800" y1="68429" x2="81900" y2="59929"/>
                        <a14:foregroundMark x1="81900" y1="59929" x2="74800" y2="57357"/>
                        <a14:foregroundMark x1="80900" y1="59929" x2="65300" y2="69571"/>
                        <a14:foregroundMark x1="65300" y1="69571" x2="63300" y2="69214"/>
                        <a14:foregroundMark x1="81300" y1="63643" x2="78100" y2="71071"/>
                        <a14:foregroundMark x1="70200" y1="70714" x2="92100" y2="64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4" y="134938"/>
            <a:ext cx="264953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owers png images | PNGWing">
            <a:extLst>
              <a:ext uri="{FF2B5EF4-FFF2-40B4-BE49-F238E27FC236}">
                <a16:creationId xmlns:a16="http://schemas.microsoft.com/office/drawing/2014/main" id="{8355D1CA-9F6E-B2AE-23F0-BEBDA5B19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9639">
            <a:off x="124772" y="4395788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Flowers png images | PNGWing">
            <a:extLst>
              <a:ext uri="{FF2B5EF4-FFF2-40B4-BE49-F238E27FC236}">
                <a16:creationId xmlns:a16="http://schemas.microsoft.com/office/drawing/2014/main" id="{255AB8D0-5A13-8C37-98E3-86666378D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4181">
            <a:off x="1171575" y="4395788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Flowers png images | PNGWing">
            <a:extLst>
              <a:ext uri="{FF2B5EF4-FFF2-40B4-BE49-F238E27FC236}">
                <a16:creationId xmlns:a16="http://schemas.microsoft.com/office/drawing/2014/main" id="{A636ED8D-67CE-CA33-5941-C5B4C821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3699">
            <a:off x="2400300" y="4322764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2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265 7.40741E-7 L -0.45534 -0.08958 C -0.42096 -0.10949 -0.36914 -0.11991 -0.31393 -0.11991 C -0.25182 -0.11991 -0.20195 -0.10949 -0.16732 -0.08958 L -2.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56DF-C582-68AA-D3CD-AF0B9D2A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9D5B7-BF93-91E1-07DF-D7A98DEF3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2989E-B219-317B-FB9E-B5FC1DF14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80768"/>
            <a:ext cx="6010275" cy="4507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D3DA0-672B-E8CB-103B-38A8DFECA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93" y="0"/>
            <a:ext cx="6493667" cy="487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CA0EB98-A7FA-7039-3EA0-3A0BAA59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1012" y1="33067" x2="61279" y2="28000"/>
                        <a14:foregroundMark x1="61279" y1="28000" x2="73357" y2="29867"/>
                        <a14:foregroundMark x1="73357" y1="29867" x2="33215" y2="38133"/>
                        <a14:foregroundMark x1="33215" y1="38133" x2="43339" y2="23200"/>
                        <a14:foregroundMark x1="43339" y1="23200" x2="59147" y2="22400"/>
                        <a14:foregroundMark x1="59147" y1="22400" x2="74600" y2="23200"/>
                        <a14:foregroundMark x1="74600" y1="23200" x2="80639" y2="26133"/>
                        <a14:backgroundMark x1="23623" y1="51733" x2="63943" y2="88267"/>
                        <a14:backgroundMark x1="63943" y1="88267" x2="83837" y2="62133"/>
                        <a14:backgroundMark x1="83837" y1="62133" x2="8881" y2="90400"/>
                        <a14:backgroundMark x1="8881" y1="90400" x2="53819" y2="60800"/>
                        <a14:backgroundMark x1="53819" y1="60800" x2="25933" y2="62933"/>
                        <a14:backgroundMark x1="25933" y1="62933" x2="44583" y2="60000"/>
                        <a14:backgroundMark x1="44583" y1="60000" x2="52043" y2="51200"/>
                        <a14:backgroundMark x1="52043" y1="51200" x2="38544" y2="49867"/>
                        <a14:backgroundMark x1="38544" y1="49867" x2="52931" y2="62133"/>
                        <a14:backgroundMark x1="52931" y1="62133" x2="25044" y2="81333"/>
                        <a14:backgroundMark x1="25044" y1="81333" x2="59858" y2="83467"/>
                        <a14:backgroundMark x1="59858" y1="83467" x2="70870" y2="90667"/>
                        <a14:backgroundMark x1="70870" y1="90667" x2="46714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212" y="4765674"/>
            <a:ext cx="7910512" cy="52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9625F92-5FB1-DFBD-D163-B78FB650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1012" y1="33067" x2="61279" y2="28000"/>
                        <a14:foregroundMark x1="61279" y1="28000" x2="73357" y2="29867"/>
                        <a14:foregroundMark x1="73357" y1="29867" x2="33215" y2="38133"/>
                        <a14:foregroundMark x1="33215" y1="38133" x2="43339" y2="23200"/>
                        <a14:foregroundMark x1="43339" y1="23200" x2="59147" y2="22400"/>
                        <a14:foregroundMark x1="59147" y1="22400" x2="74600" y2="23200"/>
                        <a14:foregroundMark x1="74600" y1="23200" x2="80639" y2="26133"/>
                        <a14:backgroundMark x1="23623" y1="51733" x2="63943" y2="88267"/>
                        <a14:backgroundMark x1="63943" y1="88267" x2="83837" y2="62133"/>
                        <a14:backgroundMark x1="83837" y1="62133" x2="8881" y2="90400"/>
                        <a14:backgroundMark x1="8881" y1="90400" x2="53819" y2="60800"/>
                        <a14:backgroundMark x1="53819" y1="60800" x2="25933" y2="62933"/>
                        <a14:backgroundMark x1="25933" y1="62933" x2="44583" y2="60000"/>
                        <a14:backgroundMark x1="44583" y1="60000" x2="52043" y2="51200"/>
                        <a14:backgroundMark x1="52043" y1="51200" x2="38544" y2="49867"/>
                        <a14:backgroundMark x1="38544" y1="49867" x2="52931" y2="62133"/>
                        <a14:backgroundMark x1="52931" y1="62133" x2="25044" y2="81333"/>
                        <a14:backgroundMark x1="25044" y1="81333" x2="59858" y2="83467"/>
                        <a14:backgroundMark x1="59858" y1="83467" x2="70870" y2="90667"/>
                        <a14:backgroundMark x1="70870" y1="90667" x2="46714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765674"/>
            <a:ext cx="7910512" cy="52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5270940-2A38-E0C6-9EA5-2D0C06CC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89894" l="9752" r="95035">
                        <a14:foregroundMark x1="69504" y1="20922" x2="75709" y2="10638"/>
                        <a14:foregroundMark x1="75709" y1="10638" x2="92553" y2="24645"/>
                        <a14:foregroundMark x1="92553" y1="24645" x2="60106" y2="25000"/>
                        <a14:foregroundMark x1="60106" y1="25000" x2="58688" y2="24113"/>
                        <a14:foregroundMark x1="94681" y1="24468" x2="95035" y2="27482"/>
                        <a14:backgroundMark x1="12943" y1="48050" x2="52482" y2="45390"/>
                        <a14:backgroundMark x1="52482" y1="45390" x2="35461" y2="46986"/>
                        <a14:backgroundMark x1="35461" y1="46986" x2="59574" y2="51064"/>
                        <a14:backgroundMark x1="59574" y1="51064" x2="49291" y2="49823"/>
                        <a14:backgroundMark x1="49291" y1="49823" x2="45745" y2="57979"/>
                        <a14:backgroundMark x1="45745" y1="57979" x2="35461" y2="58156"/>
                        <a14:backgroundMark x1="35461" y1="58156" x2="50177" y2="53546"/>
                        <a14:backgroundMark x1="50177" y1="53546" x2="42021" y2="49113"/>
                        <a14:backgroundMark x1="42021" y1="49113" x2="75532" y2="39539"/>
                        <a14:backgroundMark x1="75532" y1="39539" x2="57447" y2="39007"/>
                        <a14:backgroundMark x1="68794" y1="62943" x2="77482" y2="68440"/>
                        <a14:backgroundMark x1="77482" y1="68440" x2="82092" y2="78369"/>
                        <a14:backgroundMark x1="82092" y1="78369" x2="74645" y2="89362"/>
                        <a14:backgroundMark x1="74645" y1="89362" x2="86170" y2="86525"/>
                        <a14:backgroundMark x1="86170" y1="86525" x2="83333" y2="72872"/>
                        <a14:backgroundMark x1="83333" y1="72872" x2="76950" y2="65780"/>
                        <a14:backgroundMark x1="76950" y1="65780" x2="84397" y2="65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2" y="5045868"/>
            <a:ext cx="641985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ục này có hình ảnh của: Download premium png of Blooming purple botanical flower transparent png by Noon about purple, crocus, purple flower, flower pulple transparant stiker, and cute 2022404">
            <a:extLst>
              <a:ext uri="{FF2B5EF4-FFF2-40B4-BE49-F238E27FC236}">
                <a16:creationId xmlns:a16="http://schemas.microsoft.com/office/drawing/2014/main" id="{30BF644D-8C36-FF07-7237-DD243A11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15" b="92918" l="2979" r="89362">
                        <a14:foregroundMark x1="34652" y1="11025" x2="32992" y2="10867"/>
                        <a14:foregroundMark x1="56654" y1="11959" x2="60426" y2="11331"/>
                        <a14:foregroundMark x1="33918" y1="10471" x2="34554" y2="10436"/>
                        <a14:foregroundMark x1="86383" y1="32578" x2="88511" y2="32861"/>
                        <a14:foregroundMark x1="12340" y1="83569" x2="76170" y2="67422"/>
                        <a14:foregroundMark x1="76170" y1="67422" x2="11489" y2="85269"/>
                        <a14:foregroundMark x1="11489" y1="85269" x2="3404" y2="92918"/>
                        <a14:foregroundMark x1="28085" y1="9632" x2="40000" y2="10482"/>
                        <a14:foregroundMark x1="49362" y1="11615" x2="54468" y2="8215"/>
                        <a14:backgroundMark x1="41702" y1="8782" x2="48511" y2="7649"/>
                        <a14:backgroundMark x1="58723" y1="8215" x2="58723" y2="11048"/>
                        <a14:backgroundMark x1="45106" y1="8215" x2="45957" y2="13314"/>
                        <a14:backgroundMark x1="21277" y1="9915" x2="23830" y2="10198"/>
                        <a14:backgroundMark x1="18723" y1="6232" x2="24681" y2="10198"/>
                        <a14:backgroundMark x1="22128" y1="10482" x2="24789" y2="12844"/>
                        <a14:backgroundMark x1="25532" y1="12181" x2="23404" y2="1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3740356"/>
            <a:ext cx="22383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4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169F6-AA91-A184-B3BC-C0ACB1E6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CDA31-3A39-2DDC-9D95-FF3F5D32E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19955-3401-B808-D975-41EE74556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264318"/>
            <a:ext cx="8439150" cy="632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B2B2F84-8FF6-4BF4-2B58-A102A849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91844" l="9929" r="89894">
                        <a14:foregroundMark x1="76596" y1="80851" x2="66312" y2="76950"/>
                        <a14:foregroundMark x1="58679" y1="83092" x2="58168" y2="83503"/>
                        <a14:foregroundMark x1="66312" y1="76950" x2="64480" y2="78424"/>
                        <a14:foregroundMark x1="70714" y1="85327" x2="73050" y2="85343"/>
                        <a14:foregroundMark x1="59767" y1="85251" x2="70044" y2="85322"/>
                        <a14:foregroundMark x1="73050" y1="85343" x2="69504" y2="92671"/>
                        <a14:foregroundMark x1="69504" y1="92671" x2="76418" y2="84161"/>
                        <a14:foregroundMark x1="76418" y1="84161" x2="82801" y2="91844"/>
                        <a14:foregroundMark x1="82801" y1="91844" x2="78014" y2="80969"/>
                        <a14:foregroundMark x1="79705" y1="80951" x2="89184" y2="80851"/>
                        <a14:foregroundMark x1="78014" y1="80969" x2="79567" y2="80953"/>
                        <a14:foregroundMark x1="78169" y1="78339" x2="75709" y2="77778"/>
                        <a14:foregroundMark x1="89184" y1="80851" x2="82009" y2="79215"/>
                        <a14:foregroundMark x1="77421" y1="76215" x2="79078" y2="74704"/>
                        <a14:foregroundMark x1="75709" y1="77778" x2="76626" y2="76941"/>
                        <a14:foregroundMark x1="75177" y1="77660" x2="71809" y2="83333"/>
                        <a14:foregroundMark x1="62411" y1="82151" x2="70035" y2="82742"/>
                        <a14:foregroundMark x1="70567" y1="84752" x2="70390" y2="86998"/>
                        <a14:foregroundMark x1="81560" y1="82624" x2="82270" y2="82861"/>
                        <a14:foregroundMark x1="80496" y1="84870" x2="82092" y2="84634"/>
                        <a14:foregroundMark x1="78014" y1="76478" x2="79078" y2="78132"/>
                        <a14:foregroundMark x1="69326" y1="80142" x2="69326" y2="82861"/>
                        <a14:backgroundMark x1="23404" y1="51655" x2="48227" y2="43144"/>
                        <a14:backgroundMark x1="48227" y1="43144" x2="18794" y2="56974"/>
                        <a14:backgroundMark x1="18794" y1="56974" x2="33511" y2="52955"/>
                        <a14:backgroundMark x1="33511" y1="52955" x2="47872" y2="54255"/>
                        <a14:backgroundMark x1="47872" y1="54255" x2="38652" y2="60047"/>
                        <a14:backgroundMark x1="38652" y1="60047" x2="54787" y2="62530"/>
                        <a14:backgroundMark x1="54787" y1="62530" x2="38652" y2="67612"/>
                        <a14:backgroundMark x1="38652" y1="67612" x2="60284" y2="69740"/>
                        <a14:backgroundMark x1="60284" y1="69740" x2="44326" y2="70686"/>
                        <a14:backgroundMark x1="44326" y1="70686" x2="45922" y2="69976"/>
                        <a14:backgroundMark x1="37766" y1="41489" x2="55674" y2="60165"/>
                        <a14:backgroundMark x1="55674" y1="60165" x2="57092" y2="50236"/>
                        <a14:backgroundMark x1="57092" y1="50236" x2="68085" y2="49054"/>
                        <a14:backgroundMark x1="68085" y1="49054" x2="51773" y2="49409"/>
                        <a14:backgroundMark x1="51773" y1="49409" x2="43617" y2="43499"/>
                        <a14:backgroundMark x1="32624" y1="52246" x2="40426" y2="66548"/>
                        <a14:backgroundMark x1="40426" y1="66548" x2="32092" y2="59929"/>
                        <a14:backgroundMark x1="32092" y1="59929" x2="19504" y2="60757"/>
                        <a14:backgroundMark x1="19504" y1="60757" x2="17376" y2="58747"/>
                        <a14:backgroundMark x1="61170" y1="57329" x2="61525" y2="65130"/>
                        <a14:backgroundMark x1="61525" y1="65130" x2="61348" y2="62175"/>
                        <a14:backgroundMark x1="32447" y1="61111" x2="35816" y2="67730"/>
                        <a14:backgroundMark x1="35816" y1="67730" x2="36702" y2="66548"/>
                        <a14:backgroundMark x1="59397" y1="80260" x2="63416" y2="81177"/>
                        <a14:backgroundMark x1="63537" y1="81059" x2="60993" y2="79551"/>
                        <a14:backgroundMark x1="81206" y1="78487" x2="78723" y2="78842"/>
                        <a14:backgroundMark x1="81361" y1="83839" x2="81204" y2="83647"/>
                        <a14:backgroundMark x1="55496" y1="84043" x2="56383" y2="85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4463" y="-2203608"/>
            <a:ext cx="5587047" cy="83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FDCB7B8-4582-A65C-A42B-D768A0D9B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986" y1="58392" x2="38298" y2="53428"/>
                        <a14:foregroundMark x1="38298" y1="53428" x2="48582" y2="58511"/>
                        <a14:foregroundMark x1="48582" y1="58511" x2="44504" y2="57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" y="1690688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utterfly Watercolor Illustration">
            <a:extLst>
              <a:ext uri="{FF2B5EF4-FFF2-40B4-BE49-F238E27FC236}">
                <a16:creationId xmlns:a16="http://schemas.microsoft.com/office/drawing/2014/main" id="{25A792C2-E0D4-B94B-9BA6-36476724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3" b="95341" l="9746" r="95339">
                        <a14:foregroundMark x1="32203" y1="21505" x2="40678" y2="4301"/>
                        <a14:foregroundMark x1="40678" y1="4301" x2="47881" y2="22222"/>
                        <a14:foregroundMark x1="76271" y1="27240" x2="88983" y2="41935"/>
                        <a14:foregroundMark x1="88983" y1="41935" x2="88983" y2="45520"/>
                        <a14:foregroundMark x1="86864" y1="36918" x2="95339" y2="17921"/>
                        <a14:foregroundMark x1="95339" y1="17921" x2="94492" y2="15054"/>
                        <a14:foregroundMark x1="42373" y1="88530" x2="71610" y2="95341"/>
                        <a14:foregroundMark x1="71610" y1="95341" x2="79237" y2="89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713" y="162718"/>
            <a:ext cx="22479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8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9 -0.05116 L 5.20417E-17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3332-D6B0-6F9B-79B2-DEB72A8D5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36D6A-23B1-8C55-9482-B5407BE5D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8EA2E2-73E8-87F9-B71C-A32E1634D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2739628"/>
            <a:ext cx="12192000" cy="4133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A6430-7DEB-7043-7B2A-060093C99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90" y="343285"/>
            <a:ext cx="5032375" cy="3774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277C6A-64CD-7182-7C04-79C4FD485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99" y="1489868"/>
            <a:ext cx="5760720" cy="3239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02FC635-7388-5C8A-1FBC-20484C2B3396}"/>
                  </a:ext>
                </a:extLst>
              </p14:cNvPr>
              <p14:cNvContentPartPr/>
              <p14:nvPr/>
            </p14:nvContentPartPr>
            <p14:xfrm>
              <a:off x="6937325" y="216843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02FC635-7388-5C8A-1FBC-20484C2B33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19325" y="20604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1C92E95-F327-1068-DF9E-61839A1C3842}"/>
                  </a:ext>
                </a:extLst>
              </p14:cNvPr>
              <p14:cNvContentPartPr/>
              <p14:nvPr/>
            </p14:nvContentPartPr>
            <p14:xfrm>
              <a:off x="6210125" y="2514390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1C92E95-F327-1068-DF9E-61839A1C384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92485" y="240639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2EFDD8B-8411-F558-1978-0612ABDFD84F}"/>
                  </a:ext>
                </a:extLst>
              </p14:cNvPr>
              <p14:cNvContentPartPr/>
              <p14:nvPr/>
            </p14:nvContentPartPr>
            <p14:xfrm>
              <a:off x="6210125" y="2235390"/>
              <a:ext cx="360" cy="1328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2EFDD8B-8411-F558-1978-0612ABDFD84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92485" y="2127750"/>
                <a:ext cx="3600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E4CDE91A-D158-89F0-30E6-9A53D863FAB2}"/>
                  </a:ext>
                </a:extLst>
              </p14:cNvPr>
              <p14:cNvContentPartPr/>
              <p14:nvPr/>
            </p14:nvContentPartPr>
            <p14:xfrm>
              <a:off x="6114365" y="2190390"/>
              <a:ext cx="271080" cy="273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E4CDE91A-D158-89F0-30E6-9A53D863FAB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96725" y="2082390"/>
                <a:ext cx="306720" cy="4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AF44D2B-C94B-4D0E-9F11-889698007498}"/>
                  </a:ext>
                </a:extLst>
              </p14:cNvPr>
              <p14:cNvContentPartPr/>
              <p14:nvPr/>
            </p14:nvContentPartPr>
            <p14:xfrm>
              <a:off x="6387965" y="2320710"/>
              <a:ext cx="182520" cy="1148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AF44D2B-C94B-4D0E-9F11-88969800749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69965" y="2213070"/>
                <a:ext cx="21816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052" name="Ink 1051">
                <a:extLst>
                  <a:ext uri="{FF2B5EF4-FFF2-40B4-BE49-F238E27FC236}">
                    <a16:creationId xmlns:a16="http://schemas.microsoft.com/office/drawing/2014/main" id="{DD9674E3-F188-D176-7A40-5A89F01A67F9}"/>
                  </a:ext>
                </a:extLst>
              </p14:cNvPr>
              <p14:cNvContentPartPr/>
              <p14:nvPr/>
            </p14:nvContentPartPr>
            <p14:xfrm>
              <a:off x="6698645" y="2583870"/>
              <a:ext cx="163080" cy="283320"/>
            </p14:xfrm>
          </p:contentPart>
        </mc:Choice>
        <mc:Fallback xmlns="">
          <p:pic>
            <p:nvPicPr>
              <p:cNvPr id="1052" name="Ink 1051">
                <a:extLst>
                  <a:ext uri="{FF2B5EF4-FFF2-40B4-BE49-F238E27FC236}">
                    <a16:creationId xmlns:a16="http://schemas.microsoft.com/office/drawing/2014/main" id="{DD9674E3-F188-D176-7A40-5A89F01A67F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80645" y="2475870"/>
                <a:ext cx="198720" cy="49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054" name="Ink 1053">
                <a:extLst>
                  <a:ext uri="{FF2B5EF4-FFF2-40B4-BE49-F238E27FC236}">
                    <a16:creationId xmlns:a16="http://schemas.microsoft.com/office/drawing/2014/main" id="{12C04DC9-EFFB-8D7E-1FBB-8C05E286340C}"/>
                  </a:ext>
                </a:extLst>
              </p14:cNvPr>
              <p14:cNvContentPartPr/>
              <p14:nvPr/>
            </p14:nvContentPartPr>
            <p14:xfrm>
              <a:off x="6940565" y="2574510"/>
              <a:ext cx="360" cy="305280"/>
            </p14:xfrm>
          </p:contentPart>
        </mc:Choice>
        <mc:Fallback xmlns="">
          <p:pic>
            <p:nvPicPr>
              <p:cNvPr id="1054" name="Ink 1053">
                <a:extLst>
                  <a:ext uri="{FF2B5EF4-FFF2-40B4-BE49-F238E27FC236}">
                    <a16:creationId xmlns:a16="http://schemas.microsoft.com/office/drawing/2014/main" id="{12C04DC9-EFFB-8D7E-1FBB-8C05E28634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22565" y="2466870"/>
                <a:ext cx="36000" cy="52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FCF7DCC8-D1A8-E1CB-E72E-7939A753987C}"/>
              </a:ext>
            </a:extLst>
          </p:cNvPr>
          <p:cNvGrpSpPr/>
          <p:nvPr/>
        </p:nvGrpSpPr>
        <p:grpSpPr>
          <a:xfrm>
            <a:off x="6184925" y="2168070"/>
            <a:ext cx="1207080" cy="713520"/>
            <a:chOff x="6184925" y="2168070"/>
            <a:chExt cx="1207080" cy="713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A0C5D2BD-A02E-8BA6-512F-FFD942ADF06A}"/>
                    </a:ext>
                  </a:extLst>
                </p14:cNvPr>
                <p14:cNvContentPartPr/>
                <p14:nvPr/>
              </p14:nvContentPartPr>
              <p14:xfrm>
                <a:off x="7067285" y="2199750"/>
                <a:ext cx="312480" cy="292680"/>
              </p14:xfrm>
            </p:contentPart>
          </mc:Choice>
          <mc:Fallback xmlns=""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A0C5D2BD-A02E-8BA6-512F-FFD942ADF06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49645" y="2092110"/>
                  <a:ext cx="348120" cy="50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5882FF26-CF3F-C37E-BDA8-7026B2D9E323}"/>
                    </a:ext>
                  </a:extLst>
                </p14:cNvPr>
                <p14:cNvContentPartPr/>
                <p14:nvPr/>
              </p14:nvContentPartPr>
              <p14:xfrm>
                <a:off x="7235405" y="2197590"/>
                <a:ext cx="127080" cy="7848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5882FF26-CF3F-C37E-BDA8-7026B2D9E32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17765" y="2089950"/>
                  <a:ext cx="16272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041" name="Ink 1040">
                  <a:extLst>
                    <a:ext uri="{FF2B5EF4-FFF2-40B4-BE49-F238E27FC236}">
                      <a16:creationId xmlns:a16="http://schemas.microsoft.com/office/drawing/2014/main" id="{560DE122-C06B-6BDB-1D24-CF11D18E6B23}"/>
                    </a:ext>
                  </a:extLst>
                </p14:cNvPr>
                <p14:cNvContentPartPr/>
                <p14:nvPr/>
              </p14:nvContentPartPr>
              <p14:xfrm>
                <a:off x="7206965" y="2168070"/>
                <a:ext cx="185040" cy="23040"/>
              </p14:xfrm>
            </p:contentPart>
          </mc:Choice>
          <mc:Fallback xmlns="">
            <p:pic>
              <p:nvPicPr>
                <p:cNvPr id="1041" name="Ink 1040">
                  <a:extLst>
                    <a:ext uri="{FF2B5EF4-FFF2-40B4-BE49-F238E27FC236}">
                      <a16:creationId xmlns:a16="http://schemas.microsoft.com/office/drawing/2014/main" id="{560DE122-C06B-6BDB-1D24-CF11D18E6B2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89325" y="2060430"/>
                  <a:ext cx="2206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2E39B7E-AFFF-8B76-30A4-8EB884826590}"/>
                    </a:ext>
                  </a:extLst>
                </p14:cNvPr>
                <p14:cNvContentPartPr/>
                <p14:nvPr/>
              </p14:nvContentPartPr>
              <p14:xfrm>
                <a:off x="6578045" y="2304510"/>
                <a:ext cx="197640" cy="141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2E39B7E-AFFF-8B76-30A4-8EB88482659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560405" y="2196870"/>
                  <a:ext cx="23328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448514B-D856-7E71-69DF-6217542B6D5B}"/>
                    </a:ext>
                  </a:extLst>
                </p14:cNvPr>
                <p14:cNvContentPartPr/>
                <p14:nvPr/>
              </p14:nvContentPartPr>
              <p14:xfrm>
                <a:off x="6775325" y="2298030"/>
                <a:ext cx="153360" cy="140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448514B-D856-7E71-69DF-6217542B6D5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757325" y="2190390"/>
                  <a:ext cx="18900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389E19F3-5F63-5C63-C7C3-E3AE1B09ED39}"/>
                    </a:ext>
                  </a:extLst>
                </p14:cNvPr>
                <p14:cNvContentPartPr/>
                <p14:nvPr/>
              </p14:nvContentPartPr>
              <p14:xfrm>
                <a:off x="6562565" y="2231070"/>
                <a:ext cx="118800" cy="6300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389E19F3-5F63-5C63-C7C3-E3AE1B09ED3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544925" y="2123070"/>
                  <a:ext cx="1544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C4CF10F2-F720-A182-5658-663406EB2260}"/>
                    </a:ext>
                  </a:extLst>
                </p14:cNvPr>
                <p14:cNvContentPartPr/>
                <p14:nvPr/>
              </p14:nvContentPartPr>
              <p14:xfrm>
                <a:off x="6669125" y="2174550"/>
                <a:ext cx="61920" cy="6912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C4CF10F2-F720-A182-5658-663406EB226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651125" y="2066910"/>
                  <a:ext cx="975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1056" name="Ink 1055">
                  <a:extLst>
                    <a:ext uri="{FF2B5EF4-FFF2-40B4-BE49-F238E27FC236}">
                      <a16:creationId xmlns:a16="http://schemas.microsoft.com/office/drawing/2014/main" id="{E4D1D790-C7A2-EFA0-5006-1472E8309C79}"/>
                    </a:ext>
                  </a:extLst>
                </p14:cNvPr>
                <p14:cNvContentPartPr/>
                <p14:nvPr/>
              </p14:nvContentPartPr>
              <p14:xfrm>
                <a:off x="6931205" y="2590350"/>
                <a:ext cx="174960" cy="273600"/>
              </p14:xfrm>
            </p:contentPart>
          </mc:Choice>
          <mc:Fallback xmlns="">
            <p:pic>
              <p:nvPicPr>
                <p:cNvPr id="1056" name="Ink 1055">
                  <a:extLst>
                    <a:ext uri="{FF2B5EF4-FFF2-40B4-BE49-F238E27FC236}">
                      <a16:creationId xmlns:a16="http://schemas.microsoft.com/office/drawing/2014/main" id="{E4D1D790-C7A2-EFA0-5006-1472E8309C7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13205" y="2482710"/>
                  <a:ext cx="21060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1057" name="Ink 1056">
                  <a:extLst>
                    <a:ext uri="{FF2B5EF4-FFF2-40B4-BE49-F238E27FC236}">
                      <a16:creationId xmlns:a16="http://schemas.microsoft.com/office/drawing/2014/main" id="{16182455-A52E-E745-5A70-BDBAD62991E7}"/>
                    </a:ext>
                  </a:extLst>
                </p14:cNvPr>
                <p14:cNvContentPartPr/>
                <p14:nvPr/>
              </p14:nvContentPartPr>
              <p14:xfrm>
                <a:off x="6873605" y="2736510"/>
                <a:ext cx="120600" cy="360"/>
              </p14:xfrm>
            </p:contentPart>
          </mc:Choice>
          <mc:Fallback xmlns="">
            <p:pic>
              <p:nvPicPr>
                <p:cNvPr id="1057" name="Ink 1056">
                  <a:extLst>
                    <a:ext uri="{FF2B5EF4-FFF2-40B4-BE49-F238E27FC236}">
                      <a16:creationId xmlns:a16="http://schemas.microsoft.com/office/drawing/2014/main" id="{16182455-A52E-E745-5A70-BDBAD62991E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55965" y="2628870"/>
                  <a:ext cx="1562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1059" name="Ink 1058">
                  <a:extLst>
                    <a:ext uri="{FF2B5EF4-FFF2-40B4-BE49-F238E27FC236}">
                      <a16:creationId xmlns:a16="http://schemas.microsoft.com/office/drawing/2014/main" id="{D3F2D0F6-39EB-A657-B1E0-E290DF33D37B}"/>
                    </a:ext>
                  </a:extLst>
                </p14:cNvPr>
                <p14:cNvContentPartPr/>
                <p14:nvPr/>
              </p14:nvContentPartPr>
              <p14:xfrm>
                <a:off x="6559325" y="2587470"/>
                <a:ext cx="30240" cy="294120"/>
              </p14:xfrm>
            </p:contentPart>
          </mc:Choice>
          <mc:Fallback xmlns="">
            <p:pic>
              <p:nvPicPr>
                <p:cNvPr id="1059" name="Ink 1058">
                  <a:extLst>
                    <a:ext uri="{FF2B5EF4-FFF2-40B4-BE49-F238E27FC236}">
                      <a16:creationId xmlns:a16="http://schemas.microsoft.com/office/drawing/2014/main" id="{D3F2D0F6-39EB-A657-B1E0-E290DF33D37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41685" y="2479470"/>
                  <a:ext cx="6588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1060" name="Ink 1059">
                  <a:extLst>
                    <a:ext uri="{FF2B5EF4-FFF2-40B4-BE49-F238E27FC236}">
                      <a16:creationId xmlns:a16="http://schemas.microsoft.com/office/drawing/2014/main" id="{CB49FC23-3AFB-BF83-DF0B-762E7A5C8BFF}"/>
                    </a:ext>
                  </a:extLst>
                </p14:cNvPr>
                <p14:cNvContentPartPr/>
                <p14:nvPr/>
              </p14:nvContentPartPr>
              <p14:xfrm>
                <a:off x="6419645" y="2568750"/>
                <a:ext cx="225360" cy="3240"/>
              </p14:xfrm>
            </p:contentPart>
          </mc:Choice>
          <mc:Fallback xmlns="">
            <p:pic>
              <p:nvPicPr>
                <p:cNvPr id="1060" name="Ink 1059">
                  <a:extLst>
                    <a:ext uri="{FF2B5EF4-FFF2-40B4-BE49-F238E27FC236}">
                      <a16:creationId xmlns:a16="http://schemas.microsoft.com/office/drawing/2014/main" id="{CB49FC23-3AFB-BF83-DF0B-762E7A5C8BF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402005" y="2460750"/>
                  <a:ext cx="2610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">
              <p14:nvContentPartPr>
                <p14:cNvPr id="1062" name="Ink 1061">
                  <a:extLst>
                    <a:ext uri="{FF2B5EF4-FFF2-40B4-BE49-F238E27FC236}">
                      <a16:creationId xmlns:a16="http://schemas.microsoft.com/office/drawing/2014/main" id="{D1A0D117-9B46-8E1D-D32C-17E2F3C314B7}"/>
                    </a:ext>
                  </a:extLst>
                </p14:cNvPr>
                <p14:cNvContentPartPr/>
                <p14:nvPr/>
              </p14:nvContentPartPr>
              <p14:xfrm>
                <a:off x="6184925" y="2587830"/>
                <a:ext cx="20520" cy="277560"/>
              </p14:xfrm>
            </p:contentPart>
          </mc:Choice>
          <mc:Fallback xmlns="">
            <p:pic>
              <p:nvPicPr>
                <p:cNvPr id="1062" name="Ink 1061">
                  <a:extLst>
                    <a:ext uri="{FF2B5EF4-FFF2-40B4-BE49-F238E27FC236}">
                      <a16:creationId xmlns:a16="http://schemas.microsoft.com/office/drawing/2014/main" id="{D1A0D117-9B46-8E1D-D32C-17E2F3C314B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166925" y="2480190"/>
                  <a:ext cx="5616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">
              <p14:nvContentPartPr>
                <p14:cNvPr id="1063" name="Ink 1062">
                  <a:extLst>
                    <a:ext uri="{FF2B5EF4-FFF2-40B4-BE49-F238E27FC236}">
                      <a16:creationId xmlns:a16="http://schemas.microsoft.com/office/drawing/2014/main" id="{64DB956E-C87E-9313-44B5-B909DEF9BFB9}"/>
                    </a:ext>
                  </a:extLst>
                </p14:cNvPr>
                <p14:cNvContentPartPr/>
                <p14:nvPr/>
              </p14:nvContentPartPr>
              <p14:xfrm>
                <a:off x="6187805" y="2700510"/>
                <a:ext cx="207000" cy="11160"/>
              </p14:xfrm>
            </p:contentPart>
          </mc:Choice>
          <mc:Fallback xmlns="">
            <p:pic>
              <p:nvPicPr>
                <p:cNvPr id="1063" name="Ink 1062">
                  <a:extLst>
                    <a:ext uri="{FF2B5EF4-FFF2-40B4-BE49-F238E27FC236}">
                      <a16:creationId xmlns:a16="http://schemas.microsoft.com/office/drawing/2014/main" id="{64DB956E-C87E-9313-44B5-B909DEF9BFB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70165" y="2592510"/>
                  <a:ext cx="2426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5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9CAEE9A3-DD00-89B9-7279-593728F9D337}"/>
                    </a:ext>
                  </a:extLst>
                </p14:cNvPr>
                <p14:cNvContentPartPr/>
                <p14:nvPr/>
              </p14:nvContentPartPr>
              <p14:xfrm>
                <a:off x="6381485" y="2565150"/>
                <a:ext cx="6840" cy="29232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9CAEE9A3-DD00-89B9-7279-593728F9D33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363485" y="2457150"/>
                  <a:ext cx="42480" cy="50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">
            <p14:nvContentPartPr>
              <p14:cNvPr id="1066" name="Ink 1065">
                <a:extLst>
                  <a:ext uri="{FF2B5EF4-FFF2-40B4-BE49-F238E27FC236}">
                    <a16:creationId xmlns:a16="http://schemas.microsoft.com/office/drawing/2014/main" id="{BEE01D26-7715-A02A-3AAB-9188BE12F13C}"/>
                  </a:ext>
                </a:extLst>
              </p14:cNvPr>
              <p14:cNvContentPartPr/>
              <p14:nvPr/>
            </p14:nvContentPartPr>
            <p14:xfrm>
              <a:off x="7296605" y="2618790"/>
              <a:ext cx="120960" cy="101160"/>
            </p14:xfrm>
          </p:contentPart>
        </mc:Choice>
        <mc:Fallback xmlns="">
          <p:pic>
            <p:nvPicPr>
              <p:cNvPr id="1066" name="Ink 1065">
                <a:extLst>
                  <a:ext uri="{FF2B5EF4-FFF2-40B4-BE49-F238E27FC236}">
                    <a16:creationId xmlns:a16="http://schemas.microsoft.com/office/drawing/2014/main" id="{BEE01D26-7715-A02A-3AAB-9188BE12F13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78605" y="2510790"/>
                <a:ext cx="15660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">
            <p14:nvContentPartPr>
              <p14:cNvPr id="1067" name="Ink 1066">
                <a:extLst>
                  <a:ext uri="{FF2B5EF4-FFF2-40B4-BE49-F238E27FC236}">
                    <a16:creationId xmlns:a16="http://schemas.microsoft.com/office/drawing/2014/main" id="{44E98BA9-51EC-18A0-EFC5-EB342398C484}"/>
                  </a:ext>
                </a:extLst>
              </p14:cNvPr>
              <p14:cNvContentPartPr/>
              <p14:nvPr/>
            </p14:nvContentPartPr>
            <p14:xfrm>
              <a:off x="7273205" y="2593590"/>
              <a:ext cx="172800" cy="145800"/>
            </p14:xfrm>
          </p:contentPart>
        </mc:Choice>
        <mc:Fallback xmlns="">
          <p:pic>
            <p:nvPicPr>
              <p:cNvPr id="1067" name="Ink 1066">
                <a:extLst>
                  <a:ext uri="{FF2B5EF4-FFF2-40B4-BE49-F238E27FC236}">
                    <a16:creationId xmlns:a16="http://schemas.microsoft.com/office/drawing/2014/main" id="{44E98BA9-51EC-18A0-EFC5-EB342398C48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55205" y="2485590"/>
                <a:ext cx="208440" cy="36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75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85DC-204A-57AA-75B4-006B9292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9354"/>
            <a:ext cx="12081387" cy="2479291"/>
          </a:xfrm>
        </p:spPr>
        <p:txBody>
          <a:bodyPr/>
          <a:lstStyle/>
          <a:p>
            <a:pPr algn="ctr"/>
            <a:r>
              <a:rPr lang="en-US" b="1" dirty="0">
                <a:latin typeface="Algerian" panose="04020705040A02060702" pitchFamily="82" charset="0"/>
              </a:rPr>
              <a:t>THANKS FOR WATCHING</a:t>
            </a:r>
            <a:endParaRPr lang="vi-VN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9E5D35F-FED0-28F4-04C0-3800880E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7" b="94752" l="9752" r="89894">
                        <a14:foregroundMark x1="89362" y1="53617" x2="90603" y2="71064"/>
                        <a14:foregroundMark x1="90603" y1="71064" x2="83688" y2="90071"/>
                        <a14:foregroundMark x1="83688" y1="90071" x2="75355" y2="93475"/>
                        <a14:foregroundMark x1="75355" y1="93475" x2="51596" y2="96454"/>
                        <a14:foregroundMark x1="51596" y1="96454" x2="40248" y2="92199"/>
                        <a14:foregroundMark x1="40248" y1="92199" x2="39007" y2="91348"/>
                        <a14:foregroundMark x1="48227" y1="94468" x2="57801" y2="94752"/>
                        <a14:foregroundMark x1="57801" y1="94752" x2="62943" y2="94752"/>
                        <a14:foregroundMark x1="11170" y1="90355" x2="11879" y2="88511"/>
                        <a14:foregroundMark x1="13652" y1="90355" x2="25355" y2="92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0" y="2947373"/>
            <a:ext cx="3128502" cy="391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24</Words>
  <Application>Microsoft Office PowerPoint</Application>
  <PresentationFormat>Widescreen</PresentationFormat>
  <Paragraphs>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Algerian</vt:lpstr>
      <vt:lpstr>Aptos Narrow</vt:lpstr>
      <vt:lpstr>Arial</vt:lpstr>
      <vt:lpstr>Calibri</vt:lpstr>
      <vt:lpstr>Calibri Light</vt:lpstr>
      <vt:lpstr>Times New Roman</vt:lpstr>
      <vt:lpstr>Office Theme</vt:lpstr>
      <vt:lpstr>TUẦN LỄ HƯỞNG ỨNG  HỌC TẬP SUỐT ĐỜI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WATCHING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LỄ HƯỞNG ỨNG  HỌC TẬP SUỐT ĐỜI 2023</dc:title>
  <dc:creator>Admin</dc:creator>
  <cp:lastModifiedBy>Admin</cp:lastModifiedBy>
  <cp:revision>5</cp:revision>
  <dcterms:created xsi:type="dcterms:W3CDTF">2023-10-05T04:00:22Z</dcterms:created>
  <dcterms:modified xsi:type="dcterms:W3CDTF">2023-10-10T01:40:32Z</dcterms:modified>
</cp:coreProperties>
</file>