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0" r:id="rId4"/>
    <p:sldId id="259" r:id="rId5"/>
    <p:sldId id="271" r:id="rId6"/>
    <p:sldId id="273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ED2F09"/>
    <a:srgbClr val="EF0B93"/>
    <a:srgbClr val="BEE395"/>
    <a:srgbClr val="FFB64B"/>
    <a:srgbClr val="FFD757"/>
    <a:srgbClr val="00A1DA"/>
    <a:srgbClr val="FFAD5B"/>
    <a:srgbClr val="6CB5D6"/>
    <a:srgbClr val="90D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94660"/>
  </p:normalViewPr>
  <p:slideViewPr>
    <p:cSldViewPr>
      <p:cViewPr>
        <p:scale>
          <a:sx n="75" d="100"/>
          <a:sy n="75" d="100"/>
        </p:scale>
        <p:origin x="-1134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0"/>
            <a:ext cx="9296400" cy="158115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76201" y="209550"/>
            <a:ext cx="2362200" cy="1503218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489975" y="132562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6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600" b="1" smtClean="0">
                <a:latin typeface="Arial" pitchFamily="34" charset="0"/>
                <a:cs typeface="Arial" pitchFamily="34" charset="0"/>
              </a:rPr>
            </a:br>
            <a:r>
              <a:rPr lang="en-US" sz="3600" b="1" smtClean="0">
                <a:latin typeface="Arial" pitchFamily="34" charset="0"/>
                <a:cs typeface="Arial" pitchFamily="34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46740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 SỐ ĐẾN 100</a:t>
            </a:r>
            <a:endParaRPr lang="en-US" sz="40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806126"/>
            <a:ext cx="8458200" cy="1473493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00450" y="199117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Bài 21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9750" y="253836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 CÓ HAI CHỮ SỐ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3419475"/>
            <a:ext cx="4816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8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85950"/>
            <a:ext cx="78741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86000" y="5467350"/>
            <a:ext cx="464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latin typeface="iCiel Cadena" pitchFamily="50" charset="0"/>
                <a:cs typeface="Arial" pitchFamily="34" charset="0"/>
              </a:rPr>
              <a:t>LUYỆN TẬP</a:t>
            </a:r>
            <a:endParaRPr lang="en-US" sz="4800">
              <a:latin typeface="iCiel Cadena" pitchFamily="50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10" y="209550"/>
            <a:ext cx="503899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43355" y="323910"/>
            <a:ext cx="15240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latin typeface="Arial" pitchFamily="34" charset="0"/>
                <a:ea typeface="Aachen" pitchFamily="18" charset="0"/>
                <a:cs typeface="Arial" pitchFamily="34" charset="0"/>
              </a:rPr>
              <a:t>SGK/14</a:t>
            </a:r>
            <a:endParaRPr lang="en-US" sz="2000" b="1">
              <a:latin typeface="Arial" pitchFamily="34" charset="0"/>
              <a:ea typeface="Aach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4"/>
          <p:cNvSpPr>
            <a:spLocks noGrp="1"/>
          </p:cNvSpPr>
          <p:nvPr>
            <p:ph type="title"/>
          </p:nvPr>
        </p:nvSpPr>
        <p:spPr>
          <a:xfrm>
            <a:off x="639766" y="-95250"/>
            <a:ext cx="1729591" cy="857250"/>
          </a:xfrm>
        </p:spPr>
        <p:txBody>
          <a:bodyPr>
            <a:noAutofit/>
          </a:bodyPr>
          <a:lstStyle/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-8388" y="-1973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46243"/>
              </p:ext>
            </p:extLst>
          </p:nvPr>
        </p:nvGraphicFramePr>
        <p:xfrm>
          <a:off x="1676400" y="27674"/>
          <a:ext cx="6400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40" y="2745487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44" y="2755465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664291" y="3270078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748364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75" y="2740951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289992" y="3276227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74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1226" y="3282666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75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8833" y="3282665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76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63496" y="3744953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83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92602" y="3744952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84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24990" y="3744953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85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80738" y="3744951"/>
            <a:ext cx="533400" cy="346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86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67348" y="4662784"/>
            <a:ext cx="718519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Có bao nhiêu số có một chữ số?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7348" y="4662784"/>
            <a:ext cx="718519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Có bao nhiêu số tròn chục trong bảng?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44600" y="4684067"/>
            <a:ext cx="733334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Số nào là số lớn nhất có hai chữ số?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33399" y="4650085"/>
            <a:ext cx="739565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Số nào là số tròn chục nhỏ nhất?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68151"/>
              </p:ext>
            </p:extLst>
          </p:nvPr>
        </p:nvGraphicFramePr>
        <p:xfrm>
          <a:off x="-1844108" y="294669"/>
          <a:ext cx="6400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5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73557" y="-31520"/>
            <a:ext cx="172959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403" y="4400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38400" y="122466"/>
            <a:ext cx="57150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3 chục và 7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66131" y="183595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0800" y="963038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5 chục và 0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766131" y="1867295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766131" y="1021094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84449" y="1820002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8 chục và 4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84449" y="2645743"/>
            <a:ext cx="57150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759780" y="2706872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84449" y="3486315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59780" y="4390572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759780" y="3544371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578098" y="4343279"/>
            <a:ext cx="6248400" cy="7254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gồm       chục và        đơn vị.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88644" y="2625868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668408" y="3463720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06228" y="4330600"/>
            <a:ext cx="754417" cy="748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589442" y="5672172"/>
            <a:ext cx="754417" cy="5620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2" b="16352"/>
          <a:stretch/>
        </p:blipFill>
        <p:spPr bwMode="auto">
          <a:xfrm>
            <a:off x="1809163" y="281375"/>
            <a:ext cx="514124" cy="40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37" y="1121788"/>
            <a:ext cx="4762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13" y="1991947"/>
            <a:ext cx="4508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Rounded Rectangle 48"/>
          <p:cNvSpPr/>
          <p:nvPr/>
        </p:nvSpPr>
        <p:spPr>
          <a:xfrm>
            <a:off x="3589442" y="27220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793797" y="27220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589442" y="35272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793797" y="35272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589442" y="43324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793797" y="4332420"/>
            <a:ext cx="609600" cy="6096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236" y="2826286"/>
            <a:ext cx="23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45" y="2635839"/>
            <a:ext cx="2809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036" y="3476420"/>
            <a:ext cx="37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288" y="3658982"/>
            <a:ext cx="292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504" y="4396713"/>
            <a:ext cx="25558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136" b="23710"/>
          <a:stretch/>
        </p:blipFill>
        <p:spPr bwMode="auto">
          <a:xfrm>
            <a:off x="5985301" y="4485613"/>
            <a:ext cx="238559" cy="3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2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552450"/>
            <a:ext cx="46513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5403" y="44000"/>
            <a:ext cx="619126" cy="61912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0" y="5467350"/>
            <a:ext cx="464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latin typeface="iCiel Cadena" pitchFamily="50" charset="0"/>
                <a:cs typeface="Arial" pitchFamily="34" charset="0"/>
              </a:rPr>
              <a:t>TRÒ CHƠI</a:t>
            </a:r>
            <a:endParaRPr lang="en-US" sz="4800">
              <a:latin typeface="iCiel Cadena" pitchFamily="50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6" t="11016" r="11357" b="5973"/>
          <a:stretch/>
        </p:blipFill>
        <p:spPr bwMode="auto">
          <a:xfrm>
            <a:off x="7391399" y="215901"/>
            <a:ext cx="129540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31" y="93663"/>
            <a:ext cx="12319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71550"/>
            <a:ext cx="4257973" cy="394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8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03200" y="775885"/>
            <a:ext cx="8763000" cy="3351615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sánh số 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có hai chữ số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16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362</Words>
  <Application>Microsoft Office PowerPoint</Application>
  <PresentationFormat>On-screen Show (16:9)</PresentationFormat>
  <Paragraphs>250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Chủ đề 6</vt:lpstr>
      <vt:lpstr>PowerPoint Presentation</vt:lpstr>
      <vt:lpstr>Số?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147</cp:revision>
  <dcterms:created xsi:type="dcterms:W3CDTF">2021-01-09T02:19:28Z</dcterms:created>
  <dcterms:modified xsi:type="dcterms:W3CDTF">2021-01-15T02:05:16Z</dcterms:modified>
</cp:coreProperties>
</file>