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22" r:id="rId3"/>
    <p:sldId id="323" r:id="rId4"/>
    <p:sldId id="319" r:id="rId5"/>
    <p:sldId id="296" r:id="rId6"/>
    <p:sldId id="297" r:id="rId7"/>
    <p:sldId id="313" r:id="rId8"/>
    <p:sldId id="301" r:id="rId9"/>
    <p:sldId id="299" r:id="rId10"/>
    <p:sldId id="309" r:id="rId11"/>
    <p:sldId id="312" r:id="rId12"/>
    <p:sldId id="320" r:id="rId13"/>
  </p:sldIdLst>
  <p:sldSz cx="9144000" cy="6858000" type="screen4x3"/>
  <p:notesSz cx="6858000" cy="9144000"/>
  <p:defaultTextStyle>
    <a:defPPr>
      <a:defRPr lang="en-US"/>
    </a:defPPr>
    <a:lvl1pPr algn="l" rtl="0" eaLnBrk="0" fontAlgn="base" hangingPunct="0">
      <a:spcBef>
        <a:spcPct val="50000"/>
      </a:spcBef>
      <a:spcAft>
        <a:spcPct val="0"/>
      </a:spcAft>
      <a:defRPr sz="3600" b="1" kern="1200">
        <a:solidFill>
          <a:srgbClr val="0000FF"/>
        </a:solidFill>
        <a:latin typeface="Times New Roman" pitchFamily="18" charset="0"/>
        <a:ea typeface="+mn-ea"/>
        <a:cs typeface="+mn-cs"/>
      </a:defRPr>
    </a:lvl1pPr>
    <a:lvl2pPr marL="457200" algn="l" rtl="0" eaLnBrk="0" fontAlgn="base" hangingPunct="0">
      <a:spcBef>
        <a:spcPct val="50000"/>
      </a:spcBef>
      <a:spcAft>
        <a:spcPct val="0"/>
      </a:spcAft>
      <a:defRPr sz="3600" b="1" kern="1200">
        <a:solidFill>
          <a:srgbClr val="0000FF"/>
        </a:solidFill>
        <a:latin typeface="Times New Roman" pitchFamily="18" charset="0"/>
        <a:ea typeface="+mn-ea"/>
        <a:cs typeface="+mn-cs"/>
      </a:defRPr>
    </a:lvl2pPr>
    <a:lvl3pPr marL="914400" algn="l" rtl="0" eaLnBrk="0" fontAlgn="base" hangingPunct="0">
      <a:spcBef>
        <a:spcPct val="50000"/>
      </a:spcBef>
      <a:spcAft>
        <a:spcPct val="0"/>
      </a:spcAft>
      <a:defRPr sz="3600" b="1" kern="1200">
        <a:solidFill>
          <a:srgbClr val="0000FF"/>
        </a:solidFill>
        <a:latin typeface="Times New Roman" pitchFamily="18" charset="0"/>
        <a:ea typeface="+mn-ea"/>
        <a:cs typeface="+mn-cs"/>
      </a:defRPr>
    </a:lvl3pPr>
    <a:lvl4pPr marL="1371600" algn="l" rtl="0" eaLnBrk="0" fontAlgn="base" hangingPunct="0">
      <a:spcBef>
        <a:spcPct val="50000"/>
      </a:spcBef>
      <a:spcAft>
        <a:spcPct val="0"/>
      </a:spcAft>
      <a:defRPr sz="3600" b="1" kern="1200">
        <a:solidFill>
          <a:srgbClr val="0000FF"/>
        </a:solidFill>
        <a:latin typeface="Times New Roman" pitchFamily="18" charset="0"/>
        <a:ea typeface="+mn-ea"/>
        <a:cs typeface="+mn-cs"/>
      </a:defRPr>
    </a:lvl4pPr>
    <a:lvl5pPr marL="1828800" algn="l" rtl="0" eaLnBrk="0" fontAlgn="base" hangingPunct="0">
      <a:spcBef>
        <a:spcPct val="50000"/>
      </a:spcBef>
      <a:spcAft>
        <a:spcPct val="0"/>
      </a:spcAft>
      <a:defRPr sz="3600" b="1" kern="1200">
        <a:solidFill>
          <a:srgbClr val="0000FF"/>
        </a:solidFill>
        <a:latin typeface="Times New Roman" pitchFamily="18" charset="0"/>
        <a:ea typeface="+mn-ea"/>
        <a:cs typeface="+mn-cs"/>
      </a:defRPr>
    </a:lvl5pPr>
    <a:lvl6pPr marL="2286000" algn="l" defTabSz="914400" rtl="0" eaLnBrk="1" latinLnBrk="0" hangingPunct="1">
      <a:defRPr sz="3600" b="1" kern="1200">
        <a:solidFill>
          <a:srgbClr val="0000FF"/>
        </a:solidFill>
        <a:latin typeface="Times New Roman" pitchFamily="18" charset="0"/>
        <a:ea typeface="+mn-ea"/>
        <a:cs typeface="+mn-cs"/>
      </a:defRPr>
    </a:lvl6pPr>
    <a:lvl7pPr marL="2743200" algn="l" defTabSz="914400" rtl="0" eaLnBrk="1" latinLnBrk="0" hangingPunct="1">
      <a:defRPr sz="3600" b="1" kern="1200">
        <a:solidFill>
          <a:srgbClr val="0000FF"/>
        </a:solidFill>
        <a:latin typeface="Times New Roman" pitchFamily="18" charset="0"/>
        <a:ea typeface="+mn-ea"/>
        <a:cs typeface="+mn-cs"/>
      </a:defRPr>
    </a:lvl7pPr>
    <a:lvl8pPr marL="3200400" algn="l" defTabSz="914400" rtl="0" eaLnBrk="1" latinLnBrk="0" hangingPunct="1">
      <a:defRPr sz="3600" b="1" kern="1200">
        <a:solidFill>
          <a:srgbClr val="0000FF"/>
        </a:solidFill>
        <a:latin typeface="Times New Roman" pitchFamily="18" charset="0"/>
        <a:ea typeface="+mn-ea"/>
        <a:cs typeface="+mn-cs"/>
      </a:defRPr>
    </a:lvl8pPr>
    <a:lvl9pPr marL="3657600" algn="l" defTabSz="914400" rtl="0" eaLnBrk="1" latinLnBrk="0" hangingPunct="1">
      <a:defRPr sz="3600" b="1" kern="1200">
        <a:solidFill>
          <a:srgbClr val="0000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9CC4BA"/>
    <a:srgbClr val="6CF4F1"/>
    <a:srgbClr val="FFCC00"/>
    <a:srgbClr val="0000FF"/>
    <a:srgbClr val="FF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p:normalViewPr>
  <p:slideViewPr>
    <p:cSldViewPr>
      <p:cViewPr varScale="1">
        <p:scale>
          <a:sx n="69" d="100"/>
          <a:sy n="69" d="100"/>
        </p:scale>
        <p:origin x="13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66969B-3622-4786-834B-CB0CC31A6782}" type="slidenum">
              <a:rPr lang="en-US"/>
              <a:pPr>
                <a:defRPr/>
              </a:pPr>
              <a:t>‹#›</a:t>
            </a:fld>
            <a:endParaRPr lang="en-US"/>
          </a:p>
        </p:txBody>
      </p:sp>
    </p:spTree>
    <p:extLst>
      <p:ext uri="{BB962C8B-B14F-4D97-AF65-F5344CB8AC3E}">
        <p14:creationId xmlns:p14="http://schemas.microsoft.com/office/powerpoint/2010/main" val="327868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E3C1-481C-4668-8531-57A1C85C7F8A}" type="slidenum">
              <a:rPr lang="en-US"/>
              <a:pPr>
                <a:defRPr/>
              </a:pPr>
              <a:t>‹#›</a:t>
            </a:fld>
            <a:endParaRPr lang="en-US"/>
          </a:p>
        </p:txBody>
      </p:sp>
    </p:spTree>
    <p:extLst>
      <p:ext uri="{BB962C8B-B14F-4D97-AF65-F5344CB8AC3E}">
        <p14:creationId xmlns:p14="http://schemas.microsoft.com/office/powerpoint/2010/main" val="307438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8121F-77F0-4096-8989-7E07CD7446C6}" type="slidenum">
              <a:rPr lang="en-US"/>
              <a:pPr>
                <a:defRPr/>
              </a:pPr>
              <a:t>‹#›</a:t>
            </a:fld>
            <a:endParaRPr lang="en-US"/>
          </a:p>
        </p:txBody>
      </p:sp>
    </p:spTree>
    <p:extLst>
      <p:ext uri="{BB962C8B-B14F-4D97-AF65-F5344CB8AC3E}">
        <p14:creationId xmlns:p14="http://schemas.microsoft.com/office/powerpoint/2010/main" val="288047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8E35A-EC9B-4F25-8789-925A81CD35EE}" type="slidenum">
              <a:rPr lang="en-US"/>
              <a:pPr>
                <a:defRPr/>
              </a:pPr>
              <a:t>‹#›</a:t>
            </a:fld>
            <a:endParaRPr lang="en-US"/>
          </a:p>
        </p:txBody>
      </p:sp>
    </p:spTree>
    <p:extLst>
      <p:ext uri="{BB962C8B-B14F-4D97-AF65-F5344CB8AC3E}">
        <p14:creationId xmlns:p14="http://schemas.microsoft.com/office/powerpoint/2010/main" val="218238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A244D-6530-45A4-9B81-B9DE5C4D405A}" type="slidenum">
              <a:rPr lang="en-US"/>
              <a:pPr>
                <a:defRPr/>
              </a:pPr>
              <a:t>‹#›</a:t>
            </a:fld>
            <a:endParaRPr lang="en-US"/>
          </a:p>
        </p:txBody>
      </p:sp>
    </p:spTree>
    <p:extLst>
      <p:ext uri="{BB962C8B-B14F-4D97-AF65-F5344CB8AC3E}">
        <p14:creationId xmlns:p14="http://schemas.microsoft.com/office/powerpoint/2010/main" val="318675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261A6-B985-49DE-9BC5-5BF306811492}" type="slidenum">
              <a:rPr lang="en-US"/>
              <a:pPr>
                <a:defRPr/>
              </a:pPr>
              <a:t>‹#›</a:t>
            </a:fld>
            <a:endParaRPr lang="en-US"/>
          </a:p>
        </p:txBody>
      </p:sp>
    </p:spTree>
    <p:extLst>
      <p:ext uri="{BB962C8B-B14F-4D97-AF65-F5344CB8AC3E}">
        <p14:creationId xmlns:p14="http://schemas.microsoft.com/office/powerpoint/2010/main" val="405413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4AFB45-ECE1-4584-BA5D-16AA88EBD616}" type="slidenum">
              <a:rPr lang="en-US"/>
              <a:pPr>
                <a:defRPr/>
              </a:pPr>
              <a:t>‹#›</a:t>
            </a:fld>
            <a:endParaRPr lang="en-US"/>
          </a:p>
        </p:txBody>
      </p:sp>
    </p:spTree>
    <p:extLst>
      <p:ext uri="{BB962C8B-B14F-4D97-AF65-F5344CB8AC3E}">
        <p14:creationId xmlns:p14="http://schemas.microsoft.com/office/powerpoint/2010/main" val="257384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0F8BC9-EAE5-4E73-85EA-409AA2A524C9}" type="slidenum">
              <a:rPr lang="en-US"/>
              <a:pPr>
                <a:defRPr/>
              </a:pPr>
              <a:t>‹#›</a:t>
            </a:fld>
            <a:endParaRPr lang="en-US"/>
          </a:p>
        </p:txBody>
      </p:sp>
    </p:spTree>
    <p:extLst>
      <p:ext uri="{BB962C8B-B14F-4D97-AF65-F5344CB8AC3E}">
        <p14:creationId xmlns:p14="http://schemas.microsoft.com/office/powerpoint/2010/main" val="391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D9F82A-2C8F-4D86-AED7-A84E75DAE415}" type="slidenum">
              <a:rPr lang="en-US"/>
              <a:pPr>
                <a:defRPr/>
              </a:pPr>
              <a:t>‹#›</a:t>
            </a:fld>
            <a:endParaRPr lang="en-US"/>
          </a:p>
        </p:txBody>
      </p:sp>
    </p:spTree>
    <p:extLst>
      <p:ext uri="{BB962C8B-B14F-4D97-AF65-F5344CB8AC3E}">
        <p14:creationId xmlns:p14="http://schemas.microsoft.com/office/powerpoint/2010/main" val="21285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47318-605C-4F0B-96D6-FA72945CEFFE}" type="slidenum">
              <a:rPr lang="en-US"/>
              <a:pPr>
                <a:defRPr/>
              </a:pPr>
              <a:t>‹#›</a:t>
            </a:fld>
            <a:endParaRPr lang="en-US"/>
          </a:p>
        </p:txBody>
      </p:sp>
    </p:spTree>
    <p:extLst>
      <p:ext uri="{BB962C8B-B14F-4D97-AF65-F5344CB8AC3E}">
        <p14:creationId xmlns:p14="http://schemas.microsoft.com/office/powerpoint/2010/main" val="390927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1E8B5-3134-4814-BB03-07368271BBA7}" type="slidenum">
              <a:rPr lang="en-US"/>
              <a:pPr>
                <a:defRPr/>
              </a:pPr>
              <a:t>‹#›</a:t>
            </a:fld>
            <a:endParaRPr lang="en-US"/>
          </a:p>
        </p:txBody>
      </p:sp>
    </p:spTree>
    <p:extLst>
      <p:ext uri="{BB962C8B-B14F-4D97-AF65-F5344CB8AC3E}">
        <p14:creationId xmlns:p14="http://schemas.microsoft.com/office/powerpoint/2010/main" val="383345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chemeClr val="tx1"/>
                </a:solidFill>
                <a:latin typeface="+mn-lt"/>
              </a:defRPr>
            </a:lvl1pPr>
          </a:lstStyle>
          <a:p>
            <a:pPr>
              <a:defRPr/>
            </a:pPr>
            <a:fld id="{191D6742-D93D-4836-9119-75DB30F9BB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228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a:spcBef>
                <a:spcPts val="2400"/>
              </a:spcBef>
            </a:pPr>
            <a:r>
              <a:rPr lang="en-US" altLang="en-US" sz="3200" u="sng">
                <a:solidFill>
                  <a:schemeClr val="tx1"/>
                </a:solidFill>
                <a:latin typeface="Arial" charset="0"/>
                <a:cs typeface="Arial" charset="0"/>
              </a:rPr>
              <a:t>Khoa học</a:t>
            </a:r>
          </a:p>
          <a:p>
            <a:pPr algn="ctr">
              <a:spcBef>
                <a:spcPts val="2400"/>
              </a:spcBef>
            </a:pPr>
            <a:r>
              <a:rPr lang="en-US" altLang="en-US" sz="6000">
                <a:solidFill>
                  <a:srgbClr val="FF0000"/>
                </a:solidFill>
                <a:latin typeface="Arial" charset="0"/>
                <a:cs typeface="Arial" charset="0"/>
              </a:rPr>
              <a:t>Năng lượng</a:t>
            </a:r>
            <a:endParaRPr lang="en-US" altLang="en-US" sz="3200" i="1">
              <a:solidFill>
                <a:srgbClr val="0000CC"/>
              </a:solidFill>
              <a:latin typeface="Arial" charset="0"/>
              <a:cs typeface="Arial" charset="0"/>
            </a:endParaRPr>
          </a:p>
        </p:txBody>
      </p:sp>
      <p:sp>
        <p:nvSpPr>
          <p:cNvPr id="4099" name="Text Box 8"/>
          <p:cNvSpPr txBox="1">
            <a:spLocks noChangeArrowheads="1"/>
          </p:cNvSpPr>
          <p:nvPr/>
        </p:nvSpPr>
        <p:spPr bwMode="auto">
          <a:xfrm>
            <a:off x="228600" y="27432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r>
              <a:rPr lang="en-US" altLang="en-US" sz="4400">
                <a:latin typeface="Arial" charset="0"/>
                <a:cs typeface="Arial" charset="0"/>
              </a:rPr>
              <a:t> 1.Thực hành, thí nghiệm</a:t>
            </a:r>
          </a:p>
        </p:txBody>
      </p:sp>
      <p:sp>
        <p:nvSpPr>
          <p:cNvPr id="45072" name="Text Box 16"/>
          <p:cNvSpPr txBox="1">
            <a:spLocks noChangeArrowheads="1"/>
          </p:cNvSpPr>
          <p:nvPr/>
        </p:nvSpPr>
        <p:spPr bwMode="auto">
          <a:xfrm>
            <a:off x="304800" y="3717925"/>
            <a:ext cx="845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a:r>
              <a:rPr lang="en-US" altLang="en-US" sz="4400">
                <a:solidFill>
                  <a:srgbClr val="FF3300"/>
                </a:solidFill>
                <a:latin typeface="Arial" charset="0"/>
                <a:cs typeface="Arial" charset="0"/>
              </a:rPr>
              <a:t>2. </a:t>
            </a:r>
            <a:r>
              <a:rPr lang="en-US" altLang="en-US" sz="4400">
                <a:solidFill>
                  <a:srgbClr val="FF0000"/>
                </a:solidFill>
                <a:latin typeface="Arial" charset="0"/>
                <a:cs typeface="Arial" charset="0"/>
              </a:rPr>
              <a:t>Muốn làm cho các vật xung quanh biến đổi cần có năng lượng.</a:t>
            </a:r>
            <a:endParaRPr lang="en-US" altLang="en-US" sz="4400">
              <a:latin typeface="Arial" charset="0"/>
              <a:cs typeface="Arial" charset="0"/>
            </a:endParaRPr>
          </a:p>
          <a:p>
            <a:pPr algn="just"/>
            <a:endParaRPr lang="en-US" altLang="en-US" sz="4400">
              <a:solidFill>
                <a:srgbClr val="FF3300"/>
              </a:solidFill>
              <a:latin typeface="Arial" charset="0"/>
              <a:cs typeface="Arial"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wipe(down)">
                                      <p:cBhvr>
                                        <p:cTn id="7" dur="580">
                                          <p:stCondLst>
                                            <p:cond delay="0"/>
                                          </p:stCondLst>
                                        </p:cTn>
                                        <p:tgtEl>
                                          <p:spTgt spid="45072"/>
                                        </p:tgtEl>
                                      </p:cBhvr>
                                    </p:animEffect>
                                    <p:anim calcmode="lin" valueType="num">
                                      <p:cBhvr>
                                        <p:cTn id="8" dur="1822" tmFilter="0,0; 0.14,0.36; 0.43,0.73; 0.71,0.91; 1.0,1.0">
                                          <p:stCondLst>
                                            <p:cond delay="0"/>
                                          </p:stCondLst>
                                        </p:cTn>
                                        <p:tgtEl>
                                          <p:spTgt spid="450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0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0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0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072"/>
                                        </p:tgtEl>
                                        <p:attrNameLst>
                                          <p:attrName>ppt_y</p:attrName>
                                        </p:attrNameLst>
                                      </p:cBhvr>
                                      <p:tavLst>
                                        <p:tav tm="0" fmla="#ppt_y-sin(pi*$)/81">
                                          <p:val>
                                            <p:fltVal val="0"/>
                                          </p:val>
                                        </p:tav>
                                        <p:tav tm="100000">
                                          <p:val>
                                            <p:fltVal val="1"/>
                                          </p:val>
                                        </p:tav>
                                      </p:tavLst>
                                    </p:anim>
                                    <p:animScale>
                                      <p:cBhvr>
                                        <p:cTn id="13" dur="26">
                                          <p:stCondLst>
                                            <p:cond delay="650"/>
                                          </p:stCondLst>
                                        </p:cTn>
                                        <p:tgtEl>
                                          <p:spTgt spid="45072"/>
                                        </p:tgtEl>
                                      </p:cBhvr>
                                      <p:to x="100000" y="60000"/>
                                    </p:animScale>
                                    <p:animScale>
                                      <p:cBhvr>
                                        <p:cTn id="14" dur="166" decel="50000">
                                          <p:stCondLst>
                                            <p:cond delay="676"/>
                                          </p:stCondLst>
                                        </p:cTn>
                                        <p:tgtEl>
                                          <p:spTgt spid="45072"/>
                                        </p:tgtEl>
                                      </p:cBhvr>
                                      <p:to x="100000" y="100000"/>
                                    </p:animScale>
                                    <p:animScale>
                                      <p:cBhvr>
                                        <p:cTn id="15" dur="26">
                                          <p:stCondLst>
                                            <p:cond delay="1312"/>
                                          </p:stCondLst>
                                        </p:cTn>
                                        <p:tgtEl>
                                          <p:spTgt spid="45072"/>
                                        </p:tgtEl>
                                      </p:cBhvr>
                                      <p:to x="100000" y="80000"/>
                                    </p:animScale>
                                    <p:animScale>
                                      <p:cBhvr>
                                        <p:cTn id="16" dur="166" decel="50000">
                                          <p:stCondLst>
                                            <p:cond delay="1338"/>
                                          </p:stCondLst>
                                        </p:cTn>
                                        <p:tgtEl>
                                          <p:spTgt spid="45072"/>
                                        </p:tgtEl>
                                      </p:cBhvr>
                                      <p:to x="100000" y="100000"/>
                                    </p:animScale>
                                    <p:animScale>
                                      <p:cBhvr>
                                        <p:cTn id="17" dur="26">
                                          <p:stCondLst>
                                            <p:cond delay="1642"/>
                                          </p:stCondLst>
                                        </p:cTn>
                                        <p:tgtEl>
                                          <p:spTgt spid="45072"/>
                                        </p:tgtEl>
                                      </p:cBhvr>
                                      <p:to x="100000" y="90000"/>
                                    </p:animScale>
                                    <p:animScale>
                                      <p:cBhvr>
                                        <p:cTn id="18" dur="166" decel="50000">
                                          <p:stCondLst>
                                            <p:cond delay="1668"/>
                                          </p:stCondLst>
                                        </p:cTn>
                                        <p:tgtEl>
                                          <p:spTgt spid="45072"/>
                                        </p:tgtEl>
                                      </p:cBhvr>
                                      <p:to x="100000" y="100000"/>
                                    </p:animScale>
                                    <p:animScale>
                                      <p:cBhvr>
                                        <p:cTn id="19" dur="26">
                                          <p:stCondLst>
                                            <p:cond delay="1808"/>
                                          </p:stCondLst>
                                        </p:cTn>
                                        <p:tgtEl>
                                          <p:spTgt spid="45072"/>
                                        </p:tgtEl>
                                      </p:cBhvr>
                                      <p:to x="100000" y="95000"/>
                                    </p:animScale>
                                    <p:animScale>
                                      <p:cBhvr>
                                        <p:cTn id="20" dur="166" decel="50000">
                                          <p:stCondLst>
                                            <p:cond delay="1834"/>
                                          </p:stCondLst>
                                        </p:cTn>
                                        <p:tgtEl>
                                          <p:spTgt spid="450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85" name="Text Box 13"/>
          <p:cNvSpPr txBox="1">
            <a:spLocks noChangeArrowheads="1"/>
          </p:cNvSpPr>
          <p:nvPr/>
        </p:nvSpPr>
        <p:spPr bwMode="auto">
          <a:xfrm>
            <a:off x="4114800" y="60960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r>
              <a:rPr lang="en-US" altLang="en-US" sz="2800"/>
              <a:t>Xăng</a:t>
            </a:r>
          </a:p>
        </p:txBody>
      </p:sp>
      <p:pic>
        <p:nvPicPr>
          <p:cNvPr id="20483" name="Picture 14" descr="dai-ly-ve-may-bay-dat-ve-may-bay-vietnam-(26240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 calcmode="lin" valueType="num">
                                      <p:cBhvr>
                                        <p:cTn id="7" dur="500" fill="hold"/>
                                        <p:tgtEl>
                                          <p:spTgt spid="79885"/>
                                        </p:tgtEl>
                                        <p:attrNameLst>
                                          <p:attrName>ppt_w</p:attrName>
                                        </p:attrNameLst>
                                      </p:cBhvr>
                                      <p:tavLst>
                                        <p:tav tm="0">
                                          <p:val>
                                            <p:fltVal val="0"/>
                                          </p:val>
                                        </p:tav>
                                        <p:tav tm="100000">
                                          <p:val>
                                            <p:strVal val="#ppt_w"/>
                                          </p:val>
                                        </p:tav>
                                      </p:tavLst>
                                    </p:anim>
                                    <p:anim calcmode="lin" valueType="num">
                                      <p:cBhvr>
                                        <p:cTn id="8" dur="500" fill="hold"/>
                                        <p:tgtEl>
                                          <p:spTgt spid="79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62" name="Text Box 18"/>
          <p:cNvSpPr txBox="1">
            <a:spLocks noChangeArrowheads="1"/>
          </p:cNvSpPr>
          <p:nvPr/>
        </p:nvSpPr>
        <p:spPr bwMode="auto">
          <a:xfrm>
            <a:off x="4267200" y="61722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r>
              <a:rPr lang="en-US" altLang="en-US" sz="2800"/>
              <a:t>Gió </a:t>
            </a:r>
          </a:p>
        </p:txBody>
      </p:sp>
      <p:pic>
        <p:nvPicPr>
          <p:cNvPr id="2253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62"/>
                                        </p:tgtEl>
                                        <p:attrNameLst>
                                          <p:attrName>style.visibility</p:attrName>
                                        </p:attrNameLst>
                                      </p:cBhvr>
                                      <p:to>
                                        <p:strVal val="visible"/>
                                      </p:to>
                                    </p:set>
                                    <p:anim calcmode="lin" valueType="num">
                                      <p:cBhvr>
                                        <p:cTn id="7" dur="500" fill="hold"/>
                                        <p:tgtEl>
                                          <p:spTgt spid="82962"/>
                                        </p:tgtEl>
                                        <p:attrNameLst>
                                          <p:attrName>ppt_w</p:attrName>
                                        </p:attrNameLst>
                                      </p:cBhvr>
                                      <p:tavLst>
                                        <p:tav tm="0">
                                          <p:val>
                                            <p:fltVal val="0"/>
                                          </p:val>
                                        </p:tav>
                                        <p:tav tm="100000">
                                          <p:val>
                                            <p:strVal val="#ppt_w"/>
                                          </p:val>
                                        </p:tav>
                                      </p:tavLst>
                                    </p:anim>
                                    <p:anim calcmode="lin" valueType="num">
                                      <p:cBhvr>
                                        <p:cTn id="8" dur="500" fill="hold"/>
                                        <p:tgtEl>
                                          <p:spTgt spid="829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2" name="AutoShape 18"/>
          <p:cNvSpPr>
            <a:spLocks noChangeArrowheads="1"/>
          </p:cNvSpPr>
          <p:nvPr/>
        </p:nvSpPr>
        <p:spPr bwMode="auto">
          <a:xfrm>
            <a:off x="0" y="0"/>
            <a:ext cx="2168525" cy="831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472F"/>
              </a:gs>
              <a:gs pos="50000">
                <a:srgbClr val="FF9966"/>
              </a:gs>
              <a:gs pos="100000">
                <a:srgbClr val="76472F"/>
              </a:gs>
            </a:gsLst>
            <a:lin ang="5400000" scaled="1"/>
          </a:gradFill>
          <a:ln w="9525" algn="ctr">
            <a:solidFill>
              <a:srgbClr val="333300"/>
            </a:solidFill>
            <a:miter lim="800000"/>
            <a:headEnd/>
            <a:tailEnd/>
          </a:ln>
        </p:spPr>
        <p:txBody>
          <a:bodyPr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400">
                <a:solidFill>
                  <a:srgbClr val="0066FF"/>
                </a:solidFill>
                <a:latin typeface="Tahoma" pitchFamily="34" charset="0"/>
              </a:rPr>
              <a:t>Ghi nh</a:t>
            </a:r>
            <a:r>
              <a:rPr lang="en-US" altLang="en-US" sz="2400">
                <a:solidFill>
                  <a:srgbClr val="0066FF"/>
                </a:solidFill>
                <a:latin typeface="Arial" charset="0"/>
              </a:rPr>
              <a:t>ớ</a:t>
            </a:r>
            <a:r>
              <a:rPr lang="en-US" altLang="en-US" sz="2400">
                <a:solidFill>
                  <a:srgbClr val="0066FF"/>
                </a:solidFill>
                <a:latin typeface="Tahoma" pitchFamily="34" charset="0"/>
              </a:rPr>
              <a:t>:</a:t>
            </a:r>
            <a:endParaRPr lang="en-US" altLang="en-US" sz="2400">
              <a:solidFill>
                <a:srgbClr val="0066FF"/>
              </a:solidFill>
            </a:endParaRPr>
          </a:p>
        </p:txBody>
      </p:sp>
      <p:sp>
        <p:nvSpPr>
          <p:cNvPr id="24579" name="Hình Chữ nhật 10"/>
          <p:cNvSpPr>
            <a:spLocks noChangeArrowheads="1"/>
          </p:cNvSpPr>
          <p:nvPr/>
        </p:nvSpPr>
        <p:spPr bwMode="auto">
          <a:xfrm>
            <a:off x="152400" y="1170332"/>
            <a:ext cx="8763000"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eaLnBrk="1" hangingPunct="1">
              <a:lnSpc>
                <a:spcPct val="150000"/>
              </a:lnSpc>
              <a:spcBef>
                <a:spcPts val="0"/>
              </a:spcBef>
              <a:buFont typeface="Arial" panose="020B0604020202020204" pitchFamily="34" charset="0"/>
              <a:buChar char="•"/>
            </a:pPr>
            <a:r>
              <a:rPr lang="en-US" altLang="en-US" sz="2800" b="0">
                <a:solidFill>
                  <a:schemeClr val="tx1"/>
                </a:solidFill>
                <a:cs typeface="Times New Roman" panose="02020603050405020304" pitchFamily="18" charset="0"/>
              </a:rPr>
              <a:t>Trong mọi hoạt động của con người, động vật máy móc,… đều có sự biến đổi. Vì vậy bất kì hoạt động nào cũng cần  dùng năng lượng</a:t>
            </a:r>
            <a:r>
              <a:rPr lang="en-US" altLang="en-US" sz="2800" b="0" smtClean="0">
                <a:solidFill>
                  <a:schemeClr val="tx1"/>
                </a:solidFill>
                <a:cs typeface="Times New Roman" panose="02020603050405020304" pitchFamily="18" charset="0"/>
              </a:rPr>
              <a:t>.     </a:t>
            </a:r>
            <a:endParaRPr lang="en-US" altLang="en-US" sz="2800" b="0">
              <a:solidFill>
                <a:schemeClr val="tx1"/>
              </a:solidFill>
              <a:cs typeface="Times New Roman" panose="02020603050405020304" pitchFamily="18" charset="0"/>
            </a:endParaRPr>
          </a:p>
        </p:txBody>
      </p:sp>
      <p:sp>
        <p:nvSpPr>
          <p:cNvPr id="4" name="Hình Chữ nhật 10"/>
          <p:cNvSpPr>
            <a:spLocks noChangeArrowheads="1"/>
          </p:cNvSpPr>
          <p:nvPr/>
        </p:nvSpPr>
        <p:spPr bwMode="auto">
          <a:xfrm>
            <a:off x="152400" y="3495801"/>
            <a:ext cx="883920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eaLnBrk="1" hangingPunct="1">
              <a:lnSpc>
                <a:spcPct val="150000"/>
              </a:lnSpc>
              <a:spcBef>
                <a:spcPts val="0"/>
              </a:spcBef>
              <a:buFont typeface="Arial" panose="020B0604020202020204" pitchFamily="34" charset="0"/>
              <a:buChar char="•"/>
            </a:pPr>
            <a:r>
              <a:rPr lang="en-US" altLang="en-US" sz="2800" b="0">
                <a:solidFill>
                  <a:schemeClr val="tx1"/>
                </a:solidFill>
                <a:cs typeface="Times New Roman" panose="02020603050405020304" pitchFamily="18" charset="0"/>
              </a:rPr>
              <a:t>     Muốn có năng lượng để thực hiện các hoạt động như cày, cấy, trồng trọt, học tập… con người phải ăn uống và hít thở. Thức ăn là nguồn cung cấp năng lượng cho các hoạt động của con người.</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 from="(-#ppt_w/2)" to="(#ppt_x)" calcmode="lin" valueType="num">
                                      <p:cBhvr>
                                        <p:cTn id="7" dur="600" fill="hold">
                                          <p:stCondLst>
                                            <p:cond delay="0"/>
                                          </p:stCondLst>
                                        </p:cTn>
                                        <p:tgtEl>
                                          <p:spTgt spid="67602"/>
                                        </p:tgtEl>
                                        <p:attrNameLst>
                                          <p:attrName>ppt_x</p:attrName>
                                        </p:attrNameLst>
                                      </p:cBhvr>
                                    </p:anim>
                                    <p:anim from="0" to="-1.0" calcmode="lin" valueType="num">
                                      <p:cBhvr>
                                        <p:cTn id="8" dur="200" decel="50000" autoRev="1" fill="hold">
                                          <p:stCondLst>
                                            <p:cond delay="600"/>
                                          </p:stCondLst>
                                        </p:cTn>
                                        <p:tgtEl>
                                          <p:spTgt spid="67602"/>
                                        </p:tgtEl>
                                        <p:attrNameLst>
                                          <p:attrName>xshear</p:attrName>
                                        </p:attrNameLst>
                                      </p:cBhvr>
                                    </p:anim>
                                    <p:animScale>
                                      <p:cBhvr>
                                        <p:cTn id="9" dur="200" decel="100000" autoRev="1" fill="hold">
                                          <p:stCondLst>
                                            <p:cond delay="600"/>
                                          </p:stCondLst>
                                        </p:cTn>
                                        <p:tgtEl>
                                          <p:spTgt spid="67602"/>
                                        </p:tgtEl>
                                      </p:cBhvr>
                                      <p:from x="100000" y="100000"/>
                                      <p:to x="80000" y="100000"/>
                                    </p:animScale>
                                    <p:anim by="(#ppt_h/3+#ppt_w*0.1)" calcmode="lin" valueType="num">
                                      <p:cBhvr additive="sum">
                                        <p:cTn id="10" dur="200" decel="100000" autoRev="1" fill="hold">
                                          <p:stCondLst>
                                            <p:cond delay="600"/>
                                          </p:stCondLst>
                                        </p:cTn>
                                        <p:tgtEl>
                                          <p:spTgt spid="6760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0"/>
            <a:ext cx="83058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a:r>
              <a:rPr lang="en-US" altLang="en-US" sz="3200" u="sng">
                <a:solidFill>
                  <a:schemeClr val="tx1"/>
                </a:solidFill>
                <a:latin typeface="Arial" charset="0"/>
                <a:cs typeface="Arial" charset="0"/>
              </a:rPr>
              <a:t>Khoa </a:t>
            </a:r>
            <a:r>
              <a:rPr lang="en-US" altLang="en-US" sz="3200" u="sng" smtClean="0">
                <a:solidFill>
                  <a:schemeClr val="tx1"/>
                </a:solidFill>
                <a:latin typeface="Arial" charset="0"/>
                <a:cs typeface="Arial" charset="0"/>
              </a:rPr>
              <a:t>học</a:t>
            </a:r>
          </a:p>
          <a:p>
            <a:pPr algn="ctr"/>
            <a:r>
              <a:rPr lang="en-US" altLang="en-US" sz="6000" smtClean="0">
                <a:solidFill>
                  <a:srgbClr val="FF0000"/>
                </a:solidFill>
                <a:latin typeface="Arial" charset="0"/>
                <a:cs typeface="Arial" charset="0"/>
              </a:rPr>
              <a:t>Năng </a:t>
            </a:r>
            <a:r>
              <a:rPr lang="en-US" altLang="en-US" sz="6000">
                <a:solidFill>
                  <a:srgbClr val="FF0000"/>
                </a:solidFill>
                <a:latin typeface="Arial" charset="0"/>
                <a:cs typeface="Arial" charset="0"/>
              </a:rPr>
              <a:t>lượng</a:t>
            </a:r>
          </a:p>
          <a:p>
            <a:pPr algn="ctr"/>
            <a:endParaRPr lang="en-US" altLang="en-US" sz="3200" i="1">
              <a:solidFill>
                <a:srgbClr val="0000CC"/>
              </a:solidFill>
              <a:latin typeface="Arial" charset="0"/>
              <a:cs typeface="Arial" charset="0"/>
            </a:endParaRPr>
          </a:p>
        </p:txBody>
      </p:sp>
      <p:sp>
        <p:nvSpPr>
          <p:cNvPr id="5123" name="Text Box 8"/>
          <p:cNvSpPr txBox="1">
            <a:spLocks noChangeArrowheads="1"/>
          </p:cNvSpPr>
          <p:nvPr/>
        </p:nvSpPr>
        <p:spPr bwMode="auto">
          <a:xfrm>
            <a:off x="228600" y="2057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a:r>
              <a:rPr lang="en-US" altLang="en-US" u="sng">
                <a:latin typeface="Arial" charset="0"/>
                <a:cs typeface="Arial" charset="0"/>
              </a:rPr>
              <a:t>Hoạt động1</a:t>
            </a:r>
            <a:r>
              <a:rPr lang="en-US" altLang="en-US">
                <a:latin typeface="Arial" charset="0"/>
                <a:cs typeface="Arial" charset="0"/>
              </a:rPr>
              <a:t>. Thực </a:t>
            </a:r>
            <a:r>
              <a:rPr lang="en-US" altLang="en-US" smtClean="0">
                <a:latin typeface="Arial" charset="0"/>
                <a:cs typeface="Arial" charset="0"/>
              </a:rPr>
              <a:t>hành, thí </a:t>
            </a:r>
            <a:r>
              <a:rPr lang="en-US" altLang="en-US">
                <a:latin typeface="Arial" charset="0"/>
                <a:cs typeface="Arial" charset="0"/>
              </a:rPr>
              <a:t>nghiệm</a:t>
            </a:r>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152400" y="76200"/>
            <a:ext cx="8610600" cy="1307537"/>
          </a:xfrm>
          <a:prstGeom prst="rect">
            <a:avLst/>
          </a:prstGeom>
          <a:noFill/>
          <a:ln>
            <a:noFill/>
          </a:ln>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eaLnBrk="1" hangingPunct="1">
              <a:lnSpc>
                <a:spcPct val="150000"/>
              </a:lnSpc>
              <a:spcBef>
                <a:spcPts val="0"/>
              </a:spcBef>
            </a:pPr>
            <a:r>
              <a:rPr lang="en-US" altLang="en-US" sz="2800" b="0" i="1">
                <a:solidFill>
                  <a:srgbClr val="FF0000"/>
                </a:solidFill>
                <a:cs typeface="Times New Roman" panose="02020603050405020304" pitchFamily="18" charset="0"/>
              </a:rPr>
              <a:t>- Thí nghiệm 1: </a:t>
            </a:r>
            <a:r>
              <a:rPr lang="en-US" altLang="en-US" sz="2800" b="0">
                <a:solidFill>
                  <a:schemeClr val="tx1"/>
                </a:solidFill>
                <a:cs typeface="Times New Roman" panose="02020603050405020304" pitchFamily="18" charset="0"/>
              </a:rPr>
              <a:t>Cặp sách của em đang nằm yên trên bàn, làm cách nào để đưa nó lên cao ?</a:t>
            </a:r>
          </a:p>
        </p:txBody>
      </p:sp>
      <p:sp>
        <p:nvSpPr>
          <p:cNvPr id="45066" name="Text Box 10"/>
          <p:cNvSpPr txBox="1">
            <a:spLocks noChangeArrowheads="1"/>
          </p:cNvSpPr>
          <p:nvPr/>
        </p:nvSpPr>
        <p:spPr bwMode="auto">
          <a:xfrm>
            <a:off x="152400" y="1447800"/>
            <a:ext cx="8610600" cy="1307537"/>
          </a:xfrm>
          <a:prstGeom prst="rect">
            <a:avLst/>
          </a:prstGeom>
          <a:noFill/>
          <a:ln>
            <a:noFill/>
          </a:ln>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eaLnBrk="1" hangingPunct="1">
              <a:lnSpc>
                <a:spcPct val="150000"/>
              </a:lnSpc>
              <a:spcBef>
                <a:spcPts val="0"/>
              </a:spcBef>
              <a:buFontTx/>
              <a:buChar char="-"/>
            </a:pPr>
            <a:r>
              <a:rPr lang="en-US" altLang="en-US" sz="2800" b="0" i="1">
                <a:solidFill>
                  <a:srgbClr val="FF0000"/>
                </a:solidFill>
                <a:cs typeface="Times New Roman" panose="02020603050405020304" pitchFamily="18" charset="0"/>
              </a:rPr>
              <a:t> Thí nghiệm 2: </a:t>
            </a:r>
            <a:r>
              <a:rPr lang="en-US" altLang="en-US" sz="2800" b="0">
                <a:solidFill>
                  <a:schemeClr val="tx1"/>
                </a:solidFill>
                <a:cs typeface="Times New Roman" panose="02020603050405020304" pitchFamily="18" charset="0"/>
              </a:rPr>
              <a:t>Khi thắp nến, em thấy gì được toả ra từ ngọn nến ?</a:t>
            </a:r>
          </a:p>
        </p:txBody>
      </p:sp>
      <p:sp>
        <p:nvSpPr>
          <p:cNvPr id="4" name="Rectangle 15"/>
          <p:cNvSpPr>
            <a:spLocks noChangeArrowheads="1"/>
          </p:cNvSpPr>
          <p:nvPr/>
        </p:nvSpPr>
        <p:spPr bwMode="auto">
          <a:xfrm>
            <a:off x="152400" y="2812739"/>
            <a:ext cx="8839200" cy="3970318"/>
          </a:xfrm>
          <a:prstGeom prst="rect">
            <a:avLst/>
          </a:prstGeom>
          <a:noFill/>
          <a:ln>
            <a:noFill/>
          </a:ln>
        </p:spPr>
        <p:txBody>
          <a:bodyPr wrap="square">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a:lnSpc>
                <a:spcPct val="150000"/>
              </a:lnSpc>
              <a:spcBef>
                <a:spcPts val="0"/>
              </a:spcBef>
            </a:pPr>
            <a:r>
              <a:rPr lang="en-US" altLang="en-US" sz="2800" b="0" i="1">
                <a:solidFill>
                  <a:srgbClr val="FF0000"/>
                </a:solidFill>
                <a:cs typeface="Times New Roman" panose="02020603050405020304" pitchFamily="18" charset="0"/>
              </a:rPr>
              <a:t> - Thí nghiệm 3: </a:t>
            </a:r>
            <a:r>
              <a:rPr lang="en-US" altLang="en-US" sz="2800" b="0">
                <a:solidFill>
                  <a:schemeClr val="tx1"/>
                </a:solidFill>
                <a:cs typeface="Times New Roman" panose="02020603050405020304" pitchFamily="18" charset="0"/>
              </a:rPr>
              <a:t>Đặt chiếc ô tô đồ chơi có gắn động cơ điện, đèn và còi lên mặt bàn. </a:t>
            </a:r>
          </a:p>
          <a:p>
            <a:pPr algn="just">
              <a:lnSpc>
                <a:spcPct val="150000"/>
              </a:lnSpc>
              <a:spcBef>
                <a:spcPts val="0"/>
              </a:spcBef>
            </a:pPr>
            <a:r>
              <a:rPr lang="en-US" altLang="en-US" sz="2800" b="0">
                <a:solidFill>
                  <a:schemeClr val="tx1"/>
                </a:solidFill>
                <a:cs typeface="Times New Roman" panose="02020603050405020304" pitchFamily="18" charset="0"/>
              </a:rPr>
              <a:t>- Khi chưa lắp pin, bật công tắc của ô tô, ô tô có hoạt động không? </a:t>
            </a:r>
          </a:p>
          <a:p>
            <a:pPr algn="just">
              <a:lnSpc>
                <a:spcPct val="150000"/>
              </a:lnSpc>
              <a:spcBef>
                <a:spcPts val="0"/>
              </a:spcBef>
            </a:pPr>
            <a:r>
              <a:rPr lang="en-US" altLang="en-US" sz="2800" b="0">
                <a:solidFill>
                  <a:schemeClr val="tx1"/>
                </a:solidFill>
                <a:cs typeface="Times New Roman" panose="02020603050405020304" pitchFamily="18" charset="0"/>
              </a:rPr>
              <a:t>- Lắp pin vào và bật công tắc của ô tô, em thấy điều gì xảy ra?</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blinds(horizontal)">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6"/>
                                        </p:tgtEl>
                                        <p:attrNameLst>
                                          <p:attrName>style.visibility</p:attrName>
                                        </p:attrNameLst>
                                      </p:cBhvr>
                                      <p:to>
                                        <p:strVal val="visible"/>
                                      </p:to>
                                    </p:set>
                                    <p:animEffect transition="in" filter="blinds(horizontal)">
                                      <p:cBhvr>
                                        <p:cTn id="12" dur="500"/>
                                        <p:tgtEl>
                                          <p:spTgt spid="45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8" name="Text Box 12"/>
          <p:cNvSpPr txBox="1">
            <a:spLocks noChangeArrowheads="1"/>
          </p:cNvSpPr>
          <p:nvPr/>
        </p:nvSpPr>
        <p:spPr bwMode="auto">
          <a:xfrm>
            <a:off x="0" y="1219200"/>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marL="457200" indent="-457200" algn="just">
              <a:lnSpc>
                <a:spcPct val="150000"/>
              </a:lnSpc>
              <a:spcBef>
                <a:spcPts val="0"/>
              </a:spcBef>
              <a:buFont typeface="Wingdings" panose="05000000000000000000" pitchFamily="2" charset="2"/>
              <a:buChar char="v"/>
            </a:pPr>
            <a:r>
              <a:rPr lang="en-US" altLang="en-US" sz="3200" b="0" dirty="0" smtClean="0">
                <a:solidFill>
                  <a:srgbClr val="FF0000"/>
                </a:solidFill>
                <a:cs typeface="Times New Roman" panose="02020603050405020304" pitchFamily="18" charset="0"/>
              </a:rPr>
              <a:t>Qua </a:t>
            </a:r>
            <a:r>
              <a:rPr lang="en-US" altLang="en-US" sz="3200" b="0" dirty="0">
                <a:solidFill>
                  <a:srgbClr val="FF0000"/>
                </a:solidFill>
                <a:cs typeface="Times New Roman" panose="02020603050405020304" pitchFamily="18" charset="0"/>
              </a:rPr>
              <a:t>3 </a:t>
            </a:r>
            <a:r>
              <a:rPr lang="en-US" altLang="en-US" sz="3200" b="0" dirty="0" err="1">
                <a:solidFill>
                  <a:srgbClr val="FF0000"/>
                </a:solidFill>
                <a:cs typeface="Times New Roman" panose="02020603050405020304" pitchFamily="18" charset="0"/>
              </a:rPr>
              <a:t>thí</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nghiệm</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em</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thấy</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các</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vật</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muốn</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biến</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đổi</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cần</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có</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điều</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kiện</a:t>
            </a:r>
            <a:r>
              <a:rPr lang="en-US" altLang="en-US" sz="3200" b="0" dirty="0">
                <a:solidFill>
                  <a:srgbClr val="FF0000"/>
                </a:solidFill>
                <a:cs typeface="Times New Roman" panose="02020603050405020304" pitchFamily="18" charset="0"/>
              </a:rPr>
              <a:t> </a:t>
            </a:r>
            <a:r>
              <a:rPr lang="en-US" altLang="en-US" sz="3200" b="0" dirty="0" err="1">
                <a:solidFill>
                  <a:srgbClr val="FF0000"/>
                </a:solidFill>
                <a:cs typeface="Times New Roman" panose="02020603050405020304" pitchFamily="18" charset="0"/>
              </a:rPr>
              <a:t>gì</a:t>
            </a:r>
            <a:r>
              <a:rPr lang="en-US" altLang="en-US" sz="3200" b="0" dirty="0">
                <a:solidFill>
                  <a:srgbClr val="FF0000"/>
                </a:solidFill>
                <a:cs typeface="Times New Roman" panose="02020603050405020304" pitchFamily="18" charset="0"/>
              </a:rPr>
              <a:t>?</a:t>
            </a:r>
          </a:p>
        </p:txBody>
      </p:sp>
      <p:sp>
        <p:nvSpPr>
          <p:cNvPr id="80910" name="Text Box 14"/>
          <p:cNvSpPr txBox="1">
            <a:spLocks noChangeArrowheads="1"/>
          </p:cNvSpPr>
          <p:nvPr/>
        </p:nvSpPr>
        <p:spPr bwMode="auto">
          <a:xfrm>
            <a:off x="381000" y="26670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a:lnSpc>
                <a:spcPct val="150000"/>
              </a:lnSpc>
              <a:spcBef>
                <a:spcPts val="0"/>
              </a:spcBef>
            </a:pPr>
            <a:r>
              <a:rPr lang="en-US" altLang="en-US" sz="3200" b="0" dirty="0" err="1" smtClean="0">
                <a:cs typeface="Times New Roman" panose="02020603050405020304" pitchFamily="18" charset="0"/>
              </a:rPr>
              <a:t>Các</a:t>
            </a:r>
            <a:r>
              <a:rPr lang="en-US" altLang="en-US" sz="3200" b="0" dirty="0" smtClean="0">
                <a:cs typeface="Times New Roman" panose="02020603050405020304" pitchFamily="18" charset="0"/>
              </a:rPr>
              <a:t> </a:t>
            </a:r>
            <a:r>
              <a:rPr lang="en-US" altLang="en-US" sz="3200" b="0" dirty="0" err="1">
                <a:cs typeface="Times New Roman" panose="02020603050405020304" pitchFamily="18" charset="0"/>
              </a:rPr>
              <a:t>vật</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muốn</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biến</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đổi</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thì</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cần</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phải</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được</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cung</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cấp</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một</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năng</a:t>
            </a:r>
            <a:r>
              <a:rPr lang="en-US" altLang="en-US" sz="3200" b="0" dirty="0">
                <a:cs typeface="Times New Roman" panose="02020603050405020304" pitchFamily="18" charset="0"/>
              </a:rPr>
              <a:t> </a:t>
            </a:r>
            <a:r>
              <a:rPr lang="en-US" altLang="en-US" sz="3200" b="0" dirty="0" err="1">
                <a:cs typeface="Times New Roman" panose="02020603050405020304" pitchFamily="18" charset="0"/>
              </a:rPr>
              <a:t>lượng</a:t>
            </a:r>
            <a:r>
              <a:rPr lang="en-US" altLang="en-US" sz="3200" b="0" dirty="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8"/>
                                        </p:tgtEl>
                                        <p:attrNameLst>
                                          <p:attrName>style.visibility</p:attrName>
                                        </p:attrNameLst>
                                      </p:cBhvr>
                                      <p:to>
                                        <p:strVal val="visible"/>
                                      </p:to>
                                    </p:set>
                                    <p:animEffect transition="in" filter="diamond(in)">
                                      <p:cBhvr>
                                        <p:cTn id="7" dur="2000"/>
                                        <p:tgtEl>
                                          <p:spTgt spid="80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0910"/>
                                        </p:tgtEl>
                                        <p:attrNameLst>
                                          <p:attrName>style.visibility</p:attrName>
                                        </p:attrNameLst>
                                      </p:cBhvr>
                                      <p:to>
                                        <p:strVal val="visible"/>
                                      </p:to>
                                    </p:set>
                                    <p:anim calcmode="lin" valueType="num">
                                      <p:cBhvr>
                                        <p:cTn id="12" dur="1000" fill="hold"/>
                                        <p:tgtEl>
                                          <p:spTgt spid="80910"/>
                                        </p:tgtEl>
                                        <p:attrNameLst>
                                          <p:attrName>ppt_x</p:attrName>
                                        </p:attrNameLst>
                                      </p:cBhvr>
                                      <p:tavLst>
                                        <p:tav tm="0">
                                          <p:val>
                                            <p:strVal val="#ppt_x-.2"/>
                                          </p:val>
                                        </p:tav>
                                        <p:tav tm="100000">
                                          <p:val>
                                            <p:strVal val="#ppt_x"/>
                                          </p:val>
                                        </p:tav>
                                      </p:tavLst>
                                    </p:anim>
                                    <p:anim calcmode="lin" valueType="num">
                                      <p:cBhvr>
                                        <p:cTn id="13" dur="1000" fill="hold"/>
                                        <p:tgtEl>
                                          <p:spTgt spid="809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0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p:bldP spid="809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685800" y="2057400"/>
            <a:ext cx="800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r>
              <a:rPr lang="en-US" altLang="en-US" sz="4400">
                <a:solidFill>
                  <a:srgbClr val="FF0000"/>
                </a:solidFill>
                <a:latin typeface="Arial" charset="0"/>
                <a:cs typeface="Arial" charset="0"/>
              </a:rPr>
              <a:t>Muốn làm cho các vật xung quanh biến đổi cần có năng lượng.</a:t>
            </a:r>
            <a:endParaRPr lang="en-US" altLang="en-US" sz="4400">
              <a:latin typeface="Arial" charset="0"/>
              <a:cs typeface="Arial" charset="0"/>
            </a:endParaRPr>
          </a:p>
        </p:txBody>
      </p:sp>
      <p:sp>
        <p:nvSpPr>
          <p:cNvPr id="13315" name="AutoShape 13"/>
          <p:cNvSpPr>
            <a:spLocks noChangeArrowheads="1"/>
          </p:cNvSpPr>
          <p:nvPr/>
        </p:nvSpPr>
        <p:spPr bwMode="auto">
          <a:xfrm>
            <a:off x="990600" y="0"/>
            <a:ext cx="5257800" cy="15287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76472F"/>
              </a:gs>
              <a:gs pos="50000">
                <a:srgbClr val="FF9966"/>
              </a:gs>
              <a:gs pos="100000">
                <a:srgbClr val="76472F"/>
              </a:gs>
            </a:gsLst>
            <a:lin ang="5400000" scaled="1"/>
          </a:gradFill>
          <a:ln w="9525" algn="ctr">
            <a:solidFill>
              <a:srgbClr val="333300"/>
            </a:solidFill>
            <a:miter lim="800000"/>
            <a:headEnd/>
            <a:tailEnd/>
          </a:ln>
        </p:spPr>
        <p:txBody>
          <a:bodyPr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4400">
                <a:solidFill>
                  <a:srgbClr val="0066FF"/>
                </a:solidFill>
                <a:latin typeface="Arial" charset="0"/>
                <a:cs typeface="Arial" charset="0"/>
              </a:rPr>
              <a:t>Ghi nhớ:</a:t>
            </a:r>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533400" y="1873250"/>
            <a:ext cx="838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just"/>
            <a:r>
              <a:rPr lang="en-US" altLang="en-US" sz="4400" u="sng">
                <a:latin typeface="Arial" charset="0"/>
                <a:cs typeface="Arial" charset="0"/>
              </a:rPr>
              <a:t>Hoạt động 2</a:t>
            </a:r>
            <a:r>
              <a:rPr lang="en-US" altLang="en-US" sz="4400">
                <a:latin typeface="Arial" charset="0"/>
                <a:cs typeface="Arial" charset="0"/>
              </a:rPr>
              <a:t>. Một số nguồn cung cấp năng lượng cho con người, động vật, phương tiện.</a:t>
            </a:r>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0" y="228600"/>
            <a:ext cx="8991600" cy="1938338"/>
          </a:xfrm>
          <a:prstGeom prst="rect">
            <a:avLst/>
          </a:prstGeom>
          <a:solidFill>
            <a:srgbClr val="66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r>
              <a:rPr lang="en-US" altLang="en-US" sz="4000">
                <a:solidFill>
                  <a:srgbClr val="FF0000"/>
                </a:solidFill>
                <a:latin typeface="Arial" charset="0"/>
                <a:cs typeface="Arial" charset="0"/>
              </a:rPr>
              <a:t>Hãy nói tên một số nguồn cung cấp năng lượng cho hoạt động của con người, động vật, máy móc,…?</a:t>
            </a:r>
          </a:p>
        </p:txBody>
      </p:sp>
      <p:grpSp>
        <p:nvGrpSpPr>
          <p:cNvPr id="15363" name="Group 8"/>
          <p:cNvGrpSpPr>
            <a:grpSpLocks/>
          </p:cNvGrpSpPr>
          <p:nvPr/>
        </p:nvGrpSpPr>
        <p:grpSpPr bwMode="auto">
          <a:xfrm>
            <a:off x="304800" y="3048000"/>
            <a:ext cx="4343400" cy="3581400"/>
            <a:chOff x="192" y="1920"/>
            <a:chExt cx="2736" cy="2256"/>
          </a:xfrm>
        </p:grpSpPr>
        <p:pic>
          <p:nvPicPr>
            <p:cNvPr id="15372" name="Picture 9" descr="Picture 001"/>
            <p:cNvPicPr>
              <a:picLocks noChangeAspect="1" noChangeArrowheads="1"/>
            </p:cNvPicPr>
            <p:nvPr/>
          </p:nvPicPr>
          <p:blipFill>
            <a:blip r:embed="rId2">
              <a:extLst>
                <a:ext uri="{28A0092B-C50C-407E-A947-70E740481C1C}">
                  <a14:useLocalDpi xmlns:a14="http://schemas.microsoft.com/office/drawing/2010/main" val="0"/>
                </a:ext>
              </a:extLst>
            </a:blip>
            <a:srcRect l="24530" t="23515" r="9837" b="31612"/>
            <a:stretch>
              <a:fillRect/>
            </a:stretch>
          </p:blipFill>
          <p:spPr bwMode="auto">
            <a:xfrm>
              <a:off x="192" y="1920"/>
              <a:ext cx="2736" cy="2256"/>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5373" name="Oval 10"/>
            <p:cNvSpPr>
              <a:spLocks noChangeArrowheads="1"/>
            </p:cNvSpPr>
            <p:nvPr/>
          </p:nvSpPr>
          <p:spPr bwMode="auto">
            <a:xfrm>
              <a:off x="336" y="3888"/>
              <a:ext cx="192" cy="192"/>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3</a:t>
              </a:r>
            </a:p>
          </p:txBody>
        </p:sp>
      </p:grpSp>
      <p:grpSp>
        <p:nvGrpSpPr>
          <p:cNvPr id="15364" name="Group 11"/>
          <p:cNvGrpSpPr>
            <a:grpSpLocks/>
          </p:cNvGrpSpPr>
          <p:nvPr/>
        </p:nvGrpSpPr>
        <p:grpSpPr bwMode="auto">
          <a:xfrm>
            <a:off x="4800600" y="3048000"/>
            <a:ext cx="4114800" cy="1676400"/>
            <a:chOff x="3024" y="1920"/>
            <a:chExt cx="2592" cy="1056"/>
          </a:xfrm>
        </p:grpSpPr>
        <p:pic>
          <p:nvPicPr>
            <p:cNvPr id="15370" name="Picture 12" descr="IMG_0002"/>
            <p:cNvPicPr>
              <a:picLocks noChangeAspect="1" noChangeArrowheads="1"/>
            </p:cNvPicPr>
            <p:nvPr/>
          </p:nvPicPr>
          <p:blipFill>
            <a:blip r:embed="rId3">
              <a:clrChange>
                <a:clrFrom>
                  <a:srgbClr val="908B92"/>
                </a:clrFrom>
                <a:clrTo>
                  <a:srgbClr val="908B92">
                    <a:alpha val="0"/>
                  </a:srgbClr>
                </a:clrTo>
              </a:clrChange>
              <a:extLst>
                <a:ext uri="{28A0092B-C50C-407E-A947-70E740481C1C}">
                  <a14:useLocalDpi xmlns:a14="http://schemas.microsoft.com/office/drawing/2010/main" val="0"/>
                </a:ext>
              </a:extLst>
            </a:blip>
            <a:srcRect l="15065" t="69693" r="51122" b="11894"/>
            <a:stretch>
              <a:fillRect/>
            </a:stretch>
          </p:blipFill>
          <p:spPr bwMode="auto">
            <a:xfrm>
              <a:off x="3024" y="1920"/>
              <a:ext cx="259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Oval 13"/>
            <p:cNvSpPr>
              <a:spLocks noChangeArrowheads="1"/>
            </p:cNvSpPr>
            <p:nvPr/>
          </p:nvSpPr>
          <p:spPr bwMode="auto">
            <a:xfrm>
              <a:off x="3072" y="2736"/>
              <a:ext cx="192" cy="192"/>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4</a:t>
              </a:r>
            </a:p>
          </p:txBody>
        </p:sp>
      </p:grpSp>
      <p:grpSp>
        <p:nvGrpSpPr>
          <p:cNvPr id="15365" name="Group 14"/>
          <p:cNvGrpSpPr>
            <a:grpSpLocks/>
          </p:cNvGrpSpPr>
          <p:nvPr/>
        </p:nvGrpSpPr>
        <p:grpSpPr bwMode="auto">
          <a:xfrm>
            <a:off x="4800600" y="4800600"/>
            <a:ext cx="4114800" cy="1905000"/>
            <a:chOff x="3024" y="3024"/>
            <a:chExt cx="2592" cy="1200"/>
          </a:xfrm>
        </p:grpSpPr>
        <p:pic>
          <p:nvPicPr>
            <p:cNvPr id="15368" name="Picture 15" descr="IMG_0002"/>
            <p:cNvPicPr>
              <a:picLocks noChangeAspect="1" noChangeArrowheads="1"/>
            </p:cNvPicPr>
            <p:nvPr/>
          </p:nvPicPr>
          <p:blipFill>
            <a:blip r:embed="rId3">
              <a:extLst>
                <a:ext uri="{28A0092B-C50C-407E-A947-70E740481C1C}">
                  <a14:useLocalDpi xmlns:a14="http://schemas.microsoft.com/office/drawing/2010/main" val="0"/>
                </a:ext>
              </a:extLst>
            </a:blip>
            <a:srcRect l="51927" t="69414" r="8624" b="12842"/>
            <a:stretch>
              <a:fillRect/>
            </a:stretch>
          </p:blipFill>
          <p:spPr bwMode="auto">
            <a:xfrm>
              <a:off x="3024" y="3024"/>
              <a:ext cx="25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Oval 16"/>
            <p:cNvSpPr>
              <a:spLocks noChangeArrowheads="1"/>
            </p:cNvSpPr>
            <p:nvPr/>
          </p:nvSpPr>
          <p:spPr bwMode="auto">
            <a:xfrm>
              <a:off x="3120" y="3936"/>
              <a:ext cx="192" cy="192"/>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5</a:t>
              </a:r>
            </a:p>
          </p:txBody>
        </p:sp>
      </p:grpSp>
      <p:sp>
        <p:nvSpPr>
          <p:cNvPr id="15366" name="Text Box 17"/>
          <p:cNvSpPr txBox="1">
            <a:spLocks noChangeArrowheads="1"/>
          </p:cNvSpPr>
          <p:nvPr/>
        </p:nvSpPr>
        <p:spPr bwMode="auto">
          <a:xfrm>
            <a:off x="3505200" y="58674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endParaRPr lang="en-US" altLang="en-US"/>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1295400" y="457200"/>
            <a:ext cx="6096000" cy="3429000"/>
            <a:chOff x="192" y="1920"/>
            <a:chExt cx="2736" cy="2256"/>
          </a:xfrm>
        </p:grpSpPr>
        <p:pic>
          <p:nvPicPr>
            <p:cNvPr id="16410" name="Picture 8" descr="Picture 001"/>
            <p:cNvPicPr>
              <a:picLocks noChangeAspect="1" noChangeArrowheads="1"/>
            </p:cNvPicPr>
            <p:nvPr/>
          </p:nvPicPr>
          <p:blipFill>
            <a:blip r:embed="rId2">
              <a:extLst>
                <a:ext uri="{28A0092B-C50C-407E-A947-70E740481C1C}">
                  <a14:useLocalDpi xmlns:a14="http://schemas.microsoft.com/office/drawing/2010/main" val="0"/>
                </a:ext>
              </a:extLst>
            </a:blip>
            <a:srcRect l="24530" t="23515" r="9837" b="31612"/>
            <a:stretch>
              <a:fillRect/>
            </a:stretch>
          </p:blipFill>
          <p:spPr bwMode="auto">
            <a:xfrm>
              <a:off x="192" y="1920"/>
              <a:ext cx="2736" cy="2256"/>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6411" name="Oval 9"/>
            <p:cNvSpPr>
              <a:spLocks noChangeArrowheads="1"/>
            </p:cNvSpPr>
            <p:nvPr/>
          </p:nvSpPr>
          <p:spPr bwMode="auto">
            <a:xfrm>
              <a:off x="336" y="3888"/>
              <a:ext cx="192" cy="192"/>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3</a:t>
              </a:r>
            </a:p>
          </p:txBody>
        </p:sp>
      </p:grpSp>
      <p:graphicFrame>
        <p:nvGraphicFramePr>
          <p:cNvPr id="69642" name="Group 10"/>
          <p:cNvGraphicFramePr>
            <a:graphicFrameLocks noGrp="1"/>
          </p:cNvGraphicFramePr>
          <p:nvPr/>
        </p:nvGraphicFramePr>
        <p:xfrm>
          <a:off x="381000" y="4191000"/>
          <a:ext cx="8763000" cy="1066816"/>
        </p:xfrm>
        <a:graphic>
          <a:graphicData uri="http://schemas.openxmlformats.org/drawingml/2006/table">
            <a:tbl>
              <a:tblPr/>
              <a:tblGrid>
                <a:gridCol w="3989388">
                  <a:extLst>
                    <a:ext uri="{9D8B030D-6E8A-4147-A177-3AD203B41FA5}">
                      <a16:colId xmlns:a16="http://schemas.microsoft.com/office/drawing/2014/main" val="20000"/>
                    </a:ext>
                  </a:extLst>
                </a:gridCol>
                <a:gridCol w="4773612">
                  <a:extLst>
                    <a:ext uri="{9D8B030D-6E8A-4147-A177-3AD203B41FA5}">
                      <a16:colId xmlns:a16="http://schemas.microsoft.com/office/drawing/2014/main" val="20001"/>
                    </a:ext>
                  </a:extLst>
                </a:gridCol>
              </a:tblGrid>
              <a:tr h="518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Hoạt động</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Nguồn năng lượng</a:t>
                      </a: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676" marB="456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9653" name="Text Box 21"/>
          <p:cNvSpPr txBox="1">
            <a:spLocks noChangeArrowheads="1"/>
          </p:cNvSpPr>
          <p:nvPr/>
        </p:nvSpPr>
        <p:spPr bwMode="auto">
          <a:xfrm>
            <a:off x="381000"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Bác nông dân gánh lúa.</a:t>
            </a:r>
          </a:p>
        </p:txBody>
      </p:sp>
      <p:sp>
        <p:nvSpPr>
          <p:cNvPr id="69654" name="Text Box 22"/>
          <p:cNvSpPr txBox="1">
            <a:spLocks noChangeArrowheads="1"/>
          </p:cNvSpPr>
          <p:nvPr/>
        </p:nvSpPr>
        <p:spPr bwMode="auto">
          <a:xfrm>
            <a:off x="4419600" y="4800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Thức ăn, nước uống, không khí</a:t>
            </a:r>
          </a:p>
        </p:txBody>
      </p:sp>
      <p:sp>
        <p:nvSpPr>
          <p:cNvPr id="69655" name="Text Box 23"/>
          <p:cNvSpPr txBox="1">
            <a:spLocks noChangeArrowheads="1"/>
          </p:cNvSpPr>
          <p:nvPr/>
        </p:nvSpPr>
        <p:spPr bwMode="auto">
          <a:xfrm>
            <a:off x="533400" y="48006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     Chim đang bay.</a:t>
            </a:r>
          </a:p>
        </p:txBody>
      </p:sp>
      <p:sp>
        <p:nvSpPr>
          <p:cNvPr id="69657" name="Text Box 25"/>
          <p:cNvSpPr txBox="1">
            <a:spLocks noChangeArrowheads="1"/>
          </p:cNvSpPr>
          <p:nvPr/>
        </p:nvSpPr>
        <p:spPr bwMode="auto">
          <a:xfrm>
            <a:off x="381000"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Máy cày đang làm đất.</a:t>
            </a:r>
          </a:p>
        </p:txBody>
      </p:sp>
      <p:sp>
        <p:nvSpPr>
          <p:cNvPr id="69658" name="Text Box 26"/>
          <p:cNvSpPr txBox="1">
            <a:spLocks noChangeArrowheads="1"/>
          </p:cNvSpPr>
          <p:nvPr/>
        </p:nvSpPr>
        <p:spPr bwMode="auto">
          <a:xfrm>
            <a:off x="5486400" y="4724400"/>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Dầu, xăng</a:t>
            </a:r>
          </a:p>
        </p:txBody>
      </p:sp>
      <p:sp>
        <p:nvSpPr>
          <p:cNvPr id="69659" name="Text Box 27"/>
          <p:cNvSpPr txBox="1">
            <a:spLocks noChangeArrowheads="1"/>
          </p:cNvSpPr>
          <p:nvPr/>
        </p:nvSpPr>
        <p:spPr bwMode="auto">
          <a:xfrm>
            <a:off x="838200" y="47244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  Xe máy chạy.  </a:t>
            </a:r>
          </a:p>
        </p:txBody>
      </p:sp>
      <p:sp>
        <p:nvSpPr>
          <p:cNvPr id="69660" name="Text Box 28"/>
          <p:cNvSpPr txBox="1">
            <a:spLocks noChangeArrowheads="1"/>
          </p:cNvSpPr>
          <p:nvPr/>
        </p:nvSpPr>
        <p:spPr bwMode="auto">
          <a:xfrm>
            <a:off x="5638800" y="4724400"/>
            <a:ext cx="1362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Xăng</a:t>
            </a:r>
          </a:p>
        </p:txBody>
      </p:sp>
      <p:sp>
        <p:nvSpPr>
          <p:cNvPr id="69661" name="Text Box 29"/>
          <p:cNvSpPr txBox="1">
            <a:spLocks noChangeArrowheads="1"/>
          </p:cNvSpPr>
          <p:nvPr/>
        </p:nvSpPr>
        <p:spPr bwMode="auto">
          <a:xfrm>
            <a:off x="4419600" y="47244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Thức ăn, nước uống, không khí</a:t>
            </a:r>
          </a:p>
        </p:txBody>
      </p:sp>
      <p:sp>
        <p:nvSpPr>
          <p:cNvPr id="69662" name="Oval 30"/>
          <p:cNvSpPr>
            <a:spLocks noChangeArrowheads="1"/>
          </p:cNvSpPr>
          <p:nvPr/>
        </p:nvSpPr>
        <p:spPr bwMode="auto">
          <a:xfrm>
            <a:off x="5257800" y="990600"/>
            <a:ext cx="838200" cy="762000"/>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endParaRPr lang="en-US" altLang="en-US"/>
          </a:p>
        </p:txBody>
      </p:sp>
      <p:sp>
        <p:nvSpPr>
          <p:cNvPr id="69663" name="Oval 31"/>
          <p:cNvSpPr>
            <a:spLocks noChangeArrowheads="1"/>
          </p:cNvSpPr>
          <p:nvPr/>
        </p:nvSpPr>
        <p:spPr bwMode="auto">
          <a:xfrm>
            <a:off x="4572000" y="1524000"/>
            <a:ext cx="838200" cy="762000"/>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endParaRPr lang="en-US" altLang="en-US"/>
          </a:p>
        </p:txBody>
      </p:sp>
      <p:sp>
        <p:nvSpPr>
          <p:cNvPr id="69664" name="Oval 32"/>
          <p:cNvSpPr>
            <a:spLocks noChangeArrowheads="1"/>
          </p:cNvSpPr>
          <p:nvPr/>
        </p:nvSpPr>
        <p:spPr bwMode="auto">
          <a:xfrm>
            <a:off x="6248400" y="1524000"/>
            <a:ext cx="838200" cy="762000"/>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endParaRPr lang="en-US" altLang="en-US"/>
          </a:p>
        </p:txBody>
      </p:sp>
      <p:sp>
        <p:nvSpPr>
          <p:cNvPr id="69665" name="Oval 33"/>
          <p:cNvSpPr>
            <a:spLocks noChangeArrowheads="1"/>
          </p:cNvSpPr>
          <p:nvPr/>
        </p:nvSpPr>
        <p:spPr bwMode="auto">
          <a:xfrm>
            <a:off x="2743200" y="2590800"/>
            <a:ext cx="2133600" cy="1143000"/>
          </a:xfrm>
          <a:prstGeom prst="ellipse">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endParaRPr lang="en-US" alt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69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9664"/>
                                        </p:tgtEl>
                                        <p:attrNameLst>
                                          <p:attrName>style.visibility</p:attrName>
                                        </p:attrNameLst>
                                      </p:cBhvr>
                                      <p:to>
                                        <p:strVal val="visible"/>
                                      </p:to>
                                    </p:set>
                                    <p:animEffect transition="in" filter="fade">
                                      <p:cBhvr>
                                        <p:cTn id="11" dur="1000"/>
                                        <p:tgtEl>
                                          <p:spTgt spid="69664"/>
                                        </p:tgtEl>
                                      </p:cBhvr>
                                    </p:animEffect>
                                    <p:anim calcmode="lin" valueType="num">
                                      <p:cBhvr>
                                        <p:cTn id="12" dur="1000" fill="hold"/>
                                        <p:tgtEl>
                                          <p:spTgt spid="69664"/>
                                        </p:tgtEl>
                                        <p:attrNameLst>
                                          <p:attrName>ppt_x</p:attrName>
                                        </p:attrNameLst>
                                      </p:cBhvr>
                                      <p:tavLst>
                                        <p:tav tm="0">
                                          <p:val>
                                            <p:strVal val="#ppt_x"/>
                                          </p:val>
                                        </p:tav>
                                        <p:tav tm="100000">
                                          <p:val>
                                            <p:strVal val="#ppt_x"/>
                                          </p:val>
                                        </p:tav>
                                      </p:tavLst>
                                    </p:anim>
                                    <p:anim calcmode="lin" valueType="num">
                                      <p:cBhvr>
                                        <p:cTn id="13" dur="1000" fill="hold"/>
                                        <p:tgtEl>
                                          <p:spTgt spid="6966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9653"/>
                                        </p:tgtEl>
                                        <p:attrNameLst>
                                          <p:attrName>style.visibility</p:attrName>
                                        </p:attrNameLst>
                                      </p:cBhvr>
                                      <p:to>
                                        <p:strVal val="visible"/>
                                      </p:to>
                                    </p:set>
                                    <p:animEffect transition="in" filter="wedge">
                                      <p:cBhvr>
                                        <p:cTn id="18" dur="2000"/>
                                        <p:tgtEl>
                                          <p:spTgt spid="696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9654"/>
                                        </p:tgtEl>
                                        <p:attrNameLst>
                                          <p:attrName>style.visibility</p:attrName>
                                        </p:attrNameLst>
                                      </p:cBhvr>
                                      <p:to>
                                        <p:strVal val="visible"/>
                                      </p:to>
                                    </p:set>
                                    <p:anim calcmode="lin" valueType="num">
                                      <p:cBhvr>
                                        <p:cTn id="23" dur="1000" fill="hold"/>
                                        <p:tgtEl>
                                          <p:spTgt spid="69654"/>
                                        </p:tgtEl>
                                        <p:attrNameLst>
                                          <p:attrName>ppt_w</p:attrName>
                                        </p:attrNameLst>
                                      </p:cBhvr>
                                      <p:tavLst>
                                        <p:tav tm="0">
                                          <p:val>
                                            <p:fltVal val="0"/>
                                          </p:val>
                                        </p:tav>
                                        <p:tav tm="100000">
                                          <p:val>
                                            <p:strVal val="#ppt_w"/>
                                          </p:val>
                                        </p:tav>
                                      </p:tavLst>
                                    </p:anim>
                                    <p:anim calcmode="lin" valueType="num">
                                      <p:cBhvr>
                                        <p:cTn id="24" dur="1000" fill="hold"/>
                                        <p:tgtEl>
                                          <p:spTgt spid="69654"/>
                                        </p:tgtEl>
                                        <p:attrNameLst>
                                          <p:attrName>ppt_h</p:attrName>
                                        </p:attrNameLst>
                                      </p:cBhvr>
                                      <p:tavLst>
                                        <p:tav tm="0">
                                          <p:val>
                                            <p:fltVal val="0"/>
                                          </p:val>
                                        </p:tav>
                                        <p:tav tm="100000">
                                          <p:val>
                                            <p:strVal val="#ppt_h"/>
                                          </p:val>
                                        </p:tav>
                                      </p:tavLst>
                                    </p:anim>
                                    <p:anim calcmode="lin" valueType="num">
                                      <p:cBhvr>
                                        <p:cTn id="25" dur="1000" fill="hold"/>
                                        <p:tgtEl>
                                          <p:spTgt spid="69654"/>
                                        </p:tgtEl>
                                        <p:attrNameLst>
                                          <p:attrName>style.rotation</p:attrName>
                                        </p:attrNameLst>
                                      </p:cBhvr>
                                      <p:tavLst>
                                        <p:tav tm="0">
                                          <p:val>
                                            <p:fltVal val="90"/>
                                          </p:val>
                                        </p:tav>
                                        <p:tav tm="100000">
                                          <p:val>
                                            <p:fltVal val="0"/>
                                          </p:val>
                                        </p:tav>
                                      </p:tavLst>
                                    </p:anim>
                                    <p:animEffect transition="in" filter="fade">
                                      <p:cBhvr>
                                        <p:cTn id="26" dur="1000"/>
                                        <p:tgtEl>
                                          <p:spTgt spid="696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966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9653"/>
                                        </p:tgtEl>
                                        <p:attrNameLst>
                                          <p:attrName>style.visibility</p:attrName>
                                        </p:attrNameLst>
                                      </p:cBhvr>
                                      <p:to>
                                        <p:strVal val="hidden"/>
                                      </p:to>
                                    </p:set>
                                  </p:childTnLst>
                                </p:cTn>
                              </p:par>
                              <p:par>
                                <p:cTn id="33" presetID="1" presetClass="exit" presetSubtype="0" fill="hold" grpId="1" nodeType="withEffect">
                                  <p:stCondLst>
                                    <p:cond delay="0"/>
                                  </p:stCondLst>
                                  <p:iterate type="lt">
                                    <p:tmAbs val="0"/>
                                  </p:iterate>
                                  <p:childTnLst>
                                    <p:set>
                                      <p:cBhvr>
                                        <p:cTn id="34" dur="1" fill="hold">
                                          <p:stCondLst>
                                            <p:cond delay="0"/>
                                          </p:stCondLst>
                                        </p:cTn>
                                        <p:tgtEl>
                                          <p:spTgt spid="6965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iterate type="lt">
                                    <p:tmPct val="0"/>
                                  </p:iterate>
                                  <p:childTnLst>
                                    <p:set>
                                      <p:cBhvr>
                                        <p:cTn id="38" dur="1" fill="hold">
                                          <p:stCondLst>
                                            <p:cond delay="0"/>
                                          </p:stCondLst>
                                        </p:cTn>
                                        <p:tgtEl>
                                          <p:spTgt spid="69663"/>
                                        </p:tgtEl>
                                        <p:attrNameLst>
                                          <p:attrName>style.visibility</p:attrName>
                                        </p:attrNameLst>
                                      </p:cBhvr>
                                      <p:to>
                                        <p:strVal val="visible"/>
                                      </p:to>
                                    </p:set>
                                    <p:anim calcmode="lin" valueType="num">
                                      <p:cBhvr>
                                        <p:cTn id="39" dur="500" fill="hold"/>
                                        <p:tgtEl>
                                          <p:spTgt spid="6966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966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966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966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grpId="0" nodeType="clickEffect">
                                  <p:stCondLst>
                                    <p:cond delay="0"/>
                                  </p:stCondLst>
                                  <p:iterate type="lt">
                                    <p:tmPct val="0"/>
                                  </p:iterate>
                                  <p:childTnLst>
                                    <p:set>
                                      <p:cBhvr>
                                        <p:cTn id="46" dur="1" fill="hold">
                                          <p:stCondLst>
                                            <p:cond delay="0"/>
                                          </p:stCondLst>
                                        </p:cTn>
                                        <p:tgtEl>
                                          <p:spTgt spid="69659"/>
                                        </p:tgtEl>
                                        <p:attrNameLst>
                                          <p:attrName>style.visibility</p:attrName>
                                        </p:attrNameLst>
                                      </p:cBhvr>
                                      <p:to>
                                        <p:strVal val="visible"/>
                                      </p:to>
                                    </p:set>
                                    <p:animEffect transition="in" filter="fade">
                                      <p:cBhvr>
                                        <p:cTn id="47" dur="770" decel="100000"/>
                                        <p:tgtEl>
                                          <p:spTgt spid="69659"/>
                                        </p:tgtEl>
                                      </p:cBhvr>
                                    </p:animEffect>
                                    <p:animScale>
                                      <p:cBhvr>
                                        <p:cTn id="48" dur="770" decel="100000"/>
                                        <p:tgtEl>
                                          <p:spTgt spid="69659"/>
                                        </p:tgtEl>
                                      </p:cBhvr>
                                      <p:from x="10000" y="10000"/>
                                      <p:to x="200000" y="450000"/>
                                    </p:animScale>
                                    <p:animScale>
                                      <p:cBhvr>
                                        <p:cTn id="49" dur="1230" accel="100000" fill="hold">
                                          <p:stCondLst>
                                            <p:cond delay="770"/>
                                          </p:stCondLst>
                                        </p:cTn>
                                        <p:tgtEl>
                                          <p:spTgt spid="69659"/>
                                        </p:tgtEl>
                                      </p:cBhvr>
                                      <p:from x="200000" y="450000"/>
                                      <p:to x="100000" y="100000"/>
                                    </p:animScale>
                                    <p:set>
                                      <p:cBhvr>
                                        <p:cTn id="50" dur="770" fill="hold"/>
                                        <p:tgtEl>
                                          <p:spTgt spid="69659"/>
                                        </p:tgtEl>
                                        <p:attrNameLst>
                                          <p:attrName>ppt_x</p:attrName>
                                        </p:attrNameLst>
                                      </p:cBhvr>
                                      <p:to>
                                        <p:strVal val="(0.5)"/>
                                      </p:to>
                                    </p:set>
                                    <p:anim from="(0.5)" to="(#ppt_x)" calcmode="lin" valueType="num">
                                      <p:cBhvr>
                                        <p:cTn id="51" dur="1230" accel="100000" fill="hold">
                                          <p:stCondLst>
                                            <p:cond delay="770"/>
                                          </p:stCondLst>
                                        </p:cTn>
                                        <p:tgtEl>
                                          <p:spTgt spid="69659"/>
                                        </p:tgtEl>
                                        <p:attrNameLst>
                                          <p:attrName>ppt_x</p:attrName>
                                        </p:attrNameLst>
                                      </p:cBhvr>
                                    </p:anim>
                                    <p:set>
                                      <p:cBhvr>
                                        <p:cTn id="52" dur="770" fill="hold"/>
                                        <p:tgtEl>
                                          <p:spTgt spid="69659"/>
                                        </p:tgtEl>
                                        <p:attrNameLst>
                                          <p:attrName>ppt_y</p:attrName>
                                        </p:attrNameLst>
                                      </p:cBhvr>
                                      <p:to>
                                        <p:strVal val="(#ppt_y+0.4)"/>
                                      </p:to>
                                    </p:set>
                                    <p:anim from="(#ppt_y+0.4)" to="(#ppt_y)" calcmode="lin" valueType="num">
                                      <p:cBhvr>
                                        <p:cTn id="53" dur="1230" accel="100000" fill="hold">
                                          <p:stCondLst>
                                            <p:cond delay="770"/>
                                          </p:stCondLst>
                                        </p:cTn>
                                        <p:tgtEl>
                                          <p:spTgt spid="69659"/>
                                        </p:tgtEl>
                                        <p:attrNameLst>
                                          <p:attrName>ppt_y</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69660"/>
                                        </p:tgtEl>
                                        <p:attrNameLst>
                                          <p:attrName>style.visibility</p:attrName>
                                        </p:attrNameLst>
                                      </p:cBhvr>
                                      <p:to>
                                        <p:strVal val="visible"/>
                                      </p:to>
                                    </p:set>
                                    <p:anim calcmode="lin" valueType="num">
                                      <p:cBhvr>
                                        <p:cTn id="58" dur="500" fill="hold"/>
                                        <p:tgtEl>
                                          <p:spTgt spid="6966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69660"/>
                                        </p:tgtEl>
                                        <p:attrNameLst>
                                          <p:attrName>ppt_y</p:attrName>
                                        </p:attrNameLst>
                                      </p:cBhvr>
                                      <p:tavLst>
                                        <p:tav tm="0">
                                          <p:val>
                                            <p:strVal val="#ppt_y"/>
                                          </p:val>
                                        </p:tav>
                                        <p:tav tm="100000">
                                          <p:val>
                                            <p:strVal val="#ppt_y"/>
                                          </p:val>
                                        </p:tav>
                                      </p:tavLst>
                                    </p:anim>
                                    <p:anim calcmode="lin" valueType="num">
                                      <p:cBhvr>
                                        <p:cTn id="60" dur="500" fill="hold"/>
                                        <p:tgtEl>
                                          <p:spTgt spid="6966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6966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6966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1" presetClass="exit" presetSubtype="0" fill="hold" grpId="1" nodeType="clickEffect">
                                  <p:stCondLst>
                                    <p:cond delay="0"/>
                                  </p:stCondLst>
                                  <p:iterate type="lt">
                                    <p:tmPct val="5000"/>
                                  </p:iterate>
                                  <p:childTnLst>
                                    <p:anim calcmode="lin" valueType="num">
                                      <p:cBhvr>
                                        <p:cTn id="66" dur="1000"/>
                                        <p:tgtEl>
                                          <p:spTgt spid="69660"/>
                                        </p:tgtEl>
                                        <p:attrNameLst>
                                          <p:attrName>ppt_w</p:attrName>
                                        </p:attrNameLst>
                                      </p:cBhvr>
                                      <p:tavLst>
                                        <p:tav tm="0">
                                          <p:val>
                                            <p:strVal val="ppt_w"/>
                                          </p:val>
                                        </p:tav>
                                        <p:tav tm="100000">
                                          <p:val>
                                            <p:fltVal val="0"/>
                                          </p:val>
                                        </p:tav>
                                      </p:tavLst>
                                    </p:anim>
                                    <p:anim calcmode="lin" valueType="num">
                                      <p:cBhvr>
                                        <p:cTn id="67" dur="1000"/>
                                        <p:tgtEl>
                                          <p:spTgt spid="69660"/>
                                        </p:tgtEl>
                                        <p:attrNameLst>
                                          <p:attrName>ppt_h</p:attrName>
                                        </p:attrNameLst>
                                      </p:cBhvr>
                                      <p:tavLst>
                                        <p:tav tm="0">
                                          <p:val>
                                            <p:strVal val="ppt_h"/>
                                          </p:val>
                                        </p:tav>
                                        <p:tav tm="100000">
                                          <p:val>
                                            <p:fltVal val="0"/>
                                          </p:val>
                                        </p:tav>
                                      </p:tavLst>
                                    </p:anim>
                                    <p:anim calcmode="lin" valueType="num">
                                      <p:cBhvr>
                                        <p:cTn id="68" dur="1000"/>
                                        <p:tgtEl>
                                          <p:spTgt spid="69660"/>
                                        </p:tgtEl>
                                        <p:attrNameLst>
                                          <p:attrName>style.rotation</p:attrName>
                                        </p:attrNameLst>
                                      </p:cBhvr>
                                      <p:tavLst>
                                        <p:tav tm="0">
                                          <p:val>
                                            <p:fltVal val="0"/>
                                          </p:val>
                                        </p:tav>
                                        <p:tav tm="100000">
                                          <p:val>
                                            <p:fltVal val="90"/>
                                          </p:val>
                                        </p:tav>
                                      </p:tavLst>
                                    </p:anim>
                                    <p:animEffect transition="out" filter="fade">
                                      <p:cBhvr>
                                        <p:cTn id="69" dur="1000"/>
                                        <p:tgtEl>
                                          <p:spTgt spid="69660"/>
                                        </p:tgtEl>
                                      </p:cBhvr>
                                    </p:animEffect>
                                    <p:set>
                                      <p:cBhvr>
                                        <p:cTn id="70" dur="1" fill="hold">
                                          <p:stCondLst>
                                            <p:cond delay="999"/>
                                          </p:stCondLst>
                                        </p:cTn>
                                        <p:tgtEl>
                                          <p:spTgt spid="69660"/>
                                        </p:tgtEl>
                                        <p:attrNameLst>
                                          <p:attrName>style.visibility</p:attrName>
                                        </p:attrNameLst>
                                      </p:cBhvr>
                                      <p:to>
                                        <p:strVal val="hidden"/>
                                      </p:to>
                                    </p:set>
                                  </p:childTnLst>
                                </p:cTn>
                              </p:par>
                              <p:par>
                                <p:cTn id="71" presetID="31" presetClass="exit" presetSubtype="0" fill="hold" grpId="1" nodeType="withEffect">
                                  <p:stCondLst>
                                    <p:cond delay="0"/>
                                  </p:stCondLst>
                                  <p:iterate type="lt">
                                    <p:tmPct val="5000"/>
                                  </p:iterate>
                                  <p:childTnLst>
                                    <p:anim calcmode="lin" valueType="num">
                                      <p:cBhvr>
                                        <p:cTn id="72" dur="1000"/>
                                        <p:tgtEl>
                                          <p:spTgt spid="69663"/>
                                        </p:tgtEl>
                                        <p:attrNameLst>
                                          <p:attrName>ppt_w</p:attrName>
                                        </p:attrNameLst>
                                      </p:cBhvr>
                                      <p:tavLst>
                                        <p:tav tm="0">
                                          <p:val>
                                            <p:strVal val="ppt_w"/>
                                          </p:val>
                                        </p:tav>
                                        <p:tav tm="100000">
                                          <p:val>
                                            <p:fltVal val="0"/>
                                          </p:val>
                                        </p:tav>
                                      </p:tavLst>
                                    </p:anim>
                                    <p:anim calcmode="lin" valueType="num">
                                      <p:cBhvr>
                                        <p:cTn id="73" dur="1000"/>
                                        <p:tgtEl>
                                          <p:spTgt spid="69663"/>
                                        </p:tgtEl>
                                        <p:attrNameLst>
                                          <p:attrName>ppt_h</p:attrName>
                                        </p:attrNameLst>
                                      </p:cBhvr>
                                      <p:tavLst>
                                        <p:tav tm="0">
                                          <p:val>
                                            <p:strVal val="ppt_h"/>
                                          </p:val>
                                        </p:tav>
                                        <p:tav tm="100000">
                                          <p:val>
                                            <p:fltVal val="0"/>
                                          </p:val>
                                        </p:tav>
                                      </p:tavLst>
                                    </p:anim>
                                    <p:anim calcmode="lin" valueType="num">
                                      <p:cBhvr>
                                        <p:cTn id="74" dur="1000"/>
                                        <p:tgtEl>
                                          <p:spTgt spid="69663"/>
                                        </p:tgtEl>
                                        <p:attrNameLst>
                                          <p:attrName>style.rotation</p:attrName>
                                        </p:attrNameLst>
                                      </p:cBhvr>
                                      <p:tavLst>
                                        <p:tav tm="0">
                                          <p:val>
                                            <p:fltVal val="0"/>
                                          </p:val>
                                        </p:tav>
                                        <p:tav tm="100000">
                                          <p:val>
                                            <p:fltVal val="90"/>
                                          </p:val>
                                        </p:tav>
                                      </p:tavLst>
                                    </p:anim>
                                    <p:animEffect transition="out" filter="fade">
                                      <p:cBhvr>
                                        <p:cTn id="75" dur="1000"/>
                                        <p:tgtEl>
                                          <p:spTgt spid="69663"/>
                                        </p:tgtEl>
                                      </p:cBhvr>
                                    </p:animEffect>
                                    <p:set>
                                      <p:cBhvr>
                                        <p:cTn id="76" dur="1" fill="hold">
                                          <p:stCondLst>
                                            <p:cond delay="999"/>
                                          </p:stCondLst>
                                        </p:cTn>
                                        <p:tgtEl>
                                          <p:spTgt spid="69663"/>
                                        </p:tgtEl>
                                        <p:attrNameLst>
                                          <p:attrName>style.visibility</p:attrName>
                                        </p:attrNameLst>
                                      </p:cBhvr>
                                      <p:to>
                                        <p:strVal val="hidden"/>
                                      </p:to>
                                    </p:set>
                                  </p:childTnLst>
                                </p:cTn>
                              </p:par>
                              <p:par>
                                <p:cTn id="77" presetID="31" presetClass="exit" presetSubtype="0" fill="hold" grpId="1" nodeType="withEffect">
                                  <p:stCondLst>
                                    <p:cond delay="0"/>
                                  </p:stCondLst>
                                  <p:iterate type="lt">
                                    <p:tmPct val="5000"/>
                                  </p:iterate>
                                  <p:childTnLst>
                                    <p:anim calcmode="lin" valueType="num">
                                      <p:cBhvr>
                                        <p:cTn id="78" dur="1000"/>
                                        <p:tgtEl>
                                          <p:spTgt spid="69659"/>
                                        </p:tgtEl>
                                        <p:attrNameLst>
                                          <p:attrName>ppt_w</p:attrName>
                                        </p:attrNameLst>
                                      </p:cBhvr>
                                      <p:tavLst>
                                        <p:tav tm="0">
                                          <p:val>
                                            <p:strVal val="ppt_w"/>
                                          </p:val>
                                        </p:tav>
                                        <p:tav tm="100000">
                                          <p:val>
                                            <p:fltVal val="0"/>
                                          </p:val>
                                        </p:tav>
                                      </p:tavLst>
                                    </p:anim>
                                    <p:anim calcmode="lin" valueType="num">
                                      <p:cBhvr>
                                        <p:cTn id="79" dur="1000"/>
                                        <p:tgtEl>
                                          <p:spTgt spid="69659"/>
                                        </p:tgtEl>
                                        <p:attrNameLst>
                                          <p:attrName>ppt_h</p:attrName>
                                        </p:attrNameLst>
                                      </p:cBhvr>
                                      <p:tavLst>
                                        <p:tav tm="0">
                                          <p:val>
                                            <p:strVal val="ppt_h"/>
                                          </p:val>
                                        </p:tav>
                                        <p:tav tm="100000">
                                          <p:val>
                                            <p:fltVal val="0"/>
                                          </p:val>
                                        </p:tav>
                                      </p:tavLst>
                                    </p:anim>
                                    <p:anim calcmode="lin" valueType="num">
                                      <p:cBhvr>
                                        <p:cTn id="80" dur="1000"/>
                                        <p:tgtEl>
                                          <p:spTgt spid="69659"/>
                                        </p:tgtEl>
                                        <p:attrNameLst>
                                          <p:attrName>style.rotation</p:attrName>
                                        </p:attrNameLst>
                                      </p:cBhvr>
                                      <p:tavLst>
                                        <p:tav tm="0">
                                          <p:val>
                                            <p:fltVal val="0"/>
                                          </p:val>
                                        </p:tav>
                                        <p:tav tm="100000">
                                          <p:val>
                                            <p:fltVal val="90"/>
                                          </p:val>
                                        </p:tav>
                                      </p:tavLst>
                                    </p:anim>
                                    <p:animEffect transition="out" filter="fade">
                                      <p:cBhvr>
                                        <p:cTn id="81" dur="1000"/>
                                        <p:tgtEl>
                                          <p:spTgt spid="69659"/>
                                        </p:tgtEl>
                                      </p:cBhvr>
                                    </p:animEffect>
                                    <p:set>
                                      <p:cBhvr>
                                        <p:cTn id="82" dur="1" fill="hold">
                                          <p:stCondLst>
                                            <p:cond delay="999"/>
                                          </p:stCondLst>
                                        </p:cTn>
                                        <p:tgtEl>
                                          <p:spTgt spid="6965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69665"/>
                                        </p:tgtEl>
                                        <p:attrNameLst>
                                          <p:attrName>style.visibility</p:attrName>
                                        </p:attrNameLst>
                                      </p:cBhvr>
                                      <p:to>
                                        <p:strVal val="visible"/>
                                      </p:to>
                                    </p:set>
                                    <p:animEffect transition="in" filter="wipe(down)">
                                      <p:cBhvr>
                                        <p:cTn id="87" dur="580">
                                          <p:stCondLst>
                                            <p:cond delay="0"/>
                                          </p:stCondLst>
                                        </p:cTn>
                                        <p:tgtEl>
                                          <p:spTgt spid="69665"/>
                                        </p:tgtEl>
                                      </p:cBhvr>
                                    </p:animEffect>
                                    <p:anim calcmode="lin" valueType="num">
                                      <p:cBhvr>
                                        <p:cTn id="88" dur="1822" tmFilter="0,0; 0.14,0.36; 0.43,0.73; 0.71,0.91; 1.0,1.0">
                                          <p:stCondLst>
                                            <p:cond delay="0"/>
                                          </p:stCondLst>
                                        </p:cTn>
                                        <p:tgtEl>
                                          <p:spTgt spid="6966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966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966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966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9665"/>
                                        </p:tgtEl>
                                        <p:attrNameLst>
                                          <p:attrName>ppt_y</p:attrName>
                                        </p:attrNameLst>
                                      </p:cBhvr>
                                      <p:tavLst>
                                        <p:tav tm="0" fmla="#ppt_y-sin(pi*$)/81">
                                          <p:val>
                                            <p:fltVal val="0"/>
                                          </p:val>
                                        </p:tav>
                                        <p:tav tm="100000">
                                          <p:val>
                                            <p:fltVal val="1"/>
                                          </p:val>
                                        </p:tav>
                                      </p:tavLst>
                                    </p:anim>
                                    <p:animScale>
                                      <p:cBhvr>
                                        <p:cTn id="93" dur="26">
                                          <p:stCondLst>
                                            <p:cond delay="650"/>
                                          </p:stCondLst>
                                        </p:cTn>
                                        <p:tgtEl>
                                          <p:spTgt spid="69665"/>
                                        </p:tgtEl>
                                      </p:cBhvr>
                                      <p:to x="100000" y="60000"/>
                                    </p:animScale>
                                    <p:animScale>
                                      <p:cBhvr>
                                        <p:cTn id="94" dur="166" decel="50000">
                                          <p:stCondLst>
                                            <p:cond delay="676"/>
                                          </p:stCondLst>
                                        </p:cTn>
                                        <p:tgtEl>
                                          <p:spTgt spid="69665"/>
                                        </p:tgtEl>
                                      </p:cBhvr>
                                      <p:to x="100000" y="100000"/>
                                    </p:animScale>
                                    <p:animScale>
                                      <p:cBhvr>
                                        <p:cTn id="95" dur="26">
                                          <p:stCondLst>
                                            <p:cond delay="1312"/>
                                          </p:stCondLst>
                                        </p:cTn>
                                        <p:tgtEl>
                                          <p:spTgt spid="69665"/>
                                        </p:tgtEl>
                                      </p:cBhvr>
                                      <p:to x="100000" y="80000"/>
                                    </p:animScale>
                                    <p:animScale>
                                      <p:cBhvr>
                                        <p:cTn id="96" dur="166" decel="50000">
                                          <p:stCondLst>
                                            <p:cond delay="1338"/>
                                          </p:stCondLst>
                                        </p:cTn>
                                        <p:tgtEl>
                                          <p:spTgt spid="69665"/>
                                        </p:tgtEl>
                                      </p:cBhvr>
                                      <p:to x="100000" y="100000"/>
                                    </p:animScale>
                                    <p:animScale>
                                      <p:cBhvr>
                                        <p:cTn id="97" dur="26">
                                          <p:stCondLst>
                                            <p:cond delay="1642"/>
                                          </p:stCondLst>
                                        </p:cTn>
                                        <p:tgtEl>
                                          <p:spTgt spid="69665"/>
                                        </p:tgtEl>
                                      </p:cBhvr>
                                      <p:to x="100000" y="90000"/>
                                    </p:animScale>
                                    <p:animScale>
                                      <p:cBhvr>
                                        <p:cTn id="98" dur="166" decel="50000">
                                          <p:stCondLst>
                                            <p:cond delay="1668"/>
                                          </p:stCondLst>
                                        </p:cTn>
                                        <p:tgtEl>
                                          <p:spTgt spid="69665"/>
                                        </p:tgtEl>
                                      </p:cBhvr>
                                      <p:to x="100000" y="100000"/>
                                    </p:animScale>
                                    <p:animScale>
                                      <p:cBhvr>
                                        <p:cTn id="99" dur="26">
                                          <p:stCondLst>
                                            <p:cond delay="1808"/>
                                          </p:stCondLst>
                                        </p:cTn>
                                        <p:tgtEl>
                                          <p:spTgt spid="69665"/>
                                        </p:tgtEl>
                                      </p:cBhvr>
                                      <p:to x="100000" y="95000"/>
                                    </p:animScale>
                                    <p:animScale>
                                      <p:cBhvr>
                                        <p:cTn id="100" dur="166" decel="50000">
                                          <p:stCondLst>
                                            <p:cond delay="1834"/>
                                          </p:stCondLst>
                                        </p:cTn>
                                        <p:tgtEl>
                                          <p:spTgt spid="69665"/>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10" fill="hold" grpId="0" nodeType="clickEffect">
                                  <p:stCondLst>
                                    <p:cond delay="0"/>
                                  </p:stCondLst>
                                  <p:childTnLst>
                                    <p:set>
                                      <p:cBhvr>
                                        <p:cTn id="104" dur="1" fill="hold">
                                          <p:stCondLst>
                                            <p:cond delay="0"/>
                                          </p:stCondLst>
                                        </p:cTn>
                                        <p:tgtEl>
                                          <p:spTgt spid="69657"/>
                                        </p:tgtEl>
                                        <p:attrNameLst>
                                          <p:attrName>style.visibility</p:attrName>
                                        </p:attrNameLst>
                                      </p:cBhvr>
                                      <p:to>
                                        <p:strVal val="visible"/>
                                      </p:to>
                                    </p:set>
                                    <p:anim calcmode="lin" valueType="num">
                                      <p:cBhvr>
                                        <p:cTn id="105" dur="500" fill="hold"/>
                                        <p:tgtEl>
                                          <p:spTgt spid="69657"/>
                                        </p:tgtEl>
                                        <p:attrNameLst>
                                          <p:attrName>ppt_w</p:attrName>
                                        </p:attrNameLst>
                                      </p:cBhvr>
                                      <p:tavLst>
                                        <p:tav tm="0">
                                          <p:val>
                                            <p:fltVal val="0"/>
                                          </p:val>
                                        </p:tav>
                                        <p:tav tm="100000">
                                          <p:val>
                                            <p:strVal val="#ppt_w"/>
                                          </p:val>
                                        </p:tav>
                                      </p:tavLst>
                                    </p:anim>
                                    <p:anim calcmode="lin" valueType="num">
                                      <p:cBhvr>
                                        <p:cTn id="106" dur="500" fill="hold"/>
                                        <p:tgtEl>
                                          <p:spTgt spid="69657"/>
                                        </p:tgtEl>
                                        <p:attrNameLst>
                                          <p:attrName>ppt_h</p:attrName>
                                        </p:attrNameLst>
                                      </p:cBhvr>
                                      <p:tavLst>
                                        <p:tav tm="0">
                                          <p:val>
                                            <p:strVal val="#ppt_h"/>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9658"/>
                                        </p:tgtEl>
                                        <p:attrNameLst>
                                          <p:attrName>style.visibility</p:attrName>
                                        </p:attrNameLst>
                                      </p:cBhvr>
                                      <p:to>
                                        <p:strVal val="visible"/>
                                      </p:to>
                                    </p:set>
                                    <p:animEffect transition="in" filter="fade">
                                      <p:cBhvr>
                                        <p:cTn id="111" dur="2000"/>
                                        <p:tgtEl>
                                          <p:spTgt spid="6965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9" presetClass="exit" presetSubtype="0" accel="100000" fill="hold" grpId="1" nodeType="clickEffect">
                                  <p:stCondLst>
                                    <p:cond delay="0"/>
                                  </p:stCondLst>
                                  <p:childTnLst>
                                    <p:anim calcmode="lin" valueType="num">
                                      <p:cBhvr>
                                        <p:cTn id="115" dur="500"/>
                                        <p:tgtEl>
                                          <p:spTgt spid="69658"/>
                                        </p:tgtEl>
                                        <p:attrNameLst>
                                          <p:attrName>ppt_w</p:attrName>
                                        </p:attrNameLst>
                                      </p:cBhvr>
                                      <p:tavLst>
                                        <p:tav tm="0">
                                          <p:val>
                                            <p:strVal val="ppt_w"/>
                                          </p:val>
                                        </p:tav>
                                        <p:tav tm="100000">
                                          <p:val>
                                            <p:fltVal val="0"/>
                                          </p:val>
                                        </p:tav>
                                      </p:tavLst>
                                    </p:anim>
                                    <p:anim calcmode="lin" valueType="num">
                                      <p:cBhvr>
                                        <p:cTn id="116" dur="500"/>
                                        <p:tgtEl>
                                          <p:spTgt spid="69658"/>
                                        </p:tgtEl>
                                        <p:attrNameLst>
                                          <p:attrName>ppt_h</p:attrName>
                                        </p:attrNameLst>
                                      </p:cBhvr>
                                      <p:tavLst>
                                        <p:tav tm="0">
                                          <p:val>
                                            <p:strVal val="ppt_h"/>
                                          </p:val>
                                        </p:tav>
                                        <p:tav tm="100000">
                                          <p:val>
                                            <p:fltVal val="0"/>
                                          </p:val>
                                        </p:tav>
                                      </p:tavLst>
                                    </p:anim>
                                    <p:anim calcmode="lin" valueType="num">
                                      <p:cBhvr>
                                        <p:cTn id="117" dur="500"/>
                                        <p:tgtEl>
                                          <p:spTgt spid="69658"/>
                                        </p:tgtEl>
                                        <p:attrNameLst>
                                          <p:attrName>style.rotation</p:attrName>
                                        </p:attrNameLst>
                                      </p:cBhvr>
                                      <p:tavLst>
                                        <p:tav tm="0">
                                          <p:val>
                                            <p:fltVal val="0"/>
                                          </p:val>
                                        </p:tav>
                                        <p:tav tm="100000">
                                          <p:val>
                                            <p:fltVal val="360"/>
                                          </p:val>
                                        </p:tav>
                                      </p:tavLst>
                                    </p:anim>
                                    <p:animEffect transition="out" filter="fade">
                                      <p:cBhvr>
                                        <p:cTn id="118" dur="500"/>
                                        <p:tgtEl>
                                          <p:spTgt spid="69658"/>
                                        </p:tgtEl>
                                      </p:cBhvr>
                                    </p:animEffect>
                                    <p:set>
                                      <p:cBhvr>
                                        <p:cTn id="119" dur="1" fill="hold">
                                          <p:stCondLst>
                                            <p:cond delay="499"/>
                                          </p:stCondLst>
                                        </p:cTn>
                                        <p:tgtEl>
                                          <p:spTgt spid="69658"/>
                                        </p:tgtEl>
                                        <p:attrNameLst>
                                          <p:attrName>style.visibility</p:attrName>
                                        </p:attrNameLst>
                                      </p:cBhvr>
                                      <p:to>
                                        <p:strVal val="hidden"/>
                                      </p:to>
                                    </p:set>
                                  </p:childTnLst>
                                </p:cTn>
                              </p:par>
                              <p:par>
                                <p:cTn id="120" presetID="49" presetClass="exit" presetSubtype="0" accel="100000" fill="hold" grpId="1" nodeType="withEffect">
                                  <p:stCondLst>
                                    <p:cond delay="0"/>
                                  </p:stCondLst>
                                  <p:childTnLst>
                                    <p:anim calcmode="lin" valueType="num">
                                      <p:cBhvr>
                                        <p:cTn id="121" dur="500"/>
                                        <p:tgtEl>
                                          <p:spTgt spid="69657"/>
                                        </p:tgtEl>
                                        <p:attrNameLst>
                                          <p:attrName>ppt_w</p:attrName>
                                        </p:attrNameLst>
                                      </p:cBhvr>
                                      <p:tavLst>
                                        <p:tav tm="0">
                                          <p:val>
                                            <p:strVal val="ppt_w"/>
                                          </p:val>
                                        </p:tav>
                                        <p:tav tm="100000">
                                          <p:val>
                                            <p:fltVal val="0"/>
                                          </p:val>
                                        </p:tav>
                                      </p:tavLst>
                                    </p:anim>
                                    <p:anim calcmode="lin" valueType="num">
                                      <p:cBhvr>
                                        <p:cTn id="122" dur="500"/>
                                        <p:tgtEl>
                                          <p:spTgt spid="69657"/>
                                        </p:tgtEl>
                                        <p:attrNameLst>
                                          <p:attrName>ppt_h</p:attrName>
                                        </p:attrNameLst>
                                      </p:cBhvr>
                                      <p:tavLst>
                                        <p:tav tm="0">
                                          <p:val>
                                            <p:strVal val="ppt_h"/>
                                          </p:val>
                                        </p:tav>
                                        <p:tav tm="100000">
                                          <p:val>
                                            <p:fltVal val="0"/>
                                          </p:val>
                                        </p:tav>
                                      </p:tavLst>
                                    </p:anim>
                                    <p:anim calcmode="lin" valueType="num">
                                      <p:cBhvr>
                                        <p:cTn id="123" dur="500"/>
                                        <p:tgtEl>
                                          <p:spTgt spid="69657"/>
                                        </p:tgtEl>
                                        <p:attrNameLst>
                                          <p:attrName>style.rotation</p:attrName>
                                        </p:attrNameLst>
                                      </p:cBhvr>
                                      <p:tavLst>
                                        <p:tav tm="0">
                                          <p:val>
                                            <p:fltVal val="0"/>
                                          </p:val>
                                        </p:tav>
                                        <p:tav tm="100000">
                                          <p:val>
                                            <p:fltVal val="360"/>
                                          </p:val>
                                        </p:tav>
                                      </p:tavLst>
                                    </p:anim>
                                    <p:animEffect transition="out" filter="fade">
                                      <p:cBhvr>
                                        <p:cTn id="124" dur="500"/>
                                        <p:tgtEl>
                                          <p:spTgt spid="69657"/>
                                        </p:tgtEl>
                                      </p:cBhvr>
                                    </p:animEffect>
                                    <p:set>
                                      <p:cBhvr>
                                        <p:cTn id="125" dur="1" fill="hold">
                                          <p:stCondLst>
                                            <p:cond delay="499"/>
                                          </p:stCondLst>
                                        </p:cTn>
                                        <p:tgtEl>
                                          <p:spTgt spid="69657"/>
                                        </p:tgtEl>
                                        <p:attrNameLst>
                                          <p:attrName>style.visibility</p:attrName>
                                        </p:attrNameLst>
                                      </p:cBhvr>
                                      <p:to>
                                        <p:strVal val="hidden"/>
                                      </p:to>
                                    </p:set>
                                  </p:childTnLst>
                                </p:cTn>
                              </p:par>
                              <p:par>
                                <p:cTn id="126" presetID="49" presetClass="exit" presetSubtype="0" accel="100000" fill="hold" grpId="1" nodeType="withEffect">
                                  <p:stCondLst>
                                    <p:cond delay="0"/>
                                  </p:stCondLst>
                                  <p:childTnLst>
                                    <p:anim calcmode="lin" valueType="num">
                                      <p:cBhvr>
                                        <p:cTn id="127" dur="500"/>
                                        <p:tgtEl>
                                          <p:spTgt spid="69665"/>
                                        </p:tgtEl>
                                        <p:attrNameLst>
                                          <p:attrName>ppt_w</p:attrName>
                                        </p:attrNameLst>
                                      </p:cBhvr>
                                      <p:tavLst>
                                        <p:tav tm="0">
                                          <p:val>
                                            <p:strVal val="ppt_w"/>
                                          </p:val>
                                        </p:tav>
                                        <p:tav tm="100000">
                                          <p:val>
                                            <p:fltVal val="0"/>
                                          </p:val>
                                        </p:tav>
                                      </p:tavLst>
                                    </p:anim>
                                    <p:anim calcmode="lin" valueType="num">
                                      <p:cBhvr>
                                        <p:cTn id="128" dur="500"/>
                                        <p:tgtEl>
                                          <p:spTgt spid="69665"/>
                                        </p:tgtEl>
                                        <p:attrNameLst>
                                          <p:attrName>ppt_h</p:attrName>
                                        </p:attrNameLst>
                                      </p:cBhvr>
                                      <p:tavLst>
                                        <p:tav tm="0">
                                          <p:val>
                                            <p:strVal val="ppt_h"/>
                                          </p:val>
                                        </p:tav>
                                        <p:tav tm="100000">
                                          <p:val>
                                            <p:fltVal val="0"/>
                                          </p:val>
                                        </p:tav>
                                      </p:tavLst>
                                    </p:anim>
                                    <p:anim calcmode="lin" valueType="num">
                                      <p:cBhvr>
                                        <p:cTn id="129" dur="500"/>
                                        <p:tgtEl>
                                          <p:spTgt spid="69665"/>
                                        </p:tgtEl>
                                        <p:attrNameLst>
                                          <p:attrName>style.rotation</p:attrName>
                                        </p:attrNameLst>
                                      </p:cBhvr>
                                      <p:tavLst>
                                        <p:tav tm="0">
                                          <p:val>
                                            <p:fltVal val="0"/>
                                          </p:val>
                                        </p:tav>
                                        <p:tav tm="100000">
                                          <p:val>
                                            <p:fltVal val="360"/>
                                          </p:val>
                                        </p:tav>
                                      </p:tavLst>
                                    </p:anim>
                                    <p:animEffect transition="out" filter="fade">
                                      <p:cBhvr>
                                        <p:cTn id="130" dur="500"/>
                                        <p:tgtEl>
                                          <p:spTgt spid="69665"/>
                                        </p:tgtEl>
                                      </p:cBhvr>
                                    </p:animEffect>
                                    <p:set>
                                      <p:cBhvr>
                                        <p:cTn id="131" dur="1" fill="hold">
                                          <p:stCondLst>
                                            <p:cond delay="499"/>
                                          </p:stCondLst>
                                        </p:cTn>
                                        <p:tgtEl>
                                          <p:spTgt spid="69665"/>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2" presetClass="entr" presetSubtype="0" fill="hold" grpId="0" nodeType="clickEffect">
                                  <p:stCondLst>
                                    <p:cond delay="0"/>
                                  </p:stCondLst>
                                  <p:childTnLst>
                                    <p:set>
                                      <p:cBhvr>
                                        <p:cTn id="135" dur="1" fill="hold">
                                          <p:stCondLst>
                                            <p:cond delay="0"/>
                                          </p:stCondLst>
                                        </p:cTn>
                                        <p:tgtEl>
                                          <p:spTgt spid="69662"/>
                                        </p:tgtEl>
                                        <p:attrNameLst>
                                          <p:attrName>style.visibility</p:attrName>
                                        </p:attrNameLst>
                                      </p:cBhvr>
                                      <p:to>
                                        <p:strVal val="visible"/>
                                      </p:to>
                                    </p:set>
                                    <p:animScale>
                                      <p:cBhvr>
                                        <p:cTn id="136" dur="1000" decel="50000" fill="hold">
                                          <p:stCondLst>
                                            <p:cond delay="0"/>
                                          </p:stCondLst>
                                        </p:cTn>
                                        <p:tgtEl>
                                          <p:spTgt spid="69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7" dur="1000" decel="50000" fill="hold">
                                          <p:stCondLst>
                                            <p:cond delay="0"/>
                                          </p:stCondLst>
                                        </p:cTn>
                                        <p:tgtEl>
                                          <p:spTgt spid="69662"/>
                                        </p:tgtEl>
                                        <p:attrNameLst>
                                          <p:attrName>ppt_x</p:attrName>
                                          <p:attrName>ppt_y</p:attrName>
                                        </p:attrNameLst>
                                      </p:cBhvr>
                                    </p:animMotion>
                                    <p:animEffect transition="in" filter="fade">
                                      <p:cBhvr>
                                        <p:cTn id="138" dur="1000"/>
                                        <p:tgtEl>
                                          <p:spTgt spid="6966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1" presetClass="entr" presetSubtype="0" fill="hold" grpId="0" nodeType="clickEffect">
                                  <p:stCondLst>
                                    <p:cond delay="0"/>
                                  </p:stCondLst>
                                  <p:iterate type="lt">
                                    <p:tmPct val="5000"/>
                                  </p:iterate>
                                  <p:childTnLst>
                                    <p:set>
                                      <p:cBhvr>
                                        <p:cTn id="142" dur="1" fill="hold">
                                          <p:stCondLst>
                                            <p:cond delay="0"/>
                                          </p:stCondLst>
                                        </p:cTn>
                                        <p:tgtEl>
                                          <p:spTgt spid="69655"/>
                                        </p:tgtEl>
                                        <p:attrNameLst>
                                          <p:attrName>style.visibility</p:attrName>
                                        </p:attrNameLst>
                                      </p:cBhvr>
                                      <p:to>
                                        <p:strVal val="visible"/>
                                      </p:to>
                                    </p:set>
                                    <p:anim calcmode="lin" valueType="num">
                                      <p:cBhvr>
                                        <p:cTn id="143" dur="1000" fill="hold"/>
                                        <p:tgtEl>
                                          <p:spTgt spid="69655"/>
                                        </p:tgtEl>
                                        <p:attrNameLst>
                                          <p:attrName>ppt_w</p:attrName>
                                        </p:attrNameLst>
                                      </p:cBhvr>
                                      <p:tavLst>
                                        <p:tav tm="0">
                                          <p:val>
                                            <p:fltVal val="0"/>
                                          </p:val>
                                        </p:tav>
                                        <p:tav tm="100000">
                                          <p:val>
                                            <p:strVal val="#ppt_w"/>
                                          </p:val>
                                        </p:tav>
                                      </p:tavLst>
                                    </p:anim>
                                    <p:anim calcmode="lin" valueType="num">
                                      <p:cBhvr>
                                        <p:cTn id="144" dur="1000" fill="hold"/>
                                        <p:tgtEl>
                                          <p:spTgt spid="69655"/>
                                        </p:tgtEl>
                                        <p:attrNameLst>
                                          <p:attrName>ppt_h</p:attrName>
                                        </p:attrNameLst>
                                      </p:cBhvr>
                                      <p:tavLst>
                                        <p:tav tm="0">
                                          <p:val>
                                            <p:fltVal val="0"/>
                                          </p:val>
                                        </p:tav>
                                        <p:tav tm="100000">
                                          <p:val>
                                            <p:strVal val="#ppt_h"/>
                                          </p:val>
                                        </p:tav>
                                      </p:tavLst>
                                    </p:anim>
                                    <p:anim calcmode="lin" valueType="num">
                                      <p:cBhvr>
                                        <p:cTn id="145" dur="1000" fill="hold"/>
                                        <p:tgtEl>
                                          <p:spTgt spid="69655"/>
                                        </p:tgtEl>
                                        <p:attrNameLst>
                                          <p:attrName>style.rotation</p:attrName>
                                        </p:attrNameLst>
                                      </p:cBhvr>
                                      <p:tavLst>
                                        <p:tav tm="0">
                                          <p:val>
                                            <p:fltVal val="90"/>
                                          </p:val>
                                        </p:tav>
                                        <p:tav tm="100000">
                                          <p:val>
                                            <p:fltVal val="0"/>
                                          </p:val>
                                        </p:tav>
                                      </p:tavLst>
                                    </p:anim>
                                    <p:animEffect transition="in" filter="fade">
                                      <p:cBhvr>
                                        <p:cTn id="146" dur="1000"/>
                                        <p:tgtEl>
                                          <p:spTgt spid="69655"/>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8" presetClass="entr" presetSubtype="0" accel="50000" fill="hold" grpId="0" nodeType="clickEffect">
                                  <p:stCondLst>
                                    <p:cond delay="0"/>
                                  </p:stCondLst>
                                  <p:childTnLst>
                                    <p:set>
                                      <p:cBhvr>
                                        <p:cTn id="150" dur="1" fill="hold">
                                          <p:stCondLst>
                                            <p:cond delay="0"/>
                                          </p:stCondLst>
                                        </p:cTn>
                                        <p:tgtEl>
                                          <p:spTgt spid="69661"/>
                                        </p:tgtEl>
                                        <p:attrNameLst>
                                          <p:attrName>style.visibility</p:attrName>
                                        </p:attrNameLst>
                                      </p:cBhvr>
                                      <p:to>
                                        <p:strVal val="visible"/>
                                      </p:to>
                                    </p:set>
                                    <p:anim calcmode="lin" valueType="num">
                                      <p:cBhvr>
                                        <p:cTn id="151" dur="1000" fill="hold"/>
                                        <p:tgtEl>
                                          <p:spTgt spid="696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2" dur="1000" fill="hold"/>
                                        <p:tgtEl>
                                          <p:spTgt spid="69661"/>
                                        </p:tgtEl>
                                        <p:attrNameLst>
                                          <p:attrName>ppt_x</p:attrName>
                                        </p:attrNameLst>
                                      </p:cBhvr>
                                      <p:tavLst>
                                        <p:tav tm="0">
                                          <p:val>
                                            <p:fltVal val="-1"/>
                                          </p:val>
                                        </p:tav>
                                        <p:tav tm="50000">
                                          <p:val>
                                            <p:fltVal val="0.95"/>
                                          </p:val>
                                        </p:tav>
                                        <p:tav tm="100000">
                                          <p:val>
                                            <p:strVal val="#ppt_x"/>
                                          </p:val>
                                        </p:tav>
                                      </p:tavLst>
                                    </p:anim>
                                    <p:anim calcmode="lin" valueType="num">
                                      <p:cBhvr>
                                        <p:cTn id="153" dur="1000" fill="hold"/>
                                        <p:tgtEl>
                                          <p:spTgt spid="69661"/>
                                        </p:tgtEl>
                                        <p:attrNameLst>
                                          <p:attrName>ppt_y</p:attrName>
                                        </p:attrNameLst>
                                      </p:cBhvr>
                                      <p:tavLst>
                                        <p:tav tm="0">
                                          <p:val>
                                            <p:strVal val="#ppt_y"/>
                                          </p:val>
                                        </p:tav>
                                        <p:tav tm="100000">
                                          <p:val>
                                            <p:strVal val="#ppt_y"/>
                                          </p:val>
                                        </p:tav>
                                      </p:tavLst>
                                    </p:anim>
                                    <p:animEffect transition="in" filter="fade">
                                      <p:cBhvr>
                                        <p:cTn id="154" dur="1000"/>
                                        <p:tgtEl>
                                          <p:spTgt spid="69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P spid="69653" grpId="1"/>
      <p:bldP spid="69654" grpId="0"/>
      <p:bldP spid="69654" grpId="1"/>
      <p:bldP spid="69655" grpId="0"/>
      <p:bldP spid="69657" grpId="0"/>
      <p:bldP spid="69657" grpId="1"/>
      <p:bldP spid="69658" grpId="0"/>
      <p:bldP spid="69658" grpId="1"/>
      <p:bldP spid="69659" grpId="0"/>
      <p:bldP spid="69659" grpId="1"/>
      <p:bldP spid="69660" grpId="0"/>
      <p:bldP spid="69660" grpId="1"/>
      <p:bldP spid="69661" grpId="0"/>
      <p:bldP spid="69662" grpId="0" animBg="1"/>
      <p:bldP spid="69663" grpId="0" animBg="1"/>
      <p:bldP spid="69663" grpId="1" animBg="1"/>
      <p:bldP spid="69664" grpId="0" animBg="1"/>
      <p:bldP spid="69664" grpId="1" animBg="1"/>
      <p:bldP spid="69665" grpId="0" animBg="1"/>
      <p:bldP spid="6966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45" name="Group 85"/>
          <p:cNvGraphicFramePr>
            <a:graphicFrameLocks noGrp="1"/>
          </p:cNvGraphicFramePr>
          <p:nvPr/>
        </p:nvGraphicFramePr>
        <p:xfrm>
          <a:off x="0" y="4724400"/>
          <a:ext cx="8763000" cy="1036638"/>
        </p:xfrm>
        <a:graphic>
          <a:graphicData uri="http://schemas.openxmlformats.org/drawingml/2006/table">
            <a:tbl>
              <a:tblPr/>
              <a:tblGrid>
                <a:gridCol w="3989388">
                  <a:extLst>
                    <a:ext uri="{9D8B030D-6E8A-4147-A177-3AD203B41FA5}">
                      <a16:colId xmlns:a16="http://schemas.microsoft.com/office/drawing/2014/main" val="20000"/>
                    </a:ext>
                  </a:extLst>
                </a:gridCol>
                <a:gridCol w="4773612">
                  <a:extLst>
                    <a:ext uri="{9D8B030D-6E8A-4147-A177-3AD203B41FA5}">
                      <a16:colId xmlns:a16="http://schemas.microsoft.com/office/drawing/2014/main" val="20001"/>
                    </a:ext>
                  </a:extLst>
                </a:gridCol>
              </a:tblGrid>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Hoạt động</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Nguồn năng lượng</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7421" name="Picture 87" descr="IMG_0002"/>
          <p:cNvPicPr>
            <a:picLocks noChangeAspect="1" noChangeArrowheads="1"/>
          </p:cNvPicPr>
          <p:nvPr/>
        </p:nvPicPr>
        <p:blipFill>
          <a:blip r:embed="rId2">
            <a:clrChange>
              <a:clrFrom>
                <a:srgbClr val="908B92"/>
              </a:clrFrom>
              <a:clrTo>
                <a:srgbClr val="908B92">
                  <a:alpha val="0"/>
                </a:srgbClr>
              </a:clrTo>
            </a:clrChange>
            <a:extLst>
              <a:ext uri="{28A0092B-C50C-407E-A947-70E740481C1C}">
                <a14:useLocalDpi xmlns:a14="http://schemas.microsoft.com/office/drawing/2010/main" val="0"/>
              </a:ext>
            </a:extLst>
          </a:blip>
          <a:srcRect l="15065" t="69693" r="51122" b="11894"/>
          <a:stretch>
            <a:fillRect/>
          </a:stretch>
        </p:blipFill>
        <p:spPr bwMode="auto">
          <a:xfrm>
            <a:off x="228600" y="685800"/>
            <a:ext cx="426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Oval 88"/>
          <p:cNvSpPr>
            <a:spLocks noChangeArrowheads="1"/>
          </p:cNvSpPr>
          <p:nvPr/>
        </p:nvSpPr>
        <p:spPr bwMode="auto">
          <a:xfrm>
            <a:off x="228600" y="4191000"/>
            <a:ext cx="377825" cy="381000"/>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4</a:t>
            </a:r>
          </a:p>
        </p:txBody>
      </p:sp>
      <p:pic>
        <p:nvPicPr>
          <p:cNvPr id="17423" name="Picture 90" descr="IMG_0002"/>
          <p:cNvPicPr>
            <a:picLocks noChangeAspect="1" noChangeArrowheads="1"/>
          </p:cNvPicPr>
          <p:nvPr/>
        </p:nvPicPr>
        <p:blipFill>
          <a:blip r:embed="rId2">
            <a:extLst>
              <a:ext uri="{28A0092B-C50C-407E-A947-70E740481C1C}">
                <a14:useLocalDpi xmlns:a14="http://schemas.microsoft.com/office/drawing/2010/main" val="0"/>
              </a:ext>
            </a:extLst>
          </a:blip>
          <a:srcRect l="51927" t="69414" r="8624" b="12842"/>
          <a:stretch>
            <a:fillRect/>
          </a:stretch>
        </p:blipFill>
        <p:spPr bwMode="auto">
          <a:xfrm>
            <a:off x="4648200" y="9144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Oval 91"/>
          <p:cNvSpPr>
            <a:spLocks noChangeArrowheads="1"/>
          </p:cNvSpPr>
          <p:nvPr/>
        </p:nvSpPr>
        <p:spPr bwMode="auto">
          <a:xfrm>
            <a:off x="4648200" y="4191000"/>
            <a:ext cx="381000" cy="411163"/>
          </a:xfrm>
          <a:prstGeom prst="ellipse">
            <a:avLst/>
          </a:prstGeom>
          <a:solidFill>
            <a:srgbClr val="66FFFF"/>
          </a:solidFill>
          <a:ln w="9525" algn="ctr">
            <a:solidFill>
              <a:schemeClr val="tx1"/>
            </a:solidFill>
            <a:round/>
            <a:headEnd/>
            <a:tailEnd/>
          </a:ln>
        </p:spPr>
        <p:txBody>
          <a:bodyPr wrap="none" anchor="ct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algn="ctr" eaLnBrk="1" hangingPunct="1">
              <a:spcBef>
                <a:spcPct val="0"/>
              </a:spcBef>
            </a:pPr>
            <a:r>
              <a:rPr lang="en-US" altLang="en-US" sz="2000">
                <a:solidFill>
                  <a:schemeClr val="tx1"/>
                </a:solidFill>
              </a:rPr>
              <a:t>5</a:t>
            </a:r>
          </a:p>
        </p:txBody>
      </p:sp>
      <p:sp>
        <p:nvSpPr>
          <p:cNvPr id="66652" name="Text Box 92"/>
          <p:cNvSpPr txBox="1">
            <a:spLocks noChangeArrowheads="1"/>
          </p:cNvSpPr>
          <p:nvPr/>
        </p:nvSpPr>
        <p:spPr bwMode="auto">
          <a:xfrm>
            <a:off x="685800" y="53340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Học sinh học bài.</a:t>
            </a:r>
          </a:p>
        </p:txBody>
      </p:sp>
      <p:sp>
        <p:nvSpPr>
          <p:cNvPr id="66653" name="Text Box 93"/>
          <p:cNvSpPr txBox="1">
            <a:spLocks noChangeArrowheads="1"/>
          </p:cNvSpPr>
          <p:nvPr/>
        </p:nvSpPr>
        <p:spPr bwMode="auto">
          <a:xfrm>
            <a:off x="609600" y="52578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Học sinh đá bóng.</a:t>
            </a:r>
          </a:p>
        </p:txBody>
      </p:sp>
      <p:sp>
        <p:nvSpPr>
          <p:cNvPr id="66654" name="Text Box 94"/>
          <p:cNvSpPr txBox="1">
            <a:spLocks noChangeArrowheads="1"/>
          </p:cNvSpPr>
          <p:nvPr/>
        </p:nvSpPr>
        <p:spPr bwMode="auto">
          <a:xfrm>
            <a:off x="3962400" y="52578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Thức ăn, nước uống, không khí</a:t>
            </a:r>
          </a:p>
        </p:txBody>
      </p:sp>
      <p:sp>
        <p:nvSpPr>
          <p:cNvPr id="66655" name="Text Box 95"/>
          <p:cNvSpPr txBox="1">
            <a:spLocks noChangeArrowheads="1"/>
          </p:cNvSpPr>
          <p:nvPr/>
        </p:nvSpPr>
        <p:spPr bwMode="auto">
          <a:xfrm>
            <a:off x="4114800" y="5181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rgbClr val="0000FF"/>
                </a:solidFill>
                <a:latin typeface="Times New Roman" pitchFamily="18" charset="0"/>
              </a:defRPr>
            </a:lvl1pPr>
            <a:lvl2pPr marL="742950" indent="-285750">
              <a:defRPr sz="3600" b="1">
                <a:solidFill>
                  <a:srgbClr val="0000FF"/>
                </a:solidFill>
                <a:latin typeface="Times New Roman" pitchFamily="18" charset="0"/>
              </a:defRPr>
            </a:lvl2pPr>
            <a:lvl3pPr marL="1143000" indent="-228600">
              <a:defRPr sz="3600" b="1">
                <a:solidFill>
                  <a:srgbClr val="0000FF"/>
                </a:solidFill>
                <a:latin typeface="Times New Roman" pitchFamily="18" charset="0"/>
              </a:defRPr>
            </a:lvl3pPr>
            <a:lvl4pPr marL="1600200" indent="-228600">
              <a:defRPr sz="3600" b="1">
                <a:solidFill>
                  <a:srgbClr val="0000FF"/>
                </a:solidFill>
                <a:latin typeface="Times New Roman" pitchFamily="18" charset="0"/>
              </a:defRPr>
            </a:lvl4pPr>
            <a:lvl5pPr marL="2057400" indent="-228600">
              <a:defRPr sz="3600" b="1">
                <a:solidFill>
                  <a:srgbClr val="0000FF"/>
                </a:solidFill>
                <a:latin typeface="Times New Roman" pitchFamily="18" charset="0"/>
              </a:defRPr>
            </a:lvl5pPr>
            <a:lvl6pPr marL="2514600" indent="-228600" eaLnBrk="0" fontAlgn="base" hangingPunct="0">
              <a:spcBef>
                <a:spcPct val="50000"/>
              </a:spcBef>
              <a:spcAft>
                <a:spcPct val="0"/>
              </a:spcAft>
              <a:defRPr sz="3600" b="1">
                <a:solidFill>
                  <a:srgbClr val="0000FF"/>
                </a:solidFill>
                <a:latin typeface="Times New Roman" pitchFamily="18" charset="0"/>
              </a:defRPr>
            </a:lvl6pPr>
            <a:lvl7pPr marL="2971800" indent="-228600" eaLnBrk="0" fontAlgn="base" hangingPunct="0">
              <a:spcBef>
                <a:spcPct val="50000"/>
              </a:spcBef>
              <a:spcAft>
                <a:spcPct val="0"/>
              </a:spcAft>
              <a:defRPr sz="3600" b="1">
                <a:solidFill>
                  <a:srgbClr val="0000FF"/>
                </a:solidFill>
                <a:latin typeface="Times New Roman" pitchFamily="18" charset="0"/>
              </a:defRPr>
            </a:lvl7pPr>
            <a:lvl8pPr marL="3429000" indent="-228600" eaLnBrk="0" fontAlgn="base" hangingPunct="0">
              <a:spcBef>
                <a:spcPct val="50000"/>
              </a:spcBef>
              <a:spcAft>
                <a:spcPct val="0"/>
              </a:spcAft>
              <a:defRPr sz="3600" b="1">
                <a:solidFill>
                  <a:srgbClr val="0000FF"/>
                </a:solidFill>
                <a:latin typeface="Times New Roman" pitchFamily="18" charset="0"/>
              </a:defRPr>
            </a:lvl8pPr>
            <a:lvl9pPr marL="3886200" indent="-228600" eaLnBrk="0" fontAlgn="base" hangingPunct="0">
              <a:spcBef>
                <a:spcPct val="50000"/>
              </a:spcBef>
              <a:spcAft>
                <a:spcPct val="0"/>
              </a:spcAft>
              <a:defRPr sz="3600" b="1">
                <a:solidFill>
                  <a:srgbClr val="0000FF"/>
                </a:solidFill>
                <a:latin typeface="Times New Roman" pitchFamily="18" charset="0"/>
              </a:defRPr>
            </a:lvl9pPr>
          </a:lstStyle>
          <a:p>
            <a:pPr eaLnBrk="1" hangingPunct="1"/>
            <a:r>
              <a:rPr lang="en-US" altLang="en-US" sz="2800" b="0">
                <a:solidFill>
                  <a:schemeClr val="tx1"/>
                </a:solidFill>
              </a:rPr>
              <a:t>Thức ăn, nước uống, không khí</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6652"/>
                                        </p:tgtEl>
                                        <p:attrNameLst>
                                          <p:attrName>style.visibility</p:attrName>
                                        </p:attrNameLst>
                                      </p:cBhvr>
                                      <p:to>
                                        <p:strVal val="visible"/>
                                      </p:to>
                                    </p:set>
                                    <p:anim calcmode="lin" valueType="num">
                                      <p:cBhvr>
                                        <p:cTn id="7" dur="500" decel="50000" fill="hold">
                                          <p:stCondLst>
                                            <p:cond delay="0"/>
                                          </p:stCondLst>
                                        </p:cTn>
                                        <p:tgtEl>
                                          <p:spTgt spid="666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6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652"/>
                                        </p:tgtEl>
                                        <p:attrNameLst>
                                          <p:attrName>ppt_w</p:attrName>
                                        </p:attrNameLst>
                                      </p:cBhvr>
                                      <p:tavLst>
                                        <p:tav tm="0">
                                          <p:val>
                                            <p:strVal val="#ppt_w*.05"/>
                                          </p:val>
                                        </p:tav>
                                        <p:tav tm="100000">
                                          <p:val>
                                            <p:strVal val="#ppt_w"/>
                                          </p:val>
                                        </p:tav>
                                      </p:tavLst>
                                    </p:anim>
                                    <p:anim calcmode="lin" valueType="num">
                                      <p:cBhvr>
                                        <p:cTn id="10" dur="1000" fill="hold"/>
                                        <p:tgtEl>
                                          <p:spTgt spid="666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6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6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6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6655"/>
                                        </p:tgtEl>
                                        <p:attrNameLst>
                                          <p:attrName>style.visibility</p:attrName>
                                        </p:attrNameLst>
                                      </p:cBhvr>
                                      <p:to>
                                        <p:strVal val="visible"/>
                                      </p:to>
                                    </p:set>
                                    <p:animEffect transition="in" filter="fade">
                                      <p:cBhvr>
                                        <p:cTn id="19" dur="800" decel="100000"/>
                                        <p:tgtEl>
                                          <p:spTgt spid="66655"/>
                                        </p:tgtEl>
                                      </p:cBhvr>
                                    </p:animEffect>
                                    <p:anim calcmode="lin" valueType="num">
                                      <p:cBhvr>
                                        <p:cTn id="20" dur="800" decel="100000" fill="hold"/>
                                        <p:tgtEl>
                                          <p:spTgt spid="66655"/>
                                        </p:tgtEl>
                                        <p:attrNameLst>
                                          <p:attrName>style.rotation</p:attrName>
                                        </p:attrNameLst>
                                      </p:cBhvr>
                                      <p:tavLst>
                                        <p:tav tm="0">
                                          <p:val>
                                            <p:fltVal val="-90"/>
                                          </p:val>
                                        </p:tav>
                                        <p:tav tm="100000">
                                          <p:val>
                                            <p:fltVal val="0"/>
                                          </p:val>
                                        </p:tav>
                                      </p:tavLst>
                                    </p:anim>
                                    <p:anim calcmode="lin" valueType="num">
                                      <p:cBhvr>
                                        <p:cTn id="21" dur="800" decel="100000" fill="hold"/>
                                        <p:tgtEl>
                                          <p:spTgt spid="66655"/>
                                        </p:tgtEl>
                                        <p:attrNameLst>
                                          <p:attrName>ppt_x</p:attrName>
                                        </p:attrNameLst>
                                      </p:cBhvr>
                                      <p:tavLst>
                                        <p:tav tm="0">
                                          <p:val>
                                            <p:strVal val="#ppt_x+0.4"/>
                                          </p:val>
                                        </p:tav>
                                        <p:tav tm="100000">
                                          <p:val>
                                            <p:strVal val="#ppt_x-0.05"/>
                                          </p:val>
                                        </p:tav>
                                      </p:tavLst>
                                    </p:anim>
                                    <p:anim calcmode="lin" valueType="num">
                                      <p:cBhvr>
                                        <p:cTn id="22" dur="800" decel="100000" fill="hold"/>
                                        <p:tgtEl>
                                          <p:spTgt spid="6665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665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6655"/>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6652"/>
                                        </p:tgtEl>
                                      </p:cBhvr>
                                    </p:animEffect>
                                    <p:set>
                                      <p:cBhvr>
                                        <p:cTn id="29" dur="1" fill="hold">
                                          <p:stCondLst>
                                            <p:cond delay="499"/>
                                          </p:stCondLst>
                                        </p:cTn>
                                        <p:tgtEl>
                                          <p:spTgt spid="66652"/>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66655"/>
                                        </p:tgtEl>
                                      </p:cBhvr>
                                    </p:animEffect>
                                    <p:set>
                                      <p:cBhvr>
                                        <p:cTn id="32" dur="1" fill="hold">
                                          <p:stCondLst>
                                            <p:cond delay="499"/>
                                          </p:stCondLst>
                                        </p:cTn>
                                        <p:tgtEl>
                                          <p:spTgt spid="6665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66653"/>
                                        </p:tgtEl>
                                        <p:attrNameLst>
                                          <p:attrName>style.visibility</p:attrName>
                                        </p:attrNameLst>
                                      </p:cBhvr>
                                      <p:to>
                                        <p:strVal val="visible"/>
                                      </p:to>
                                    </p:set>
                                    <p:anim calcmode="lin" valueType="num">
                                      <p:cBhvr>
                                        <p:cTn id="37" dur="1000" fill="hold"/>
                                        <p:tgtEl>
                                          <p:spTgt spid="666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66653"/>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66653"/>
                                        </p:tgtEl>
                                        <p:attrNameLst>
                                          <p:attrName>ppt_y</p:attrName>
                                        </p:attrNameLst>
                                      </p:cBhvr>
                                      <p:tavLst>
                                        <p:tav tm="0">
                                          <p:val>
                                            <p:strVal val="#ppt_y"/>
                                          </p:val>
                                        </p:tav>
                                        <p:tav tm="100000">
                                          <p:val>
                                            <p:strVal val="#ppt_y"/>
                                          </p:val>
                                        </p:tav>
                                      </p:tavLst>
                                    </p:anim>
                                    <p:animEffect transition="in" filter="fade">
                                      <p:cBhvr>
                                        <p:cTn id="40" dur="1000"/>
                                        <p:tgtEl>
                                          <p:spTgt spid="666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66654"/>
                                        </p:tgtEl>
                                        <p:attrNameLst>
                                          <p:attrName>style.visibility</p:attrName>
                                        </p:attrNameLst>
                                      </p:cBhvr>
                                      <p:to>
                                        <p:strVal val="visible"/>
                                      </p:to>
                                    </p:set>
                                    <p:anim calcmode="lin" valueType="num">
                                      <p:cBhvr>
                                        <p:cTn id="45" dur="500" fill="hold"/>
                                        <p:tgtEl>
                                          <p:spTgt spid="66654"/>
                                        </p:tgtEl>
                                        <p:attrNameLst>
                                          <p:attrName>ppt_w</p:attrName>
                                        </p:attrNameLst>
                                      </p:cBhvr>
                                      <p:tavLst>
                                        <p:tav tm="0">
                                          <p:val>
                                            <p:strVal val="#ppt_w*0.05"/>
                                          </p:val>
                                        </p:tav>
                                        <p:tav tm="100000">
                                          <p:val>
                                            <p:strVal val="#ppt_w"/>
                                          </p:val>
                                        </p:tav>
                                      </p:tavLst>
                                    </p:anim>
                                    <p:anim calcmode="lin" valueType="num">
                                      <p:cBhvr>
                                        <p:cTn id="46" dur="500" fill="hold"/>
                                        <p:tgtEl>
                                          <p:spTgt spid="66654"/>
                                        </p:tgtEl>
                                        <p:attrNameLst>
                                          <p:attrName>ppt_h</p:attrName>
                                        </p:attrNameLst>
                                      </p:cBhvr>
                                      <p:tavLst>
                                        <p:tav tm="0">
                                          <p:val>
                                            <p:strVal val="#ppt_h"/>
                                          </p:val>
                                        </p:tav>
                                        <p:tav tm="100000">
                                          <p:val>
                                            <p:strVal val="#ppt_h"/>
                                          </p:val>
                                        </p:tav>
                                      </p:tavLst>
                                    </p:anim>
                                    <p:anim calcmode="lin" valueType="num">
                                      <p:cBhvr>
                                        <p:cTn id="47" dur="500" fill="hold"/>
                                        <p:tgtEl>
                                          <p:spTgt spid="66654"/>
                                        </p:tgtEl>
                                        <p:attrNameLst>
                                          <p:attrName>ppt_x</p:attrName>
                                        </p:attrNameLst>
                                      </p:cBhvr>
                                      <p:tavLst>
                                        <p:tav tm="0">
                                          <p:val>
                                            <p:strVal val="#ppt_x-.2"/>
                                          </p:val>
                                        </p:tav>
                                        <p:tav tm="100000">
                                          <p:val>
                                            <p:strVal val="#ppt_x"/>
                                          </p:val>
                                        </p:tav>
                                      </p:tavLst>
                                    </p:anim>
                                    <p:anim calcmode="lin" valueType="num">
                                      <p:cBhvr>
                                        <p:cTn id="48" dur="500" fill="hold"/>
                                        <p:tgtEl>
                                          <p:spTgt spid="66654"/>
                                        </p:tgtEl>
                                        <p:attrNameLst>
                                          <p:attrName>ppt_y</p:attrName>
                                        </p:attrNameLst>
                                      </p:cBhvr>
                                      <p:tavLst>
                                        <p:tav tm="0">
                                          <p:val>
                                            <p:strVal val="#ppt_y"/>
                                          </p:val>
                                        </p:tav>
                                        <p:tav tm="100000">
                                          <p:val>
                                            <p:strVal val="#ppt_y"/>
                                          </p:val>
                                        </p:tav>
                                      </p:tavLst>
                                    </p:anim>
                                    <p:animEffect transition="in" filter="fade">
                                      <p:cBhvr>
                                        <p:cTn id="49" dur="500"/>
                                        <p:tgtEl>
                                          <p:spTgt spid="66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52" grpId="0"/>
      <p:bldP spid="66652" grpId="1"/>
      <p:bldP spid="66653" grpId="0"/>
      <p:bldP spid="66654" grpId="0"/>
      <p:bldP spid="66655" grpId="0"/>
      <p:bldP spid="66655"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600" b="1"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1556</TotalTime>
  <Words>407</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NBTVN</dc:creator>
  <cp:lastModifiedBy>Admin</cp:lastModifiedBy>
  <cp:revision>238</cp:revision>
  <cp:lastPrinted>1601-01-01T00:00:00Z</cp:lastPrinted>
  <dcterms:created xsi:type="dcterms:W3CDTF">1601-01-01T00:00:00Z</dcterms:created>
  <dcterms:modified xsi:type="dcterms:W3CDTF">2023-02-03T10:22:05Z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