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4" r:id="rId4"/>
    <p:sldId id="275" r:id="rId5"/>
    <p:sldId id="276" r:id="rId6"/>
    <p:sldId id="277" r:id="rId7"/>
    <p:sldId id="270" r:id="rId8"/>
    <p:sldId id="273" r:id="rId9"/>
    <p:sldId id="269" r:id="rId10"/>
    <p:sldId id="27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0B93"/>
    <a:srgbClr val="BEE395"/>
    <a:srgbClr val="FFB64B"/>
    <a:srgbClr val="FFD757"/>
    <a:srgbClr val="00A1DA"/>
    <a:srgbClr val="FFAD5B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hilinh.phan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microsoft.com/office/2007/relationships/hdphoto" Target="../media/hdphoto1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6.gif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slide" Target="slide7.xml"/><Relationship Id="rId19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73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2400" smtClean="0"/>
              <a:t>Thầy cô cần full bộ giáo án, vui lòng lh facebook: </a:t>
            </a:r>
            <a:r>
              <a:rPr lang="en-US" sz="2400">
                <a:hlinkClick r:id="rId2"/>
              </a:rPr>
              <a:t>https://www.facebook.com/nhilinh.phan</a:t>
            </a:r>
            <a:r>
              <a:rPr lang="en-US" sz="2400" smtClean="0">
                <a:hlinkClick r:id="rId2"/>
              </a:rPr>
              <a:t>/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/>
              <a:t>Link nhóm chia sẻ tài liệu: https://www.facebook.com/groups/443096903751589/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Sđt zalo: 0916604268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455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2" y="-120651"/>
            <a:ext cx="6008258" cy="4914900"/>
          </a:xfrm>
        </p:spPr>
      </p:pic>
      <p:sp>
        <p:nvSpPr>
          <p:cNvPr id="5" name="Rectangle 4"/>
          <p:cNvSpPr/>
          <p:nvPr/>
        </p:nvSpPr>
        <p:spPr>
          <a:xfrm>
            <a:off x="0" y="4236027"/>
            <a:ext cx="9144000" cy="907473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23" y="934083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34" y="507490"/>
            <a:ext cx="112236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300" y="2800350"/>
            <a:ext cx="11271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50" y="401955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404686" y="2570480"/>
            <a:ext cx="481514" cy="5435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331242" y="1694179"/>
            <a:ext cx="481514" cy="5435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323612" y="2136507"/>
            <a:ext cx="481514" cy="5435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964111" y="175668"/>
            <a:ext cx="368084" cy="4155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237600" y="1998832"/>
            <a:ext cx="580036" cy="65477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2536070" y="1698149"/>
            <a:ext cx="719058" cy="8117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997559" y="78095"/>
            <a:ext cx="368084" cy="4155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2" y="213360"/>
            <a:ext cx="2547937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6576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99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657600" y="28003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90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65760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15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0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10 ; 20 ; 30 ; 40 ; …. ; 60 ; 70</a:t>
            </a:r>
            <a:br>
              <a:rPr lang="en-US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Số tròn chục còn thiếu là: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467100" y="1678132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 39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3467100" y="40957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50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467100" y="2873086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41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7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9107"/>
            <a:ext cx="685800" cy="554002"/>
          </a:xfr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Đâu là số tròn chục bé nhất?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2686050" y="2708564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B.  11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686050" y="1504950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A. 10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2686050" y="3922568"/>
            <a:ext cx="365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latin typeface="Arial" pitchFamily="34" charset="0"/>
                <a:cs typeface="Arial" pitchFamily="34" charset="0"/>
              </a:rPr>
              <a:t>C.  60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99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6878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9" t="13320" r="-1361" b="50000"/>
          <a:stretch/>
        </p:blipFill>
        <p:spPr bwMode="auto">
          <a:xfrm>
            <a:off x="4294187" y="136126"/>
            <a:ext cx="993775" cy="144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5" r="64383" b="17625"/>
          <a:stretch/>
        </p:blipFill>
        <p:spPr bwMode="auto">
          <a:xfrm>
            <a:off x="990600" y="1123949"/>
            <a:ext cx="1287462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2" y="333089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15732"/>
            <a:ext cx="1176337" cy="210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743" y="1104898"/>
            <a:ext cx="10302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81" y="3830637"/>
            <a:ext cx="1335087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805" y="3632608"/>
            <a:ext cx="2974975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568" y="2569729"/>
            <a:ext cx="162242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75" y="2368116"/>
            <a:ext cx="18161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043545" y="2277228"/>
            <a:ext cx="1524000" cy="7385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V="1">
            <a:off x="1981200" y="1497441"/>
            <a:ext cx="3962400" cy="1761696"/>
          </a:xfrm>
          <a:prstGeom prst="curvedConnector3">
            <a:avLst>
              <a:gd name="adj1" fmla="val 6180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461975" y="1459626"/>
            <a:ext cx="2634025" cy="2561511"/>
          </a:xfrm>
          <a:prstGeom prst="curvedConnector3">
            <a:avLst>
              <a:gd name="adj1" fmla="val 6183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16029" y="1213858"/>
            <a:ext cx="927571" cy="16626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4419600" y="2464698"/>
            <a:ext cx="2971800" cy="1631052"/>
          </a:xfrm>
          <a:prstGeom prst="curvedConnector3">
            <a:avLst>
              <a:gd name="adj1" fmla="val 7202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838200" y="3018630"/>
            <a:ext cx="1967345" cy="2132252"/>
            <a:chOff x="838200" y="3018630"/>
            <a:chExt cx="1967345" cy="2132252"/>
          </a:xfrm>
        </p:grpSpPr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018630"/>
              <a:ext cx="1573213" cy="2005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838200" y="4781550"/>
              <a:ext cx="196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mtClean="0">
                  <a:latin typeface="Arial" pitchFamily="34" charset="0"/>
                  <a:cs typeface="Arial" pitchFamily="34" charset="0"/>
                </a:rPr>
                <a:t>Hai mươi mốt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118785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28567" y="4768334"/>
            <a:ext cx="196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Chín mươi chín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36345" y="3419453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Năm mươi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18581" y="3234787"/>
            <a:ext cx="162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Mười lăm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647700" y="-162215"/>
            <a:ext cx="74295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Tìm cách đọc số ghi trên mỗi con chim cánh cụt.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47637" y="13709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5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2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" fill="hold">
                                          <p:stCondLst>
                                            <p:cond delay="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" fill="hold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" fill="hold">
                                          <p:stCondLst>
                                            <p:cond delay="8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318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12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145</Words>
  <Application>Microsoft Office PowerPoint</Application>
  <PresentationFormat>On-screen Show (16:9)</PresentationFormat>
  <Paragraphs>33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Chủ đề 6</vt:lpstr>
      <vt:lpstr>PowerPoint Presentation</vt:lpstr>
      <vt:lpstr>Đâu là số tròn chục?</vt:lpstr>
      <vt:lpstr>10 ; 20 ; 30 ; 40 ; …. ; 60 ; 70 Số tròn chục còn thiếu là:</vt:lpstr>
      <vt:lpstr>Đâu là số tròn chục bé nhất?</vt:lpstr>
      <vt:lpstr>PowerPoint Presentation</vt:lpstr>
      <vt:lpstr>PowerPoint Presentation</vt:lpstr>
      <vt:lpstr>PowerPoint Presentation</vt:lpstr>
      <vt:lpstr>Thầy cô cần full bộ giáo án, vui lòng lh facebook: https://www.facebook.com/nhilinh.phan/ Link nhóm chia sẻ tài liệu: https://www.facebook.com/groups/443096903751589/ Sđt zalo: 0916604268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113</cp:revision>
  <dcterms:created xsi:type="dcterms:W3CDTF">2021-01-09T02:19:28Z</dcterms:created>
  <dcterms:modified xsi:type="dcterms:W3CDTF">2021-01-14T06:46:24Z</dcterms:modified>
</cp:coreProperties>
</file>