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775885"/>
            <a:ext cx="9144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Thầy cô cần full bộ giáo án, vui lòng lh facebook: </a:t>
            </a:r>
            <a:r>
              <a:rPr lang="en-US" sz="2000">
                <a:solidFill>
                  <a:schemeClr val="tx1"/>
                </a:solidFill>
                <a:hlinkClick r:id="rId2"/>
              </a:rPr>
              <a:t>https://www.facebook.com/nhilinh.phan/</a:t>
            </a: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Link nhóm chia sẻ tài liệu: https://www.facebook.com/groups/443096903751589/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Sđt zalo: </a:t>
            </a:r>
            <a:r>
              <a:rPr lang="en-US" sz="2000" smtClean="0">
                <a:solidFill>
                  <a:schemeClr val="tx1"/>
                </a:solidFill>
              </a:rPr>
              <a:t>0916604268</a:t>
            </a:r>
          </a:p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 biết chơi, mn cứ ib mình nhé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82</Words>
  <Application>Microsoft Office PowerPoint</Application>
  <PresentationFormat>On-screen Show (16:9)</PresentationFormat>
  <Paragraphs>35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132</cp:revision>
  <dcterms:created xsi:type="dcterms:W3CDTF">2021-01-09T02:19:28Z</dcterms:created>
  <dcterms:modified xsi:type="dcterms:W3CDTF">2021-01-14T21:49:53Z</dcterms:modified>
</cp:coreProperties>
</file>