
<file path=[Content_Types].xml><?xml version="1.0" encoding="utf-8"?>
<Types xmlns="http://schemas.openxmlformats.org/package/2006/content-types">
  <Default Extension="jpeg" ContentType="image/jpeg"/>
  <Default Extension="JPG" ContentType="image/.jpg"/>
  <Default Extension="wav" ContentType="audio/x-wav"/>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7" r:id="rId3"/>
    <p:sldId id="258" r:id="rId4"/>
    <p:sldId id="260" r:id="rId5"/>
    <p:sldId id="261" r:id="rId6"/>
    <p:sldId id="262" r:id="rId7"/>
    <p:sldId id="263" r:id="rId8"/>
    <p:sldId id="278" r:id="rId9"/>
    <p:sldId id="265" r:id="rId10"/>
    <p:sldId id="279" r:id="rId11"/>
    <p:sldId id="267" r:id="rId12"/>
    <p:sldId id="280" r:id="rId13"/>
    <p:sldId id="281" r:id="rId14"/>
    <p:sldId id="270" r:id="rId15"/>
    <p:sldId id="271" r:id="rId16"/>
    <p:sldId id="283" r:id="rId17"/>
    <p:sldId id="284" r:id="rId18"/>
    <p:sldId id="274"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1" autoAdjust="0"/>
  </p:normalViewPr>
  <p:slideViewPr>
    <p:cSldViewPr snapToGrid="0">
      <p:cViewPr varScale="1">
        <p:scale>
          <a:sx n="55" d="100"/>
          <a:sy n="55" d="100"/>
        </p:scale>
        <p:origin x="109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E5852-6D7C-40DF-B50D-87E2ACCE3D7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3BBA4-7661-4B90-AF93-4025F916EF0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F26DD4C-3042-4D87-8B19-3CE664DDD9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F26DD4C-3042-4D87-8B19-3CE664DDD9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F26DD4C-3042-4D87-8B19-3CE664DDD9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5791200"/>
            <a:ext cx="12191996" cy="1066800"/>
          </a:xfrm>
          <a:prstGeom prst="rect">
            <a:avLst/>
          </a:prstGeom>
        </p:spPr>
      </p:pic>
      <p:sp>
        <p:nvSpPr>
          <p:cNvPr id="4" name="TextBox 3"/>
          <p:cNvSpPr txBox="1"/>
          <p:nvPr userDrawn="1"/>
        </p:nvSpPr>
        <p:spPr>
          <a:xfrm>
            <a:off x="-73732" y="0"/>
            <a:ext cx="1369646" cy="338554"/>
          </a:xfrm>
          <a:prstGeom prst="rect">
            <a:avLst/>
          </a:prstGeom>
          <a:noFill/>
        </p:spPr>
        <p:txBody>
          <a:bodyPr wrap="square" rtlCol="0">
            <a:spAutoFit/>
          </a:bodyPr>
          <a:lstStyle/>
          <a:p>
            <a:r>
              <a:rPr lang="en-US" sz="1600" dirty="0">
                <a:solidFill>
                  <a:srgbClr val="92D050"/>
                </a:solidFill>
              </a:rPr>
              <a:t>MĂNG NON</a:t>
            </a:r>
            <a:endParaRPr lang="en-US" sz="1600" dirty="0">
              <a:solidFill>
                <a:srgbClr val="92D05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F26DD4C-3042-4D87-8B19-3CE664DDD9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F26DD4C-3042-4D87-8B19-3CE664DDD9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F26DD4C-3042-4D87-8B19-3CE664DDD9C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F26DD4C-3042-4D87-8B19-3CE664DDD9C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F26DD4C-3042-4D87-8B19-3CE664DDD9C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6DD4C-3042-4D87-8B19-3CE664DDD9C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F26DD4C-3042-4D87-8B19-3CE664DDD9C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F26DD4C-3042-4D87-8B19-3CE664DDD9C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772A0-8ED8-41C4-B4BC-34C27DAE2E4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6DD4C-3042-4D87-8B19-3CE664DDD9C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772A0-8ED8-41C4-B4BC-34C27DAE2E4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hdphoto" Target="../media/image12.wdp"/><Relationship Id="rId8" Type="http://schemas.openxmlformats.org/officeDocument/2006/relationships/image" Target="../media/image11.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8.wdp"/><Relationship Id="rId4" Type="http://schemas.openxmlformats.org/officeDocument/2006/relationships/image" Target="../media/image7.png"/><Relationship Id="rId3" Type="http://schemas.microsoft.com/office/2007/relationships/hdphoto" Target="../media/image6.wdp"/><Relationship Id="rId28" Type="http://schemas.openxmlformats.org/officeDocument/2006/relationships/slideLayout" Target="../slideLayouts/slideLayout12.xml"/><Relationship Id="rId27" Type="http://schemas.microsoft.com/office/2007/relationships/hdphoto" Target="../media/image30.wdp"/><Relationship Id="rId26" Type="http://schemas.openxmlformats.org/officeDocument/2006/relationships/image" Target="../media/image29.png"/><Relationship Id="rId25" Type="http://schemas.microsoft.com/office/2007/relationships/hdphoto" Target="../media/image28.wdp"/><Relationship Id="rId24" Type="http://schemas.openxmlformats.org/officeDocument/2006/relationships/image" Target="../media/image27.png"/><Relationship Id="rId23" Type="http://schemas.microsoft.com/office/2007/relationships/hdphoto" Target="../media/image26.wdp"/><Relationship Id="rId22" Type="http://schemas.openxmlformats.org/officeDocument/2006/relationships/image" Target="../media/image25.png"/><Relationship Id="rId21" Type="http://schemas.microsoft.com/office/2007/relationships/hdphoto" Target="../media/image24.wdp"/><Relationship Id="rId20" Type="http://schemas.openxmlformats.org/officeDocument/2006/relationships/image" Target="../media/image23.png"/><Relationship Id="rId2" Type="http://schemas.openxmlformats.org/officeDocument/2006/relationships/image" Target="../media/image5.png"/><Relationship Id="rId19" Type="http://schemas.openxmlformats.org/officeDocument/2006/relationships/image" Target="../media/image22.png"/><Relationship Id="rId18" Type="http://schemas.openxmlformats.org/officeDocument/2006/relationships/image" Target="../media/image21.png"/><Relationship Id="rId17" Type="http://schemas.openxmlformats.org/officeDocument/2006/relationships/image" Target="../media/image20.png"/><Relationship Id="rId16" Type="http://schemas.microsoft.com/office/2007/relationships/hdphoto" Target="../media/image19.wdp"/><Relationship Id="rId15" Type="http://schemas.openxmlformats.org/officeDocument/2006/relationships/image" Target="../media/image18.png"/><Relationship Id="rId14" Type="http://schemas.openxmlformats.org/officeDocument/2006/relationships/image" Target="../media/image17.png"/><Relationship Id="rId13" Type="http://schemas.openxmlformats.org/officeDocument/2006/relationships/image" Target="../media/image16.png"/><Relationship Id="rId12" Type="http://schemas.openxmlformats.org/officeDocument/2006/relationships/image" Target="../media/image15.png"/><Relationship Id="rId11" Type="http://schemas.microsoft.com/office/2007/relationships/hdphoto" Target="../media/image14.wdp"/><Relationship Id="rId10" Type="http://schemas.openxmlformats.org/officeDocument/2006/relationships/image" Target="../media/image13.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microsoft.com/office/2007/relationships/hdphoto" Target="../media/image86.wdp"/><Relationship Id="rId7" Type="http://schemas.openxmlformats.org/officeDocument/2006/relationships/image" Target="../media/image85.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88.wdp"/><Relationship Id="rId1"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microsoft.com/office/2007/relationships/hdphoto" Target="../media/image91.wdp"/><Relationship Id="rId6" Type="http://schemas.openxmlformats.org/officeDocument/2006/relationships/image" Target="../media/image90.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image" Target="../media/image89.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microsoft.com/office/2007/relationships/hdphoto" Target="../media/image93.wdp"/><Relationship Id="rId4" Type="http://schemas.openxmlformats.org/officeDocument/2006/relationships/image" Target="../media/image92.png"/><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9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microsoft.com/office/2007/relationships/hdphoto" Target="../media/image98.wdp"/><Relationship Id="rId6" Type="http://schemas.openxmlformats.org/officeDocument/2006/relationships/image" Target="../media/image97.png"/><Relationship Id="rId5" Type="http://schemas.microsoft.com/office/2007/relationships/hdphoto" Target="../media/image96.wdp"/><Relationship Id="rId4" Type="http://schemas.openxmlformats.org/officeDocument/2006/relationships/image" Target="../media/image95.png"/><Relationship Id="rId3"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9" Type="http://schemas.openxmlformats.org/officeDocument/2006/relationships/image" Target="../media/image45.png"/><Relationship Id="rId8" Type="http://schemas.microsoft.com/office/2007/relationships/hdphoto" Target="../media/image44.wdp"/><Relationship Id="rId7" Type="http://schemas.openxmlformats.org/officeDocument/2006/relationships/image" Target="../media/image43.png"/><Relationship Id="rId6" Type="http://schemas.microsoft.com/office/2007/relationships/hdphoto" Target="../media/image42.wdp"/><Relationship Id="rId5" Type="http://schemas.openxmlformats.org/officeDocument/2006/relationships/image" Target="../media/image41.png"/><Relationship Id="rId4" Type="http://schemas.microsoft.com/office/2007/relationships/hdphoto" Target="../media/image40.wdp"/><Relationship Id="rId3" Type="http://schemas.openxmlformats.org/officeDocument/2006/relationships/image" Target="../media/image39.png"/><Relationship Id="rId20" Type="http://schemas.openxmlformats.org/officeDocument/2006/relationships/slideLayout" Target="../slideLayouts/slideLayout1.xml"/><Relationship Id="rId2" Type="http://schemas.openxmlformats.org/officeDocument/2006/relationships/image" Target="../media/image38.png"/><Relationship Id="rId19" Type="http://schemas.openxmlformats.org/officeDocument/2006/relationships/audio" Target="../media/audio3.wav"/><Relationship Id="rId18" Type="http://schemas.openxmlformats.org/officeDocument/2006/relationships/audio" Target="../media/audio2.wav"/><Relationship Id="rId17" Type="http://schemas.openxmlformats.org/officeDocument/2006/relationships/audio" Target="../media/audio1.wav"/><Relationship Id="rId16" Type="http://schemas.microsoft.com/office/2007/relationships/hdphoto" Target="../media/image51.wdp"/><Relationship Id="rId15" Type="http://schemas.openxmlformats.org/officeDocument/2006/relationships/image" Target="../media/image50.png"/><Relationship Id="rId14" Type="http://schemas.microsoft.com/office/2007/relationships/hdphoto" Target="../media/image49.wdp"/><Relationship Id="rId13" Type="http://schemas.openxmlformats.org/officeDocument/2006/relationships/image" Target="../media/image48.png"/><Relationship Id="rId12" Type="http://schemas.openxmlformats.org/officeDocument/2006/relationships/slide" Target="slide1.xml"/><Relationship Id="rId11" Type="http://schemas.openxmlformats.org/officeDocument/2006/relationships/image" Target="../media/image47.png"/><Relationship Id="rId10" Type="http://schemas.openxmlformats.org/officeDocument/2006/relationships/image" Target="../media/image46.png"/><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9" Type="http://schemas.openxmlformats.org/officeDocument/2006/relationships/image" Target="../media/image52.png"/><Relationship Id="rId8" Type="http://schemas.microsoft.com/office/2007/relationships/hdphoto" Target="../media/image44.wdp"/><Relationship Id="rId7" Type="http://schemas.openxmlformats.org/officeDocument/2006/relationships/image" Target="../media/image43.png"/><Relationship Id="rId6" Type="http://schemas.microsoft.com/office/2007/relationships/hdphoto" Target="../media/image40.wdp"/><Relationship Id="rId5" Type="http://schemas.openxmlformats.org/officeDocument/2006/relationships/image" Target="../media/image39.png"/><Relationship Id="rId4" Type="http://schemas.openxmlformats.org/officeDocument/2006/relationships/slide" Target="slide1.xml"/><Relationship Id="rId3" Type="http://schemas.microsoft.com/office/2007/relationships/hdphoto" Target="../media/image42.wdp"/><Relationship Id="rId2" Type="http://schemas.openxmlformats.org/officeDocument/2006/relationships/image" Target="../media/image41.png"/><Relationship Id="rId15" Type="http://schemas.openxmlformats.org/officeDocument/2006/relationships/slideLayout" Target="../slideLayouts/slideLayout1.xml"/><Relationship Id="rId14" Type="http://schemas.openxmlformats.org/officeDocument/2006/relationships/audio" Target="../media/audio2.wav"/><Relationship Id="rId13" Type="http://schemas.microsoft.com/office/2007/relationships/hdphoto" Target="../media/image56.wdp"/><Relationship Id="rId12" Type="http://schemas.openxmlformats.org/officeDocument/2006/relationships/image" Target="../media/image55.png"/><Relationship Id="rId11" Type="http://schemas.openxmlformats.org/officeDocument/2006/relationships/image" Target="../media/image54.png"/><Relationship Id="rId10" Type="http://schemas.openxmlformats.org/officeDocument/2006/relationships/image" Target="../media/image53.png"/><Relationship Id="rId1"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microsoft.com/office/2007/relationships/hdphoto" Target="../media/image59.wdp"/><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4.png"/><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image" Target="../media/image3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microsoft.com/office/2007/relationships/hdphoto" Target="../media/image64.wdp"/><Relationship Id="rId4" Type="http://schemas.openxmlformats.org/officeDocument/2006/relationships/image" Target="../media/image63.png"/><Relationship Id="rId3" Type="http://schemas.microsoft.com/office/2007/relationships/hdphoto" Target="../media/image62.wdp"/><Relationship Id="rId2" Type="http://schemas.openxmlformats.org/officeDocument/2006/relationships/image" Target="../media/image61.png"/><Relationship Id="rId1" Type="http://schemas.openxmlformats.org/officeDocument/2006/relationships/image" Target="../media/image60.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microsoft.com/office/2007/relationships/hdphoto" Target="../media/image68.wdp"/><Relationship Id="rId4" Type="http://schemas.openxmlformats.org/officeDocument/2006/relationships/image" Target="../media/image67.png"/><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57.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microsoft.com/office/2007/relationships/hdphoto" Target="../media/image72.wdp"/><Relationship Id="rId3" Type="http://schemas.openxmlformats.org/officeDocument/2006/relationships/image" Target="../media/image71.png"/><Relationship Id="rId2" Type="http://schemas.microsoft.com/office/2007/relationships/hdphoto" Target="../media/image70.wdp"/><Relationship Id="rId1" Type="http://schemas.openxmlformats.org/officeDocument/2006/relationships/image" Target="../media/image6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7.png"/><Relationship Id="rId2" Type="http://schemas.microsoft.com/office/2007/relationships/hdphoto" Target="../media/image74.wdp"/><Relationship Id="rId1"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p:cNvPicPr>
            <a:picLocks noChangeAspect="1"/>
          </p:cNvPicPr>
          <p:nvPr/>
        </p:nvPicPr>
        <p:blipFill rotWithShape="1">
          <a:blip r:embed="rId1">
            <a:duotone>
              <a:prstClr val="black"/>
              <a:schemeClr val="accent6">
                <a:tint val="45000"/>
                <a:satMod val="400000"/>
              </a:schemeClr>
            </a:duotone>
            <a:extLst>
              <a:ext uri="{28A0092B-C50C-407E-A947-70E740481C1C}">
                <a14:useLocalDpi xmlns:a14="http://schemas.microsoft.com/office/drawing/2010/main" val="0"/>
              </a:ext>
            </a:extLst>
          </a:blip>
          <a:srcRect t="9442"/>
          <a:stretch>
            <a:fillRect/>
          </a:stretch>
        </p:blipFill>
        <p:spPr>
          <a:xfrm>
            <a:off x="0" y="0"/>
            <a:ext cx="12198838" cy="5763120"/>
          </a:xfrm>
          <a:prstGeom prst="rect">
            <a:avLst/>
          </a:prstGeom>
        </p:spPr>
      </p:pic>
      <p:pic>
        <p:nvPicPr>
          <p:cNvPr id="98" name="Picture 97" descr="stephen-hawking.jpg"/>
          <p:cNvPicPr>
            <a:picLocks noChangeAspect="1"/>
          </p:cNvPicPr>
          <p:nvPr/>
        </p:nvPicPr>
        <p:blipFill>
          <a:blip r:embed="rId2">
            <a:grayscl/>
            <a:extLst>
              <a:ext uri="{BEBA8EAE-BF5A-486C-A8C5-ECC9F3942E4B}">
                <a14:imgProps xmlns:a14="http://schemas.microsoft.com/office/drawing/2010/main">
                  <a14:imgLayer r:embed="rId3">
                    <a14:imgEffect>
                      <a14:backgroundRemoval t="10000" b="95556" l="10000" r="90000">
                        <a14:foregroundMark x1="62667" y1="62444" x2="62667" y2="62444"/>
                        <a14:foregroundMark x1="44800" y1="53778" x2="47733" y2="63111"/>
                        <a14:foregroundMark x1="49499" y1="59111" x2="50000" y2="63556"/>
                        <a14:foregroundMark x1="49089" y1="55481" x2="49499" y2="59111"/>
                        <a14:foregroundMark x1="47067" y1="37556" x2="48712" y2="52139"/>
                        <a14:foregroundMark x1="50000" y1="63556" x2="51200" y2="67111"/>
                        <a14:foregroundMark x1="41145" y1="28000" x2="42667" y2="27556"/>
                        <a14:foregroundMark x1="33915" y1="30109" x2="41145" y2="28000"/>
                        <a14:foregroundMark x1="42667" y1="27556" x2="43867" y2="28000"/>
                        <a14:foregroundMark x1="23067" y1="92444" x2="73200" y2="93556"/>
                        <a14:foregroundMark x1="33067" y1="41778" x2="28267" y2="58222"/>
                        <a14:foregroundMark x1="36667" y1="30000" x2="36667" y2="30000"/>
                        <a14:foregroundMark x1="56533" y1="95556" x2="56533" y2="95556"/>
                        <a14:backgroundMark x1="34267" y1="15111" x2="19067" y2="70889"/>
                        <a14:backgroundMark x1="43733" y1="28000" x2="43733" y2="28000"/>
                        <a14:backgroundMark x1="48400" y1="52444" x2="49467" y2="55111"/>
                        <a14:backgroundMark x1="50533" y1="59111" x2="50533" y2="59111"/>
                        <a14:backgroundMark x1="32933" y1="38667" x2="33574" y2="42160"/>
                        <a14:backgroundMark x1="33200" y1="38889" x2="32272" y2="41178"/>
                      </a14:backgroundRemoval>
                    </a14:imgEffect>
                  </a14:imgLayer>
                </a14:imgProps>
              </a:ext>
            </a:extLst>
          </a:blip>
          <a:stretch>
            <a:fillRect/>
          </a:stretch>
        </p:blipFill>
        <p:spPr>
          <a:xfrm>
            <a:off x="-1907459" y="1148000"/>
            <a:ext cx="9218597" cy="5715000"/>
          </a:xfrm>
          <a:prstGeom prst="rect">
            <a:avLst/>
          </a:prstGeom>
          <a:ln>
            <a:noFill/>
          </a:ln>
          <a:effectLst>
            <a:softEdge rad="112500"/>
          </a:effectLst>
        </p:spPr>
      </p:pic>
      <p:pic>
        <p:nvPicPr>
          <p:cNvPr id="97" name="Picture 96"/>
          <p:cNvPicPr>
            <a:picLocks noChangeAspect="1"/>
          </p:cNvPicPr>
          <p:nvPr/>
        </p:nvPicPr>
        <p:blipFill>
          <a:blip r:embed="rId4">
            <a:extLst>
              <a:ext uri="{BEBA8EAE-BF5A-486C-A8C5-ECC9F3942E4B}">
                <a14:imgProps xmlns:a14="http://schemas.microsoft.com/office/drawing/2010/main">
                  <a14:imgLayer r:embed="rId5">
                    <a14:imgEffect>
                      <a14:backgroundRemoval t="889" b="90889" l="10000" r="90000">
                        <a14:foregroundMark x1="58875" y1="889" x2="58875" y2="889"/>
                        <a14:foregroundMark x1="66000" y1="90889" x2="66000" y2="90889"/>
                      </a14:backgroundRemoval>
                    </a14:imgEffect>
                  </a14:imgLayer>
                </a14:imgProps>
              </a:ext>
            </a:extLst>
          </a:blip>
          <a:stretch>
            <a:fillRect/>
          </a:stretch>
        </p:blipFill>
        <p:spPr>
          <a:xfrm>
            <a:off x="1147745" y="2415779"/>
            <a:ext cx="7812125" cy="4432102"/>
          </a:xfrm>
          <a:prstGeom prst="rect">
            <a:avLst/>
          </a:prstGeom>
          <a:ln>
            <a:noFill/>
          </a:ln>
          <a:effectLst>
            <a:outerShdw blurRad="292100" dist="139700" dir="2700000" algn="tl" rotWithShape="0">
              <a:srgbClr val="333333">
                <a:alpha val="65000"/>
              </a:srgbClr>
            </a:outerShdw>
          </a:effectLst>
        </p:spPr>
      </p:pic>
      <p:pic>
        <p:nvPicPr>
          <p:cNvPr id="24" name="Picture 23" descr="A person holding a cigarette in front of a crowd of people&#10;&#10;Description automatically generated with low confidence"/>
          <p:cNvPicPr>
            <a:picLocks noChangeAspect="1"/>
          </p:cNvPicPr>
          <p:nvPr/>
        </p:nvPicPr>
        <p:blipFill>
          <a:blip r:embed="rId6">
            <a:extLst>
              <a:ext uri="{BEBA8EAE-BF5A-486C-A8C5-ECC9F3942E4B}">
                <a14:imgProps xmlns:a14="http://schemas.microsoft.com/office/drawing/2010/main">
                  <a14:imgLayer r:embed="rId7">
                    <a14:imgEffect>
                      <a14:backgroundRemoval t="10000" b="90000" l="9907" r="96130">
                        <a14:foregroundMark x1="80650" y1="43250" x2="72136" y2="49875"/>
                        <a14:foregroundMark x1="72136" y1="49875" x2="70743" y2="67125"/>
                        <a14:foregroundMark x1="70743" y1="67125" x2="78638" y2="58000"/>
                        <a14:foregroundMark x1="78638" y1="58000" x2="77245" y2="52875"/>
                        <a14:foregroundMark x1="82043" y1="42750" x2="90402" y2="48125"/>
                        <a14:foregroundMark x1="90402" y1="48125" x2="96130" y2="63750"/>
                        <a14:foregroundMark x1="96130" y1="63750" x2="86223" y2="73125"/>
                        <a14:foregroundMark x1="86223" y1="73125" x2="82663" y2="73875"/>
                        <a14:foregroundMark x1="56656" y1="44250" x2="55263" y2="53375"/>
                        <a14:foregroundMark x1="55263" y1="53375" x2="60836" y2="66625"/>
                        <a14:foregroundMark x1="60836" y1="66625" x2="64087" y2="68125"/>
                        <a14:foregroundMark x1="56656" y1="58750" x2="41641" y2="36000"/>
                        <a14:foregroundMark x1="41641" y1="36000" x2="43344" y2="55750"/>
                        <a14:foregroundMark x1="45666" y1="45000" x2="60217" y2="65375"/>
                        <a14:foregroundMark x1="60217" y1="65375" x2="61610" y2="66125"/>
                        <a14:foregroundMark x1="22446" y1="39750" x2="26316" y2="53750"/>
                        <a14:foregroundMark x1="26316" y1="53750" x2="52477" y2="72125"/>
                        <a14:foregroundMark x1="52477" y1="72125" x2="57276" y2="71875"/>
                        <a14:foregroundMark x1="66254" y1="22500" x2="66254" y2="22500"/>
                        <a14:foregroundMark x1="64396" y1="22250" x2="73839" y2="21000"/>
                        <a14:foregroundMark x1="66254" y1="22000" x2="59443" y2="26625"/>
                        <a14:foregroundMark x1="59443" y1="26625" x2="58204" y2="30375"/>
                        <a14:foregroundMark x1="67802" y1="18500" x2="80650" y2="26625"/>
                        <a14:foregroundMark x1="72601" y1="72125" x2="79412" y2="82250"/>
                        <a14:foregroundMark x1="94892" y1="69125" x2="89783" y2="74875"/>
                        <a14:foregroundMark x1="89783" y1="74875" x2="79876" y2="78875"/>
                        <a14:foregroundMark x1="79876" y1="78875" x2="69969" y2="69000"/>
                        <a14:foregroundMark x1="69969" y1="69000" x2="71672" y2="78875"/>
                        <a14:foregroundMark x1="71672" y1="78875" x2="90557" y2="77250"/>
                        <a14:foregroundMark x1="90557" y1="77250" x2="94892" y2="75000"/>
                        <a14:foregroundMark x1="67802" y1="71875" x2="71981" y2="78375"/>
                        <a14:foregroundMark x1="71981" y1="78375" x2="36378" y2="67875"/>
                        <a14:foregroundMark x1="36378" y1="67875" x2="33746" y2="65875"/>
                        <a14:foregroundMark x1="47214" y1="34750" x2="50929" y2="26625"/>
                        <a14:foregroundMark x1="50929" y1="26625" x2="58204" y2="25625"/>
                        <a14:foregroundMark x1="73994" y1="16125" x2="85294" y2="16625"/>
                        <a14:foregroundMark x1="24149" y1="63875" x2="37461" y2="73625"/>
                        <a14:foregroundMark x1="37461" y1="73625" x2="72755" y2="81875"/>
                        <a14:foregroundMark x1="19040" y1="52500" x2="19814" y2="67250"/>
                        <a14:foregroundMark x1="19814" y1="67250" x2="29102" y2="76000"/>
                        <a14:foregroundMark x1="29102" y1="76000" x2="48916" y2="78750"/>
                        <a14:foregroundMark x1="49845" y1="78625" x2="65944" y2="85125"/>
                        <a14:foregroundMark x1="65944" y1="85125" x2="79567" y2="85250"/>
                        <a14:foregroundMark x1="79567" y1="85250" x2="93963" y2="83250"/>
                        <a14:foregroundMark x1="53151" y1="24708" x2="54334" y2="24125"/>
                        <a14:foregroundMark x1="25697" y1="38250" x2="50328" y2="26101"/>
                        <a14:foregroundMark x1="54752" y1="24205" x2="57585" y2="24750"/>
                        <a14:backgroundMark x1="11146" y1="37500" x2="41612" y2="28347"/>
                        <a14:backgroundMark x1="62693" y1="11000" x2="56037" y2="15875"/>
                        <a14:backgroundMark x1="56037" y1="15875" x2="51238" y2="22750"/>
                        <a14:backgroundMark x1="51238" y1="22750" x2="38854" y2="25875"/>
                        <a14:backgroundMark x1="38854" y1="25875" x2="36378" y2="29125"/>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614662" y="-765922"/>
            <a:ext cx="5648006" cy="6948761"/>
          </a:xfrm>
          <a:prstGeom prst="rect">
            <a:avLst/>
          </a:prstGeom>
        </p:spPr>
      </p:pic>
      <p:pic>
        <p:nvPicPr>
          <p:cNvPr id="12" name="Picture 11" descr="A person sitting at a desk&#10;&#10;Description automatically generated with medium confidence"/>
          <p:cNvPicPr>
            <a:picLocks noChangeAspect="1"/>
          </p:cNvPicPr>
          <p:nvPr/>
        </p:nvPicPr>
        <p:blipFill>
          <a:blip r:embed="rId8">
            <a:extLst>
              <a:ext uri="{BEBA8EAE-BF5A-486C-A8C5-ECC9F3942E4B}">
                <a14:imgProps xmlns:a14="http://schemas.microsoft.com/office/drawing/2010/main">
                  <a14:imgLayer r:embed="rId9">
                    <a14:imgEffect>
                      <a14:backgroundRemoval t="10000" b="99111" l="10000" r="90000">
                        <a14:foregroundMark x1="63750" y1="10000" x2="73500" y2="17111"/>
                        <a14:foregroundMark x1="73500" y1="17111" x2="78250" y2="35111"/>
                        <a14:foregroundMark x1="51375" y1="92000" x2="80875" y2="94000"/>
                        <a14:foregroundMark x1="52000" y1="97111" x2="71500" y2="99111"/>
                        <a14:backgroundMark x1="52250" y1="6444" x2="53375" y2="6000"/>
                        <a14:backgroundMark x1="40625" y1="69556" x2="39750" y2="99556"/>
                        <a14:backgroundMark x1="39750" y1="99556" x2="39750" y2="99556"/>
                        <a14:backgroundMark x1="59500" y1="11111" x2="47875" y2="5778"/>
                        <a14:backgroundMark x1="47875" y1="5778" x2="36875" y2="80667"/>
                        <a14:backgroundMark x1="36875" y1="80667" x2="36875" y2="82667"/>
                        <a14:backgroundMark x1="52000" y1="12667" x2="41375" y2="62000"/>
                        <a14:backgroundMark x1="41375" y1="62000" x2="41375" y2="62000"/>
                      </a14:backgroundRemoval>
                    </a14:imgEffect>
                  </a14:imgLayer>
                </a14:imgProps>
              </a:ext>
              <a:ext uri="{28A0092B-C50C-407E-A947-70E740481C1C}">
                <a14:useLocalDpi xmlns:a14="http://schemas.microsoft.com/office/drawing/2010/main" val="0"/>
              </a:ext>
            </a:extLst>
          </a:blip>
          <a:stretch>
            <a:fillRect/>
          </a:stretch>
        </p:blipFill>
        <p:spPr>
          <a:xfrm>
            <a:off x="6141237" y="2812619"/>
            <a:ext cx="6011790" cy="3180539"/>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4000" b="97167" l="4875" r="90000">
                        <a14:foregroundMark x1="34250" y1="6833" x2="34250" y2="6833"/>
                        <a14:foregroundMark x1="31500" y1="4000" x2="31500" y2="4000"/>
                        <a14:foregroundMark x1="40000" y1="77167" x2="40000" y2="77167"/>
                        <a14:foregroundMark x1="40000" y1="65500" x2="41750" y2="97333"/>
                        <a14:foregroundMark x1="70500" y1="19000" x2="69375" y2="52167"/>
                        <a14:foregroundMark x1="70875" y1="17833" x2="70875" y2="17833"/>
                        <a14:foregroundMark x1="71125" y1="15500" x2="71125" y2="15500"/>
                        <a14:foregroundMark x1="29500" y1="48667" x2="29500" y2="48667"/>
                        <a14:foregroundMark x1="18000" y1="72000" x2="18000" y2="72000"/>
                        <a14:foregroundMark x1="12500" y1="80333" x2="12500" y2="80333"/>
                        <a14:foregroundMark x1="10500" y1="89000" x2="13500" y2="84500"/>
                        <a14:foregroundMark x1="22625" y1="46667" x2="17375" y2="59667"/>
                        <a14:foregroundMark x1="17375" y1="59667" x2="17375" y2="59667"/>
                        <a14:foregroundMark x1="26875" y1="56000" x2="20500" y2="73500"/>
                        <a14:foregroundMark x1="5500" y1="76167" x2="5500" y2="76167"/>
                        <a14:foregroundMark x1="4875" y1="80000" x2="4875" y2="800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335756" y="2078688"/>
            <a:ext cx="4282839" cy="3426031"/>
          </a:xfrm>
          <a:prstGeom prst="rect">
            <a:avLst/>
          </a:prstGeom>
        </p:spPr>
      </p:pic>
      <p:pic>
        <p:nvPicPr>
          <p:cNvPr id="32" name="图片 31"/>
          <p:cNvPicPr>
            <a:picLocks noChangeAspect="1"/>
          </p:cNvPicPr>
          <p:nvPr/>
        </p:nvPicPr>
        <p:blipFill>
          <a:blip r:embed="rId12"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p:cNvPicPr>
            <a:picLocks noChangeAspect="1"/>
          </p:cNvPicPr>
          <p:nvPr/>
        </p:nvPicPr>
        <p:blipFill>
          <a:blip r:embed="rId13"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78" name="图片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880661"/>
            <a:ext cx="12192000" cy="1936750"/>
          </a:xfrm>
          <a:prstGeom prst="rect">
            <a:avLst/>
          </a:prstGeom>
        </p:spPr>
      </p:pic>
      <p:pic>
        <p:nvPicPr>
          <p:cNvPr id="80" name="Picture 79"/>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400" b="52150" l="24750" r="50150"/>
                    </a14:imgEffect>
                    <a14:imgEffect>
                      <a14:saturation sat="300000"/>
                    </a14:imgEffect>
                  </a14:imgLayer>
                </a14:imgProps>
              </a:ext>
              <a:ext uri="{28A0092B-C50C-407E-A947-70E740481C1C}">
                <a14:useLocalDpi xmlns:a14="http://schemas.microsoft.com/office/drawing/2010/main" val="0"/>
              </a:ext>
            </a:extLst>
          </a:blip>
          <a:srcRect l="25686" t="29281" r="49870" b="48366"/>
          <a:stretch>
            <a:fillRect/>
          </a:stretch>
        </p:blipFill>
        <p:spPr>
          <a:xfrm rot="19901349">
            <a:off x="11072776" y="4563812"/>
            <a:ext cx="870397" cy="795924"/>
          </a:xfrm>
          <a:prstGeom prst="rect">
            <a:avLst/>
          </a:prstGeom>
        </p:spPr>
      </p:pic>
      <p:pic>
        <p:nvPicPr>
          <p:cNvPr id="81" name="Picture 80"/>
          <p:cNvPicPr>
            <a:picLocks noChangeAspect="1"/>
          </p:cNvPicPr>
          <p:nvPr/>
        </p:nvPicPr>
        <p:blipFill rotWithShape="1">
          <a:blip r:embed="rId17" cstate="print">
            <a:extLst>
              <a:ext uri="{BEBA8EAE-BF5A-486C-A8C5-ECC9F3942E4B}">
                <a14:imgProps xmlns:a14="http://schemas.microsoft.com/office/drawing/2010/main">
                  <a14:imgLayer r:embed="rId16">
                    <a14:imgEffect>
                      <a14:backgroundRemoval t="29400" b="52150" l="24750" r="50150"/>
                    </a14:imgEffect>
                  </a14:imgLayer>
                </a14:imgProps>
              </a:ext>
              <a:ext uri="{28A0092B-C50C-407E-A947-70E740481C1C}">
                <a14:useLocalDpi xmlns:a14="http://schemas.microsoft.com/office/drawing/2010/main" val="0"/>
              </a:ext>
            </a:extLst>
          </a:blip>
          <a:srcRect l="25686" t="29281" r="49870" b="48366"/>
          <a:stretch>
            <a:fillRect/>
          </a:stretch>
        </p:blipFill>
        <p:spPr>
          <a:xfrm rot="19901349">
            <a:off x="8440633" y="5057654"/>
            <a:ext cx="870397" cy="795924"/>
          </a:xfrm>
          <a:prstGeom prst="rect">
            <a:avLst/>
          </a:prstGeom>
        </p:spPr>
      </p:pic>
      <p:pic>
        <p:nvPicPr>
          <p:cNvPr id="82" name="Picture 81"/>
          <p:cNvPicPr>
            <a:picLocks noChangeAspect="1"/>
          </p:cNvPicPr>
          <p:nvPr/>
        </p:nvPicPr>
        <p:blipFill rotWithShape="1">
          <a:blip r:embed="rId18" cstate="print">
            <a:extLst>
              <a:ext uri="{BEBA8EAE-BF5A-486C-A8C5-ECC9F3942E4B}">
                <a14:imgProps xmlns:a14="http://schemas.microsoft.com/office/drawing/2010/main">
                  <a14:imgLayer r:embed="rId16">
                    <a14:imgEffect>
                      <a14:backgroundRemoval t="29400" b="52150" l="24750" r="50150"/>
                    </a14:imgEffect>
                  </a14:imgLayer>
                </a14:imgProps>
              </a:ext>
              <a:ext uri="{28A0092B-C50C-407E-A947-70E740481C1C}">
                <a14:useLocalDpi xmlns:a14="http://schemas.microsoft.com/office/drawing/2010/main" val="0"/>
              </a:ext>
            </a:extLst>
          </a:blip>
          <a:srcRect l="25686" t="29281" r="49870" b="48366"/>
          <a:stretch>
            <a:fillRect/>
          </a:stretch>
        </p:blipFill>
        <p:spPr>
          <a:xfrm rot="1189970">
            <a:off x="6576090" y="4631965"/>
            <a:ext cx="1255053" cy="1147668"/>
          </a:xfrm>
          <a:prstGeom prst="rect">
            <a:avLst/>
          </a:prstGeom>
        </p:spPr>
      </p:pic>
      <p:pic>
        <p:nvPicPr>
          <p:cNvPr id="83" name="Picture 82"/>
          <p:cNvPicPr>
            <a:picLocks noChangeAspect="1"/>
          </p:cNvPicPr>
          <p:nvPr/>
        </p:nvPicPr>
        <p:blipFill rotWithShape="1">
          <a:blip r:embed="rId18" cstate="print">
            <a:extLst>
              <a:ext uri="{BEBA8EAE-BF5A-486C-A8C5-ECC9F3942E4B}">
                <a14:imgProps xmlns:a14="http://schemas.microsoft.com/office/drawing/2010/main">
                  <a14:imgLayer r:embed="rId16">
                    <a14:imgEffect>
                      <a14:backgroundRemoval t="29400" b="52150" l="24750" r="50150"/>
                    </a14:imgEffect>
                  </a14:imgLayer>
                </a14:imgProps>
              </a:ext>
              <a:ext uri="{28A0092B-C50C-407E-A947-70E740481C1C}">
                <a14:useLocalDpi xmlns:a14="http://schemas.microsoft.com/office/drawing/2010/main" val="0"/>
              </a:ext>
            </a:extLst>
          </a:blip>
          <a:srcRect l="25686" t="29281" r="49870" b="48366"/>
          <a:stretch>
            <a:fillRect/>
          </a:stretch>
        </p:blipFill>
        <p:spPr>
          <a:xfrm rot="19487681">
            <a:off x="3694578" y="4462784"/>
            <a:ext cx="1479139" cy="1352581"/>
          </a:xfrm>
          <a:prstGeom prst="rect">
            <a:avLst/>
          </a:prstGeom>
        </p:spPr>
      </p:pic>
      <p:pic>
        <p:nvPicPr>
          <p:cNvPr id="85" name="Picture 84"/>
          <p:cNvPicPr>
            <a:picLocks noChangeAspect="1"/>
          </p:cNvPicPr>
          <p:nvPr/>
        </p:nvPicPr>
        <p:blipFill rotWithShape="1">
          <a:blip r:embed="rId18" cstate="print">
            <a:extLst>
              <a:ext uri="{BEBA8EAE-BF5A-486C-A8C5-ECC9F3942E4B}">
                <a14:imgProps xmlns:a14="http://schemas.microsoft.com/office/drawing/2010/main">
                  <a14:imgLayer r:embed="rId16">
                    <a14:imgEffect>
                      <a14:backgroundRemoval t="29400" b="52150" l="24750" r="50150"/>
                    </a14:imgEffect>
                  </a14:imgLayer>
                </a14:imgProps>
              </a:ext>
              <a:ext uri="{28A0092B-C50C-407E-A947-70E740481C1C}">
                <a14:useLocalDpi xmlns:a14="http://schemas.microsoft.com/office/drawing/2010/main" val="0"/>
              </a:ext>
            </a:extLst>
          </a:blip>
          <a:srcRect l="25686" t="29281" r="49870" b="48366"/>
          <a:stretch>
            <a:fillRect/>
          </a:stretch>
        </p:blipFill>
        <p:spPr>
          <a:xfrm rot="1578976">
            <a:off x="1010046" y="4321423"/>
            <a:ext cx="1043994" cy="954668"/>
          </a:xfrm>
          <a:prstGeom prst="rect">
            <a:avLst/>
          </a:prstGeom>
        </p:spPr>
      </p:pic>
      <p:pic>
        <p:nvPicPr>
          <p:cNvPr id="86" name="Picture 85"/>
          <p:cNvPicPr>
            <a:picLocks noChangeAspect="1"/>
          </p:cNvPicPr>
          <p:nvPr/>
        </p:nvPicPr>
        <p:blipFill rotWithShape="1">
          <a:blip r:embed="rId19" cstate="print">
            <a:extLst>
              <a:ext uri="{BEBA8EAE-BF5A-486C-A8C5-ECC9F3942E4B}">
                <a14:imgProps xmlns:a14="http://schemas.microsoft.com/office/drawing/2010/main">
                  <a14:imgLayer r:embed="rId16">
                    <a14:imgEffect>
                      <a14:backgroundRemoval t="29400" b="52150" l="24750" r="50150"/>
                    </a14:imgEffect>
                  </a14:imgLayer>
                </a14:imgProps>
              </a:ext>
              <a:ext uri="{28A0092B-C50C-407E-A947-70E740481C1C}">
                <a14:useLocalDpi xmlns:a14="http://schemas.microsoft.com/office/drawing/2010/main" val="0"/>
              </a:ext>
            </a:extLst>
          </a:blip>
          <a:srcRect l="25686" t="29281" r="49870" b="48366"/>
          <a:stretch>
            <a:fillRect/>
          </a:stretch>
        </p:blipFill>
        <p:spPr>
          <a:xfrm rot="20663034">
            <a:off x="1744642" y="5110914"/>
            <a:ext cx="1043994" cy="954668"/>
          </a:xfrm>
          <a:prstGeom prst="rect">
            <a:avLst/>
          </a:prstGeom>
        </p:spPr>
      </p:pic>
      <p:pic>
        <p:nvPicPr>
          <p:cNvPr id="87" name="Picture 86"/>
          <p:cNvPicPr>
            <a:picLocks noChangeAspect="1"/>
          </p:cNvPicPr>
          <p:nvPr/>
        </p:nvPicPr>
        <p:blipFill rotWithShape="1">
          <a:blip r:embed="rId18" cstate="print">
            <a:extLst>
              <a:ext uri="{BEBA8EAE-BF5A-486C-A8C5-ECC9F3942E4B}">
                <a14:imgProps xmlns:a14="http://schemas.microsoft.com/office/drawing/2010/main">
                  <a14:imgLayer r:embed="rId16">
                    <a14:imgEffect>
                      <a14:backgroundRemoval t="29400" b="52150" l="24750" r="50150"/>
                    </a14:imgEffect>
                  </a14:imgLayer>
                </a14:imgProps>
              </a:ext>
              <a:ext uri="{28A0092B-C50C-407E-A947-70E740481C1C}">
                <a14:useLocalDpi xmlns:a14="http://schemas.microsoft.com/office/drawing/2010/main" val="0"/>
              </a:ext>
            </a:extLst>
          </a:blip>
          <a:srcRect l="25686" t="29281" r="49870" b="48366"/>
          <a:stretch>
            <a:fillRect/>
          </a:stretch>
        </p:blipFill>
        <p:spPr>
          <a:xfrm rot="1626598">
            <a:off x="5202082" y="4507577"/>
            <a:ext cx="1278879" cy="1169456"/>
          </a:xfrm>
          <a:prstGeom prst="rect">
            <a:avLst/>
          </a:prstGeom>
        </p:spPr>
      </p:pic>
      <p:pic>
        <p:nvPicPr>
          <p:cNvPr id="88" name="Picture 87"/>
          <p:cNvPicPr>
            <a:picLocks noChangeAspect="1"/>
          </p:cNvPicPr>
          <p:nvPr/>
        </p:nvPicPr>
        <p:blipFill rotWithShape="1">
          <a:blip r:embed="rId17" cstate="print">
            <a:extLst>
              <a:ext uri="{BEBA8EAE-BF5A-486C-A8C5-ECC9F3942E4B}">
                <a14:imgProps xmlns:a14="http://schemas.microsoft.com/office/drawing/2010/main">
                  <a14:imgLayer r:embed="rId16">
                    <a14:imgEffect>
                      <a14:backgroundRemoval t="29400" b="52150" l="24750" r="50150"/>
                    </a14:imgEffect>
                  </a14:imgLayer>
                </a14:imgProps>
              </a:ext>
              <a:ext uri="{28A0092B-C50C-407E-A947-70E740481C1C}">
                <a14:useLocalDpi xmlns:a14="http://schemas.microsoft.com/office/drawing/2010/main" val="0"/>
              </a:ext>
            </a:extLst>
          </a:blip>
          <a:srcRect l="25686" t="29281" r="49870" b="48366"/>
          <a:stretch>
            <a:fillRect/>
          </a:stretch>
        </p:blipFill>
        <p:spPr>
          <a:xfrm rot="19901349">
            <a:off x="9630152" y="5146554"/>
            <a:ext cx="870397" cy="795924"/>
          </a:xfrm>
          <a:prstGeom prst="rect">
            <a:avLst/>
          </a:prstGeom>
        </p:spPr>
      </p:pic>
      <p:pic>
        <p:nvPicPr>
          <p:cNvPr id="90" name="Picture 3" descr="T10-1_BRYV.jpg"/>
          <p:cNvPicPr>
            <a:picLocks noChangeAspect="1"/>
          </p:cNvPicPr>
          <p:nvPr/>
        </p:nvPicPr>
        <p:blipFill>
          <a:blip r:embed="rId20">
            <a:extLst>
              <a:ext uri="{BEBA8EAE-BF5A-486C-A8C5-ECC9F3942E4B}">
                <a14:imgProps xmlns:a14="http://schemas.microsoft.com/office/drawing/2010/main">
                  <a14:imgLayer r:embed="rId21">
                    <a14:imgEffect>
                      <a14:backgroundRemoval t="8065" b="89718" l="8000" r="93429">
                        <a14:foregroundMark x1="69714" y1="8266" x2="69714" y2="8266"/>
                        <a14:foregroundMark x1="93429" y1="69355" x2="93429" y2="69355"/>
                        <a14:foregroundMark x1="8000" y1="76815" x2="8000" y2="76815"/>
                        <a14:foregroundMark x1="12286" y1="83065" x2="14571" y2="85685"/>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36393" y="2621155"/>
            <a:ext cx="2984022" cy="375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图片 32"/>
          <p:cNvPicPr>
            <a:picLocks noChangeAspect="1"/>
          </p:cNvPicPr>
          <p:nvPr/>
        </p:nvPicPr>
        <p:blipFill>
          <a:blip r:embed="rId22" cstate="print">
            <a:extLst>
              <a:ext uri="{BEBA8EAE-BF5A-486C-A8C5-ECC9F3942E4B}">
                <a14:imgProps xmlns:a14="http://schemas.microsoft.com/office/drawing/2010/main">
                  <a14:imgLayer r:embed="rId23">
                    <a14:imgEffect>
                      <a14:saturation sat="300000"/>
                    </a14:imgEffect>
                  </a14:imgLayer>
                </a14:imgProps>
              </a:ext>
              <a:ext uri="{28A0092B-C50C-407E-A947-70E740481C1C}">
                <a14:useLocalDpi xmlns:a14="http://schemas.microsoft.com/office/drawing/2010/main" val="0"/>
              </a:ext>
            </a:extLst>
          </a:blip>
          <a:srcRect/>
          <a:stretch>
            <a:fillRect/>
          </a:stretch>
        </p:blipFill>
        <p:spPr>
          <a:xfrm>
            <a:off x="9970736" y="102097"/>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92" name="图片 33"/>
          <p:cNvPicPr>
            <a:picLocks noChangeAspect="1"/>
          </p:cNvPicPr>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rcRect/>
          <a:stretch>
            <a:fillRect/>
          </a:stretch>
        </p:blipFill>
        <p:spPr>
          <a:xfrm>
            <a:off x="-108437" y="10426"/>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sp>
        <p:nvSpPr>
          <p:cNvPr id="95" name="Rectangle 94"/>
          <p:cNvSpPr/>
          <p:nvPr/>
        </p:nvSpPr>
        <p:spPr>
          <a:xfrm>
            <a:off x="1627716" y="45941"/>
            <a:ext cx="4315605" cy="8617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FFFF00"/>
                </a:solidFill>
                <a:effectLst>
                  <a:glow rad="101600">
                    <a:srgbClr val="8064A2">
                      <a:lumMod val="50000"/>
                      <a:alpha val="60000"/>
                    </a:srgbClr>
                  </a:glow>
                </a:effectLst>
                <a:uLnTx/>
                <a:uFillTx/>
                <a:latin typeface="UTM Flavour" panose="02040603050506020204" pitchFamily="18" charset="0"/>
                <a:ea typeface="+mn-ea"/>
                <a:cs typeface="milk tea Med" pitchFamily="2" charset="-34"/>
              </a:rPr>
              <a:t>Luyện</a:t>
            </a:r>
            <a:r>
              <a:rPr kumimoji="0" lang="en-US" sz="5000" b="0" i="0" u="none" strike="noStrike" kern="1200" cap="none" spc="0" normalizeH="0" baseline="0" noProof="0" dirty="0">
                <a:ln>
                  <a:noFill/>
                </a:ln>
                <a:solidFill>
                  <a:srgbClr val="FFFF00"/>
                </a:solidFill>
                <a:effectLst>
                  <a:glow rad="101600">
                    <a:srgbClr val="8064A2">
                      <a:lumMod val="50000"/>
                      <a:alpha val="60000"/>
                    </a:srgbClr>
                  </a:glow>
                </a:effectLst>
                <a:uLnTx/>
                <a:uFillTx/>
                <a:latin typeface="UTM Flavour" panose="02040603050506020204" pitchFamily="18" charset="0"/>
                <a:ea typeface="+mn-ea"/>
                <a:cs typeface="milk tea Med" pitchFamily="2" charset="-34"/>
              </a:rPr>
              <a:t> </a:t>
            </a:r>
            <a:r>
              <a:rPr kumimoji="0" lang="en-US" sz="5000" b="0" i="0" u="none" strike="noStrike" kern="1200" cap="none" spc="0" normalizeH="0" baseline="0" noProof="0" dirty="0" err="1">
                <a:ln>
                  <a:noFill/>
                </a:ln>
                <a:solidFill>
                  <a:srgbClr val="FFFF00"/>
                </a:solidFill>
                <a:effectLst>
                  <a:glow rad="101600">
                    <a:srgbClr val="8064A2">
                      <a:lumMod val="50000"/>
                      <a:alpha val="60000"/>
                    </a:srgbClr>
                  </a:glow>
                </a:effectLst>
                <a:uLnTx/>
                <a:uFillTx/>
                <a:latin typeface="UTM Flavour" panose="02040603050506020204" pitchFamily="18" charset="0"/>
                <a:ea typeface="+mn-ea"/>
                <a:cs typeface="milk tea Med" pitchFamily="2" charset="-34"/>
              </a:rPr>
              <a:t>từ</a:t>
            </a:r>
            <a:r>
              <a:rPr kumimoji="0" lang="en-US" sz="5000" b="0" i="0" u="none" strike="noStrike" kern="1200" cap="none" spc="0" normalizeH="0" baseline="0" noProof="0" dirty="0">
                <a:ln>
                  <a:noFill/>
                </a:ln>
                <a:solidFill>
                  <a:srgbClr val="FFFF00"/>
                </a:solidFill>
                <a:effectLst>
                  <a:glow rad="101600">
                    <a:srgbClr val="8064A2">
                      <a:lumMod val="50000"/>
                      <a:alpha val="60000"/>
                    </a:srgbClr>
                  </a:glow>
                </a:effectLst>
                <a:uLnTx/>
                <a:uFillTx/>
                <a:latin typeface="UTM Flavour" panose="02040603050506020204" pitchFamily="18" charset="0"/>
                <a:ea typeface="+mn-ea"/>
                <a:cs typeface="milk tea Med" pitchFamily="2" charset="-34"/>
              </a:rPr>
              <a:t> </a:t>
            </a:r>
            <a:r>
              <a:rPr kumimoji="0" lang="en-US" sz="5000" b="0" i="0" u="none" strike="noStrike" kern="1200" cap="none" spc="0" normalizeH="0" baseline="0" noProof="0" dirty="0" err="1">
                <a:ln>
                  <a:noFill/>
                </a:ln>
                <a:solidFill>
                  <a:srgbClr val="FFFF00"/>
                </a:solidFill>
                <a:effectLst>
                  <a:glow rad="101600">
                    <a:srgbClr val="8064A2">
                      <a:lumMod val="50000"/>
                      <a:alpha val="60000"/>
                    </a:srgbClr>
                  </a:glow>
                </a:effectLst>
                <a:uLnTx/>
                <a:uFillTx/>
                <a:latin typeface="UTM Flavour" panose="02040603050506020204" pitchFamily="18" charset="0"/>
                <a:ea typeface="+mn-ea"/>
                <a:cs typeface="milk tea Med" pitchFamily="2" charset="-34"/>
              </a:rPr>
              <a:t>và</a:t>
            </a:r>
            <a:r>
              <a:rPr kumimoji="0" lang="en-US" sz="5000" b="0" i="0" u="none" strike="noStrike" kern="1200" cap="none" spc="0" normalizeH="0" baseline="0" noProof="0" dirty="0">
                <a:ln>
                  <a:noFill/>
                </a:ln>
                <a:solidFill>
                  <a:srgbClr val="FFFF00"/>
                </a:solidFill>
                <a:effectLst>
                  <a:glow rad="101600">
                    <a:srgbClr val="8064A2">
                      <a:lumMod val="50000"/>
                      <a:alpha val="60000"/>
                    </a:srgbClr>
                  </a:glow>
                </a:effectLst>
                <a:uLnTx/>
                <a:uFillTx/>
                <a:latin typeface="UTM Flavour" panose="02040603050506020204" pitchFamily="18" charset="0"/>
                <a:ea typeface="+mn-ea"/>
                <a:cs typeface="milk tea Med" pitchFamily="2" charset="-34"/>
              </a:rPr>
              <a:t> </a:t>
            </a:r>
            <a:r>
              <a:rPr kumimoji="0" lang="en-US" sz="5000" b="0" i="0" u="none" strike="noStrike" kern="1200" cap="none" spc="0" normalizeH="0" baseline="0" noProof="0" dirty="0" err="1">
                <a:ln>
                  <a:noFill/>
                </a:ln>
                <a:solidFill>
                  <a:srgbClr val="FFFF00"/>
                </a:solidFill>
                <a:effectLst>
                  <a:glow rad="101600">
                    <a:srgbClr val="8064A2">
                      <a:lumMod val="50000"/>
                      <a:alpha val="60000"/>
                    </a:srgbClr>
                  </a:glow>
                </a:effectLst>
                <a:uLnTx/>
                <a:uFillTx/>
                <a:latin typeface="UTM Flavour" panose="02040603050506020204" pitchFamily="18" charset="0"/>
                <a:ea typeface="+mn-ea"/>
                <a:cs typeface="milk tea Med" pitchFamily="2" charset="-34"/>
              </a:rPr>
              <a:t>câu</a:t>
            </a:r>
            <a:r>
              <a:rPr kumimoji="0" lang="en-US" sz="5000" b="0" i="0" u="none" strike="noStrike" kern="1200" cap="none" spc="0" normalizeH="0" baseline="0" noProof="0" dirty="0">
                <a:ln>
                  <a:noFill/>
                </a:ln>
                <a:solidFill>
                  <a:srgbClr val="FFFF00"/>
                </a:solidFill>
                <a:effectLst>
                  <a:glow rad="101600">
                    <a:srgbClr val="8064A2">
                      <a:lumMod val="50000"/>
                      <a:alpha val="60000"/>
                    </a:srgbClr>
                  </a:glow>
                </a:effectLst>
                <a:uLnTx/>
                <a:uFillTx/>
                <a:latin typeface="UTM Flavour" panose="02040603050506020204" pitchFamily="18" charset="0"/>
                <a:ea typeface="+mn-ea"/>
                <a:cs typeface="milk tea Med" pitchFamily="2" charset="-34"/>
              </a:rPr>
              <a:t> </a:t>
            </a:r>
            <a:endParaRPr kumimoji="0" lang="en-US" sz="5000" b="0" i="0" u="none" strike="noStrike" kern="1200" cap="none" spc="0" normalizeH="0" baseline="0" noProof="0" dirty="0">
              <a:ln>
                <a:noFill/>
              </a:ln>
              <a:solidFill>
                <a:srgbClr val="FFFF00"/>
              </a:solidFill>
              <a:effectLst>
                <a:glow rad="101600">
                  <a:srgbClr val="8064A2">
                    <a:lumMod val="50000"/>
                    <a:alpha val="60000"/>
                  </a:srgbClr>
                </a:glow>
              </a:effectLst>
              <a:uLnTx/>
              <a:uFillTx/>
              <a:latin typeface="UTM Flavour" panose="02040603050506020204" pitchFamily="18" charset="0"/>
              <a:ea typeface="+mn-ea"/>
              <a:cs typeface="milk tea Med" pitchFamily="2" charset="-34"/>
            </a:endParaRPr>
          </a:p>
        </p:txBody>
      </p:sp>
      <p:sp>
        <p:nvSpPr>
          <p:cNvPr id="93" name="文本框 34"/>
          <p:cNvSpPr txBox="1"/>
          <p:nvPr/>
        </p:nvSpPr>
        <p:spPr>
          <a:xfrm>
            <a:off x="-101599" y="944450"/>
            <a:ext cx="8732072"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srgbClr val="70AD47">
                    <a:lumMod val="50000"/>
                  </a:srgbClr>
                </a:solidFill>
                <a:effectLst>
                  <a:glow rad="101600">
                    <a:prstClr val="white">
                      <a:alpha val="60000"/>
                    </a:prstClr>
                  </a:glow>
                </a:effectLst>
                <a:uLnTx/>
                <a:uFillTx/>
                <a:latin typeface="UTM Showcard" panose="02040603050506020204" pitchFamily="18" charset="0"/>
                <a:ea typeface="+mn-ea"/>
                <a:cs typeface="+mn-cs"/>
              </a:rPr>
              <a:t>MRVT: </a:t>
            </a:r>
            <a:r>
              <a:rPr kumimoji="0" lang="en-US" sz="5400" b="0" i="0" u="none" strike="noStrike" kern="1200" cap="none" spc="300" normalizeH="0" baseline="0" noProof="0" dirty="0">
                <a:ln w="57150">
                  <a:solidFill>
                    <a:prstClr val="white"/>
                  </a:solidFill>
                </a:ln>
                <a:solidFill>
                  <a:srgbClr val="FF5297"/>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Ý </a:t>
            </a:r>
            <a:r>
              <a:rPr kumimoji="0" lang="en-US" sz="5400" b="0" i="0" u="none" strike="noStrike" kern="1200" cap="none" spc="300" normalizeH="0" baseline="0" noProof="0" dirty="0" err="1">
                <a:ln w="57150">
                  <a:solidFill>
                    <a:prstClr val="white"/>
                  </a:solidFill>
                </a:ln>
                <a:solidFill>
                  <a:srgbClr val="8064A2"/>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c</a:t>
            </a:r>
            <a:r>
              <a:rPr kumimoji="0" lang="en-US" sz="5400" b="0" i="0" u="none" strike="noStrike" kern="1200" cap="none" spc="300" normalizeH="0" baseline="0" noProof="0" dirty="0" err="1">
                <a:ln w="57150">
                  <a:solidFill>
                    <a:prstClr val="white"/>
                  </a:solidFill>
                </a:ln>
                <a:solidFill>
                  <a:srgbClr val="00B05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h</a:t>
            </a:r>
            <a:r>
              <a:rPr kumimoji="0" lang="en-US" sz="5400" b="0" i="0" u="none" strike="noStrike" kern="1200" cap="none" spc="300" normalizeH="0" baseline="0" noProof="0" dirty="0" err="1">
                <a:ln w="57150">
                  <a:solidFill>
                    <a:prstClr val="white"/>
                  </a:solidFill>
                </a:ln>
                <a:solidFill>
                  <a:srgbClr val="FD8A0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í</a:t>
            </a:r>
            <a:r>
              <a:rPr kumimoji="0" lang="en-US" sz="5400" b="0" i="0" u="none" strike="noStrike" kern="1200" cap="none" spc="300" normalizeH="0" baseline="0" noProof="0" dirty="0">
                <a:ln w="57150">
                  <a:solidFill>
                    <a:prstClr val="white"/>
                  </a:solidFill>
                </a:ln>
                <a:solidFill>
                  <a:srgbClr val="FD8A0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 - </a:t>
            </a:r>
            <a:r>
              <a:rPr kumimoji="0" lang="en-US" sz="5400" b="0" i="0" u="none" strike="noStrike" kern="1200" cap="none" spc="300" normalizeH="0" baseline="0" noProof="0" dirty="0" err="1">
                <a:ln w="57150">
                  <a:solidFill>
                    <a:prstClr val="white"/>
                  </a:solidFill>
                </a:ln>
                <a:solidFill>
                  <a:srgbClr val="8563FF"/>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n</a:t>
            </a:r>
            <a:r>
              <a:rPr kumimoji="0" lang="en-US" sz="5400" b="0" i="0" u="none" strike="noStrike" kern="1200" cap="none" spc="300" normalizeH="0" baseline="0" noProof="0" dirty="0" err="1">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g</a:t>
            </a:r>
            <a:r>
              <a:rPr kumimoji="0" lang="en-US" sz="5400" b="0" i="0" u="none" strike="noStrike" kern="1200" cap="none" spc="300" normalizeH="0" baseline="0" noProof="0" dirty="0" err="1">
                <a:ln w="57150">
                  <a:solidFill>
                    <a:prstClr val="white"/>
                  </a:solidFill>
                </a:ln>
                <a:solidFill>
                  <a:srgbClr val="0070C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h</a:t>
            </a:r>
            <a:r>
              <a:rPr kumimoji="0" lang="en-US" sz="5400" b="0" i="0" u="none" strike="noStrike" kern="1200" cap="none" spc="300" normalizeH="0" baseline="0" noProof="0" dirty="0" err="1">
                <a:ln w="57150">
                  <a:solidFill>
                    <a:prstClr val="white"/>
                  </a:solidFill>
                </a:ln>
                <a:solidFill>
                  <a:srgbClr val="4BACC6"/>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ị</a:t>
            </a:r>
            <a:r>
              <a:rPr kumimoji="0" lang="en-US" sz="5400" b="0" i="0" u="none" strike="noStrike" kern="1200" cap="none" spc="300" normalizeH="0" baseline="0" noProof="0" dirty="0">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 </a:t>
            </a:r>
            <a:r>
              <a:rPr kumimoji="0" lang="en-US" sz="5400" b="0" i="0" u="none" strike="noStrike" kern="1200" cap="none" spc="300" normalizeH="0" baseline="0" noProof="0" dirty="0" err="1">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L</a:t>
            </a:r>
            <a:r>
              <a:rPr kumimoji="0" lang="en-US" sz="5400" b="0" i="0" u="none" strike="noStrike" kern="1200" cap="none" spc="300" normalizeH="0" baseline="0" noProof="0" dirty="0" err="1">
                <a:ln w="57150">
                  <a:solidFill>
                    <a:prstClr val="white"/>
                  </a:solidFill>
                </a:ln>
                <a:solidFill>
                  <a:srgbClr val="009944"/>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ự</a:t>
            </a:r>
            <a:r>
              <a:rPr kumimoji="0" lang="en-US" sz="5400" b="0" i="0" u="none" strike="noStrike" kern="1200" cap="none" spc="300" normalizeH="0" baseline="0" noProof="0" dirty="0" err="1">
                <a:ln w="57150">
                  <a:solidFill>
                    <a:prstClr val="white"/>
                  </a:solidFill>
                </a:ln>
                <a:solidFill>
                  <a:srgbClr val="10AEFF"/>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c</a:t>
            </a:r>
            <a:endParaRPr kumimoji="0" lang="en-US" sz="5400" b="0" i="0" u="none" strike="noStrike" kern="1200" cap="none" spc="300" normalizeH="0" baseline="0" noProof="0" dirty="0">
              <a:ln w="57150">
                <a:solidFill>
                  <a:prstClr val="white"/>
                </a:solidFill>
              </a:ln>
              <a:solidFill>
                <a:srgbClr val="10AEFF"/>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endParaRPr>
          </a:p>
        </p:txBody>
      </p:sp>
      <p:pic>
        <p:nvPicPr>
          <p:cNvPr id="84" name="图片 52"/>
          <p:cNvPicPr>
            <a:picLocks noChangeAspect="1"/>
          </p:cNvPicPr>
          <p:nvPr/>
        </p:nvPicPr>
        <p:blipFill>
          <a:blip r:embed="rId26" cstate="print">
            <a:extLst>
              <a:ext uri="{BEBA8EAE-BF5A-486C-A8C5-ECC9F3942E4B}">
                <a14:imgProps xmlns:a14="http://schemas.microsoft.com/office/drawing/2010/main">
                  <a14:imgLayer r:embed="rId27">
                    <a14:imgEffect>
                      <a14:saturation sat="300000"/>
                    </a14:imgEffect>
                  </a14:imgLayer>
                </a14:imgProps>
              </a:ext>
              <a:ext uri="{28A0092B-C50C-407E-A947-70E740481C1C}">
                <a14:useLocalDpi xmlns:a14="http://schemas.microsoft.com/office/drawing/2010/main" val="0"/>
              </a:ext>
            </a:extLst>
          </a:blip>
          <a:stretch>
            <a:fillRect/>
          </a:stretch>
        </p:blipFill>
        <p:spPr>
          <a:xfrm>
            <a:off x="-54133" y="4909155"/>
            <a:ext cx="12206750" cy="21318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iterate type="lt">
                                    <p:tmPct val="0"/>
                                  </p:iterate>
                                  <p:childTnLst>
                                    <p:set>
                                      <p:cBhvr>
                                        <p:cTn id="6" dur="1" fill="hold">
                                          <p:stCondLst>
                                            <p:cond delay="0"/>
                                          </p:stCondLst>
                                        </p:cTn>
                                        <p:tgtEl>
                                          <p:spTgt spid="93">
                                            <p:txEl>
                                              <p:pRg st="0" end="0"/>
                                            </p:txEl>
                                          </p:spTgt>
                                        </p:tgtEl>
                                        <p:attrNameLst>
                                          <p:attrName>style.visibility</p:attrName>
                                        </p:attrNameLst>
                                      </p:cBhvr>
                                      <p:to>
                                        <p:strVal val="visible"/>
                                      </p:to>
                                    </p:set>
                                    <p:animEffect transition="in" filter="wheel(1)">
                                      <p:cBhvr>
                                        <p:cTn id="7" dur="2000"/>
                                        <p:tgtEl>
                                          <p:spTgt spid="93">
                                            <p:txEl>
                                              <p:pRg st="0" end="0"/>
                                            </p:txEl>
                                          </p:spTgt>
                                        </p:tgtEl>
                                      </p:cBhvr>
                                    </p:animEffect>
                                  </p:childTnLst>
                                </p:cTn>
                              </p:par>
                              <p:par>
                                <p:cTn id="8" presetID="3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800" decel="100000"/>
                                        <p:tgtEl>
                                          <p:spTgt spid="24"/>
                                        </p:tgtEl>
                                      </p:cBhvr>
                                    </p:animEffect>
                                    <p:anim calcmode="lin" valueType="num">
                                      <p:cBhvr>
                                        <p:cTn id="11" dur="800" decel="100000" fill="hold"/>
                                        <p:tgtEl>
                                          <p:spTgt spid="24"/>
                                        </p:tgtEl>
                                        <p:attrNameLst>
                                          <p:attrName>style.rotation</p:attrName>
                                        </p:attrNameLst>
                                      </p:cBhvr>
                                      <p:tavLst>
                                        <p:tav tm="0">
                                          <p:val>
                                            <p:fltVal val="-90"/>
                                          </p:val>
                                        </p:tav>
                                        <p:tav tm="100000">
                                          <p:val>
                                            <p:fltVal val="0"/>
                                          </p:val>
                                        </p:tav>
                                      </p:tavLst>
                                    </p:anim>
                                    <p:anim calcmode="lin" valueType="num">
                                      <p:cBhvr>
                                        <p:cTn id="12" dur="800" decel="100000" fill="hold"/>
                                        <p:tgtEl>
                                          <p:spTgt spid="24"/>
                                        </p:tgtEl>
                                        <p:attrNameLst>
                                          <p:attrName>ppt_x</p:attrName>
                                        </p:attrNameLst>
                                      </p:cBhvr>
                                      <p:tavLst>
                                        <p:tav tm="0">
                                          <p:val>
                                            <p:strVal val="#ppt_x+0.4"/>
                                          </p:val>
                                        </p:tav>
                                        <p:tav tm="100000">
                                          <p:val>
                                            <p:strVal val="#ppt_x-0.05"/>
                                          </p:val>
                                        </p:tav>
                                      </p:tavLst>
                                    </p:anim>
                                    <p:anim calcmode="lin" valueType="num">
                                      <p:cBhvr>
                                        <p:cTn id="13" dur="800" decel="100000" fill="hold"/>
                                        <p:tgtEl>
                                          <p:spTgt spid="24"/>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30" presetClass="entr" presetSubtype="0" fill="hold" nodeType="with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fade">
                                      <p:cBhvr>
                                        <p:cTn id="25" dur="800" decel="100000"/>
                                        <p:tgtEl>
                                          <p:spTgt spid="90"/>
                                        </p:tgtEl>
                                      </p:cBhvr>
                                    </p:animEffect>
                                    <p:anim calcmode="lin" valueType="num">
                                      <p:cBhvr>
                                        <p:cTn id="26" dur="800" decel="100000" fill="hold"/>
                                        <p:tgtEl>
                                          <p:spTgt spid="90"/>
                                        </p:tgtEl>
                                        <p:attrNameLst>
                                          <p:attrName>style.rotation</p:attrName>
                                        </p:attrNameLst>
                                      </p:cBhvr>
                                      <p:tavLst>
                                        <p:tav tm="0">
                                          <p:val>
                                            <p:fltVal val="-90"/>
                                          </p:val>
                                        </p:tav>
                                        <p:tav tm="100000">
                                          <p:val>
                                            <p:fltVal val="0"/>
                                          </p:val>
                                        </p:tav>
                                      </p:tavLst>
                                    </p:anim>
                                    <p:anim calcmode="lin" valueType="num">
                                      <p:cBhvr>
                                        <p:cTn id="27" dur="800" decel="100000" fill="hold"/>
                                        <p:tgtEl>
                                          <p:spTgt spid="90"/>
                                        </p:tgtEl>
                                        <p:attrNameLst>
                                          <p:attrName>ppt_x</p:attrName>
                                        </p:attrNameLst>
                                      </p:cBhvr>
                                      <p:tavLst>
                                        <p:tav tm="0">
                                          <p:val>
                                            <p:strVal val="#ppt_x+0.4"/>
                                          </p:val>
                                        </p:tav>
                                        <p:tav tm="100000">
                                          <p:val>
                                            <p:strVal val="#ppt_x-0.05"/>
                                          </p:val>
                                        </p:tav>
                                      </p:tavLst>
                                    </p:anim>
                                    <p:anim calcmode="lin" valueType="num">
                                      <p:cBhvr>
                                        <p:cTn id="28" dur="800" decel="100000" fill="hold"/>
                                        <p:tgtEl>
                                          <p:spTgt spid="90"/>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cTn>
                              </p:par>
                              <p:par>
                                <p:cTn id="31" presetID="30" presetClass="entr" presetSubtype="0"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fade">
                                      <p:cBhvr>
                                        <p:cTn id="33" dur="800" decel="100000"/>
                                        <p:tgtEl>
                                          <p:spTgt spid="97"/>
                                        </p:tgtEl>
                                      </p:cBhvr>
                                    </p:animEffect>
                                    <p:anim calcmode="lin" valueType="num">
                                      <p:cBhvr>
                                        <p:cTn id="34" dur="800" decel="100000" fill="hold"/>
                                        <p:tgtEl>
                                          <p:spTgt spid="97"/>
                                        </p:tgtEl>
                                        <p:attrNameLst>
                                          <p:attrName>style.rotation</p:attrName>
                                        </p:attrNameLst>
                                      </p:cBhvr>
                                      <p:tavLst>
                                        <p:tav tm="0">
                                          <p:val>
                                            <p:fltVal val="-90"/>
                                          </p:val>
                                        </p:tav>
                                        <p:tav tm="100000">
                                          <p:val>
                                            <p:fltVal val="0"/>
                                          </p:val>
                                        </p:tav>
                                      </p:tavLst>
                                    </p:anim>
                                    <p:anim calcmode="lin" valueType="num">
                                      <p:cBhvr>
                                        <p:cTn id="35" dur="800" decel="100000" fill="hold"/>
                                        <p:tgtEl>
                                          <p:spTgt spid="97"/>
                                        </p:tgtEl>
                                        <p:attrNameLst>
                                          <p:attrName>ppt_x</p:attrName>
                                        </p:attrNameLst>
                                      </p:cBhvr>
                                      <p:tavLst>
                                        <p:tav tm="0">
                                          <p:val>
                                            <p:strVal val="#ppt_x+0.4"/>
                                          </p:val>
                                        </p:tav>
                                        <p:tav tm="100000">
                                          <p:val>
                                            <p:strVal val="#ppt_x-0.05"/>
                                          </p:val>
                                        </p:tav>
                                      </p:tavLst>
                                    </p:anim>
                                    <p:anim calcmode="lin" valueType="num">
                                      <p:cBhvr>
                                        <p:cTn id="36" dur="800" decel="100000" fill="hold"/>
                                        <p:tgtEl>
                                          <p:spTgt spid="97"/>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97"/>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97"/>
                                        </p:tgtEl>
                                        <p:attrNameLst>
                                          <p:attrName>ppt_y</p:attrName>
                                        </p:attrNameLst>
                                      </p:cBhvr>
                                      <p:tavLst>
                                        <p:tav tm="0">
                                          <p:val>
                                            <p:strVal val="#ppt_y+0.1"/>
                                          </p:val>
                                        </p:tav>
                                        <p:tav tm="100000">
                                          <p:val>
                                            <p:strVal val="#ppt_y"/>
                                          </p:val>
                                        </p:tav>
                                      </p:tavLst>
                                    </p:anim>
                                  </p:childTnLst>
                                </p:cTn>
                              </p:par>
                            </p:childTnLst>
                          </p:cTn>
                        </p:par>
                        <p:par>
                          <p:cTn id="39" fill="hold">
                            <p:stCondLst>
                              <p:cond delay="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93">
                                            <p:txEl>
                                              <p:pRg st="0" end="0"/>
                                            </p:txEl>
                                          </p:spTgt>
                                        </p:tgtEl>
                                        <p:attrNameLst>
                                          <p:attrName>style.visibility</p:attrName>
                                        </p:attrNameLst>
                                      </p:cBhvr>
                                      <p:to>
                                        <p:strVal val="visible"/>
                                      </p:to>
                                    </p:set>
                                    <p:anim calcmode="lin" valueType="num">
                                      <p:cBhvr>
                                        <p:cTn id="42" dur="500" fill="hold"/>
                                        <p:tgtEl>
                                          <p:spTgt spid="9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93">
                                            <p:txEl>
                                              <p:pRg st="0" end="0"/>
                                            </p:txEl>
                                          </p:spTgt>
                                        </p:tgtEl>
                                        <p:attrNameLst>
                                          <p:attrName>ppt_y</p:attrName>
                                        </p:attrNameLst>
                                      </p:cBhvr>
                                      <p:tavLst>
                                        <p:tav tm="0">
                                          <p:val>
                                            <p:strVal val="#ppt_y"/>
                                          </p:val>
                                        </p:tav>
                                        <p:tav tm="100000">
                                          <p:val>
                                            <p:strVal val="#ppt_y"/>
                                          </p:val>
                                        </p:tav>
                                      </p:tavLst>
                                    </p:anim>
                                    <p:anim calcmode="lin" valueType="num">
                                      <p:cBhvr>
                                        <p:cTn id="44" dur="500" fill="hold"/>
                                        <p:tgtEl>
                                          <p:spTgt spid="9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9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93">
                                            <p:txEl>
                                              <p:pRg st="0" end="0"/>
                                            </p:txEl>
                                          </p:spTgt>
                                        </p:tgtEl>
                                      </p:cBhvr>
                                    </p:animEffect>
                                  </p:childTnLst>
                                </p:cTn>
                              </p:par>
                            </p:childTnLst>
                          </p:cTn>
                        </p:par>
                        <p:par>
                          <p:cTn id="47" fill="hold">
                            <p:stCondLst>
                              <p:cond delay="1549"/>
                            </p:stCondLst>
                            <p:childTnLst>
                              <p:par>
                                <p:cTn id="48" presetID="34" presetClass="emph" presetSubtype="0" fill="hold" nodeType="afterEffect">
                                  <p:stCondLst>
                                    <p:cond delay="0"/>
                                  </p:stCondLst>
                                  <p:iterate type="lt">
                                    <p:tmPct val="10000"/>
                                  </p:iterate>
                                  <p:childTnLst>
                                    <p:animMotion origin="layout" path="M -3.95833E-6 1.85185E-6 L -3.95833E-6 -0.07222 " pathEditMode="relative" rAng="0" ptsTypes="AA">
                                      <p:cBhvr>
                                        <p:cTn id="49" dur="250" accel="50000" decel="50000" autoRev="1" fill="hold">
                                          <p:stCondLst>
                                            <p:cond delay="0"/>
                                          </p:stCondLst>
                                        </p:cTn>
                                        <p:tgtEl>
                                          <p:spTgt spid="93">
                                            <p:txEl>
                                              <p:pRg st="0" end="0"/>
                                            </p:txEl>
                                          </p:spTgt>
                                        </p:tgtEl>
                                        <p:attrNameLst>
                                          <p:attrName>ppt_x</p:attrName>
                                          <p:attrName>ppt_y</p:attrName>
                                        </p:attrNameLst>
                                      </p:cBhvr>
                                      <p:rCtr x="0" y="-3611"/>
                                    </p:animMotion>
                                    <p:animRot by="1500000">
                                      <p:cBhvr>
                                        <p:cTn id="50" dur="125" fill="hold">
                                          <p:stCondLst>
                                            <p:cond delay="0"/>
                                          </p:stCondLst>
                                        </p:cTn>
                                        <p:tgtEl>
                                          <p:spTgt spid="93">
                                            <p:txEl>
                                              <p:pRg st="0" end="0"/>
                                            </p:txEl>
                                          </p:spTgt>
                                        </p:tgtEl>
                                        <p:attrNameLst>
                                          <p:attrName>r</p:attrName>
                                        </p:attrNameLst>
                                      </p:cBhvr>
                                    </p:animRot>
                                    <p:animRot by="-1500000">
                                      <p:cBhvr>
                                        <p:cTn id="51" dur="125" fill="hold">
                                          <p:stCondLst>
                                            <p:cond delay="125"/>
                                          </p:stCondLst>
                                        </p:cTn>
                                        <p:tgtEl>
                                          <p:spTgt spid="93">
                                            <p:txEl>
                                              <p:pRg st="0" end="0"/>
                                            </p:txEl>
                                          </p:spTgt>
                                        </p:tgtEl>
                                        <p:attrNameLst>
                                          <p:attrName>r</p:attrName>
                                        </p:attrNameLst>
                                      </p:cBhvr>
                                    </p:animRot>
                                    <p:animRot by="-1500000">
                                      <p:cBhvr>
                                        <p:cTn id="52" dur="125" fill="hold">
                                          <p:stCondLst>
                                            <p:cond delay="250"/>
                                          </p:stCondLst>
                                        </p:cTn>
                                        <p:tgtEl>
                                          <p:spTgt spid="93">
                                            <p:txEl>
                                              <p:pRg st="0" end="0"/>
                                            </p:txEl>
                                          </p:spTgt>
                                        </p:tgtEl>
                                        <p:attrNameLst>
                                          <p:attrName>r</p:attrName>
                                        </p:attrNameLst>
                                      </p:cBhvr>
                                    </p:animRot>
                                    <p:animRot by="1500000">
                                      <p:cBhvr>
                                        <p:cTn id="53" dur="125" fill="hold">
                                          <p:stCondLst>
                                            <p:cond delay="375"/>
                                          </p:stCondLst>
                                        </p:cTn>
                                        <p:tgtEl>
                                          <p:spTgt spid="9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4821786" y="-2169363"/>
            <a:ext cx="7472139" cy="6627846"/>
            <a:chOff x="3057189" y="3555370"/>
            <a:chExt cx="5046217" cy="3694839"/>
          </a:xfrm>
        </p:grpSpPr>
        <p:sp>
          <p:nvSpPr>
            <p:cNvPr id="43" name="椭圆 42"/>
            <p:cNvSpPr/>
            <p:nvPr/>
          </p:nvSpPr>
          <p:spPr>
            <a:xfrm>
              <a:off x="3057189" y="3555370"/>
              <a:ext cx="5046217" cy="3694839"/>
            </a:xfrm>
            <a:prstGeom prst="ellipse">
              <a:avLst/>
            </a:pr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椭圆 43"/>
            <p:cNvSpPr/>
            <p:nvPr/>
          </p:nvSpPr>
          <p:spPr>
            <a:xfrm>
              <a:off x="3167247" y="3681110"/>
              <a:ext cx="4839801" cy="354369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47703" y="0"/>
            <a:ext cx="2160252" cy="3060700"/>
          </a:xfrm>
          <a:prstGeom prst="rect">
            <a:avLst/>
          </a:prstGeom>
        </p:spPr>
      </p:pic>
      <p:pic>
        <p:nvPicPr>
          <p:cNvPr id="49" name="图片 48"/>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7174658" y="4761877"/>
            <a:ext cx="2766396" cy="2096123"/>
          </a:xfrm>
          <a:prstGeom prst="rect">
            <a:avLst/>
          </a:prstGeom>
        </p:spPr>
      </p:pic>
      <p:pic>
        <p:nvPicPr>
          <p:cNvPr id="51" name="图片 50"/>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0757" y="1969998"/>
            <a:ext cx="12192000" cy="4796971"/>
          </a:xfrm>
          <a:prstGeom prst="rect">
            <a:avLst/>
          </a:prstGeom>
        </p:spPr>
      </p:pic>
      <p:sp>
        <p:nvSpPr>
          <p:cNvPr id="2" name="TextBox 1"/>
          <p:cNvSpPr txBox="1"/>
          <p:nvPr/>
        </p:nvSpPr>
        <p:spPr>
          <a:xfrm>
            <a:off x="4996075" y="808"/>
            <a:ext cx="7006627" cy="3477875"/>
          </a:xfrm>
          <a:prstGeom prst="rect">
            <a:avLst/>
          </a:prstGeom>
          <a:noFill/>
        </p:spPr>
        <p:txBody>
          <a:bodyPr wrap="square" rtlCol="0">
            <a:spAutoFit/>
          </a:bodyPr>
          <a:lstStyle/>
          <a:p>
            <a:pPr algn="ctr"/>
            <a:r>
              <a:rPr lang="en-US" altLang="en-US" sz="4400" b="1" dirty="0">
                <a:solidFill>
                  <a:srgbClr val="002060"/>
                </a:solidFill>
                <a:latin typeface="Arial" panose="020B0604020202020204" pitchFamily="34" charset="0"/>
                <a:cs typeface="Arial" panose="020B0604020202020204" pitchFamily="34" charset="0"/>
              </a:rPr>
              <a:t>2: </a:t>
            </a:r>
            <a:r>
              <a:rPr lang="en-US" altLang="en-US" sz="4400" b="1" dirty="0" err="1">
                <a:solidFill>
                  <a:srgbClr val="002060"/>
                </a:solidFill>
                <a:latin typeface="Arial" panose="020B0604020202020204" pitchFamily="34" charset="0"/>
                <a:cs typeface="Arial" panose="020B0604020202020204" pitchFamily="34" charset="0"/>
              </a:rPr>
              <a:t>Đặt</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câu</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với</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một</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từ</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em</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vừa</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tìm</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được</a:t>
            </a:r>
            <a:r>
              <a:rPr lang="en-US" altLang="en-US" sz="4400" b="1" dirty="0">
                <a:solidFill>
                  <a:srgbClr val="002060"/>
                </a:solidFill>
                <a:latin typeface="Arial" panose="020B0604020202020204" pitchFamily="34" charset="0"/>
                <a:cs typeface="Arial" panose="020B0604020202020204" pitchFamily="34" charset="0"/>
              </a:rPr>
              <a:t> ở </a:t>
            </a:r>
            <a:r>
              <a:rPr lang="en-US" altLang="en-US" sz="4400" b="1" dirty="0" err="1">
                <a:solidFill>
                  <a:srgbClr val="002060"/>
                </a:solidFill>
                <a:latin typeface="Arial" panose="020B0604020202020204" pitchFamily="34" charset="0"/>
                <a:cs typeface="Arial" panose="020B0604020202020204" pitchFamily="34" charset="0"/>
              </a:rPr>
              <a:t>bài</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tập</a:t>
            </a:r>
            <a:r>
              <a:rPr lang="en-US" altLang="en-US" sz="4400" b="1" dirty="0">
                <a:solidFill>
                  <a:srgbClr val="002060"/>
                </a:solidFill>
                <a:latin typeface="Arial" panose="020B0604020202020204" pitchFamily="34" charset="0"/>
                <a:cs typeface="Arial" panose="020B0604020202020204" pitchFamily="34" charset="0"/>
              </a:rPr>
              <a:t> 1:</a:t>
            </a:r>
            <a:endParaRPr lang="en-US" altLang="en-US" sz="4400" b="1" dirty="0">
              <a:solidFill>
                <a:srgbClr val="002060"/>
              </a:solidFill>
              <a:latin typeface="Arial" panose="020B0604020202020204" pitchFamily="34" charset="0"/>
              <a:cs typeface="Arial" panose="020B0604020202020204" pitchFamily="34" charset="0"/>
            </a:endParaRPr>
          </a:p>
          <a:p>
            <a:pPr marL="742950" indent="-742950" algn="ctr">
              <a:buAutoNum type="alphaLcParenR"/>
            </a:pPr>
            <a:r>
              <a:rPr lang="en-US" altLang="zh-CN" sz="4400" b="1" dirty="0" err="1">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Từ</a:t>
            </a:r>
            <a:r>
              <a:rPr lang="en-US" altLang="zh-CN" sz="4400" b="1" dirty="0">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400" b="1" dirty="0" err="1">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thuộc</a:t>
            </a:r>
            <a:r>
              <a:rPr lang="en-US" altLang="zh-CN" sz="4400" b="1" dirty="0">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400" b="1" dirty="0" err="1">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nhóm</a:t>
            </a:r>
            <a:r>
              <a:rPr lang="en-US" altLang="zh-CN" sz="4400" b="1" dirty="0">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 a</a:t>
            </a:r>
            <a:endParaRPr lang="en-US" altLang="zh-CN" sz="4400" b="1" dirty="0">
              <a:solidFill>
                <a:srgbClr val="002060"/>
              </a:solidFill>
              <a:latin typeface="Arial" panose="020B0604020202020204" pitchFamily="34" charset="0"/>
              <a:ea typeface=".黑体-日本语" panose="02000500000000000000" pitchFamily="2" charset="-122"/>
              <a:cs typeface="Arial" panose="020B0604020202020204" pitchFamily="34" charset="0"/>
              <a:sym typeface="+mn-lt"/>
            </a:endParaRPr>
          </a:p>
          <a:p>
            <a:pPr algn="ctr"/>
            <a:r>
              <a:rPr lang="en-US" altLang="zh-CN" sz="4400" b="1" dirty="0">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b) </a:t>
            </a:r>
            <a:r>
              <a:rPr lang="en-US" altLang="zh-CN" sz="4400" b="1" dirty="0" err="1">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Từ</a:t>
            </a:r>
            <a:r>
              <a:rPr lang="en-US" altLang="zh-CN" sz="4400" b="1" dirty="0">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400" b="1" dirty="0" err="1">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thuộc</a:t>
            </a:r>
            <a:r>
              <a:rPr lang="en-US" altLang="zh-CN" sz="4400" b="1" dirty="0">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400" b="1" dirty="0" err="1">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nhóm</a:t>
            </a:r>
            <a:r>
              <a:rPr lang="en-US" altLang="zh-CN" sz="4400" b="1" dirty="0">
                <a:solidFill>
                  <a:srgbClr val="002060"/>
                </a:solidFill>
                <a:latin typeface="Arial" panose="020B0604020202020204" pitchFamily="34" charset="0"/>
                <a:ea typeface=".黑体-日本语" panose="02000500000000000000" pitchFamily="2" charset="-122"/>
                <a:cs typeface="Arial" panose="020B0604020202020204" pitchFamily="34" charset="0"/>
                <a:sym typeface="+mn-lt"/>
              </a:rPr>
              <a:t> b</a:t>
            </a:r>
            <a:endParaRPr lang="zh-CN" altLang="en-US" sz="4400" b="1" dirty="0">
              <a:solidFill>
                <a:srgbClr val="002060"/>
              </a:solidFill>
              <a:latin typeface="Arial" panose="020B0604020202020204" pitchFamily="34" charset="0"/>
              <a:ea typeface=".黑体-日本语" panose="02000500000000000000" pitchFamily="2" charset="-122"/>
              <a:cs typeface="Arial" panose="020B0604020202020204" pitchFamily="34" charset="0"/>
              <a:sym typeface="+mn-lt"/>
            </a:endParaRPr>
          </a:p>
          <a:p>
            <a:endParaRPr lang="en-US" sz="4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flipV="1">
            <a:off x="3656630" y="1698170"/>
            <a:ext cx="817399" cy="391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47"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24762" y="4735089"/>
            <a:ext cx="2376556" cy="2145402"/>
          </a:xfrm>
          <a:prstGeom prst="rect">
            <a:avLst/>
          </a:prstGeom>
        </p:spPr>
      </p:pic>
      <p:pic>
        <p:nvPicPr>
          <p:cNvPr id="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5553" y="5779971"/>
            <a:ext cx="612457" cy="1056844"/>
          </a:xfrm>
          <a:prstGeom prst="rect">
            <a:avLst/>
          </a:prstGeom>
        </p:spPr>
      </p:pic>
      <p:pic>
        <p:nvPicPr>
          <p:cNvPr id="4"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9954" y="5181224"/>
            <a:ext cx="1235358" cy="1465105"/>
          </a:xfrm>
          <a:prstGeom prst="rect">
            <a:avLst/>
          </a:prstGeom>
        </p:spPr>
      </p:pic>
      <p:pic>
        <p:nvPicPr>
          <p:cNvPr id="5"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39" y="5407143"/>
            <a:ext cx="1262487" cy="1239186"/>
          </a:xfrm>
          <a:prstGeom prst="rect">
            <a:avLst/>
          </a:prstGeom>
        </p:spPr>
      </p:pic>
      <p:pic>
        <p:nvPicPr>
          <p:cNvPr id="6" name="图片 40"/>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216244" y="5635456"/>
            <a:ext cx="2102415" cy="1201359"/>
          </a:xfrm>
          <a:prstGeom prst="rect">
            <a:avLst/>
          </a:prstGeom>
        </p:spPr>
      </p:pic>
      <p:pic>
        <p:nvPicPr>
          <p:cNvPr id="7"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0359" y="4864427"/>
            <a:ext cx="2607768" cy="1977845"/>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10000" b="98298" l="9898" r="89975"/>
                    </a14:imgEffect>
                  </a14:imgLayer>
                </a14:imgProps>
              </a:ext>
              <a:ext uri="{28A0092B-C50C-407E-A947-70E740481C1C}">
                <a14:useLocalDpi xmlns:a14="http://schemas.microsoft.com/office/drawing/2010/main" val="0"/>
              </a:ext>
            </a:extLst>
          </a:blip>
          <a:stretch>
            <a:fillRect/>
          </a:stretch>
        </p:blipFill>
        <p:spPr>
          <a:xfrm>
            <a:off x="6760981" y="27287"/>
            <a:ext cx="5749047" cy="6858000"/>
          </a:xfrm>
          <a:prstGeom prst="rect">
            <a:avLst/>
          </a:prstGeom>
        </p:spPr>
      </p:pic>
      <p:sp>
        <p:nvSpPr>
          <p:cNvPr id="9" name="TextBox 8"/>
          <p:cNvSpPr txBox="1"/>
          <p:nvPr/>
        </p:nvSpPr>
        <p:spPr>
          <a:xfrm>
            <a:off x="250071" y="657633"/>
            <a:ext cx="7277857" cy="1323439"/>
          </a:xfrm>
          <a:prstGeom prst="rect">
            <a:avLst/>
          </a:prstGeom>
          <a:noFill/>
        </p:spPr>
        <p:txBody>
          <a:bodyPr wrap="square" rtlCol="0">
            <a:spAutoFit/>
          </a:bodyPr>
          <a:lstStyle/>
          <a:p>
            <a:r>
              <a:rPr lang="en-US" sz="4000" dirty="0">
                <a:solidFill>
                  <a:srgbClr val="0070C0"/>
                </a:solidFill>
                <a:latin typeface="UTM Sharnay" panose="02040603050506020204" pitchFamily="18" charset="0"/>
              </a:rPr>
              <a:t>a) </a:t>
            </a:r>
            <a:r>
              <a:rPr lang="en-US" sz="4000" dirty="0" err="1">
                <a:solidFill>
                  <a:srgbClr val="0070C0"/>
                </a:solidFill>
                <a:latin typeface="UTM Sharnay" panose="02040603050506020204" pitchFamily="18" charset="0"/>
              </a:rPr>
              <a:t>Nhân</a:t>
            </a:r>
            <a:r>
              <a:rPr lang="en-US" sz="4000" dirty="0">
                <a:solidFill>
                  <a:srgbClr val="0070C0"/>
                </a:solidFill>
                <a:latin typeface="UTM Sharnay" panose="02040603050506020204" pitchFamily="18" charset="0"/>
              </a:rPr>
              <a:t> </a:t>
            </a:r>
            <a:r>
              <a:rPr lang="en-US" sz="4000" dirty="0" err="1">
                <a:solidFill>
                  <a:srgbClr val="0070C0"/>
                </a:solidFill>
                <a:latin typeface="UTM Sharnay" panose="02040603050506020204" pitchFamily="18" charset="0"/>
              </a:rPr>
              <a:t>dân</a:t>
            </a:r>
            <a:r>
              <a:rPr lang="en-US" sz="4000" dirty="0">
                <a:solidFill>
                  <a:srgbClr val="0070C0"/>
                </a:solidFill>
                <a:latin typeface="UTM Sharnay" panose="02040603050506020204" pitchFamily="18" charset="0"/>
              </a:rPr>
              <a:t> ta </a:t>
            </a:r>
            <a:r>
              <a:rPr lang="en-US" sz="4000" dirty="0" err="1">
                <a:solidFill>
                  <a:srgbClr val="FF0000"/>
                </a:solidFill>
                <a:latin typeface="UTM Sharnay" panose="02040603050506020204" pitchFamily="18" charset="0"/>
              </a:rPr>
              <a:t>quyết</a:t>
            </a:r>
            <a:r>
              <a:rPr lang="en-US" sz="4000" dirty="0">
                <a:solidFill>
                  <a:srgbClr val="FF0000"/>
                </a:solidFill>
                <a:latin typeface="UTM Sharnay" panose="02040603050506020204" pitchFamily="18" charset="0"/>
              </a:rPr>
              <a:t> </a:t>
            </a:r>
            <a:r>
              <a:rPr lang="en-US" sz="4000" dirty="0" err="1">
                <a:solidFill>
                  <a:srgbClr val="FF0000"/>
                </a:solidFill>
                <a:latin typeface="UTM Sharnay" panose="02040603050506020204" pitchFamily="18" charset="0"/>
              </a:rPr>
              <a:t>tâm</a:t>
            </a:r>
            <a:r>
              <a:rPr lang="en-US" sz="4000" dirty="0">
                <a:solidFill>
                  <a:srgbClr val="FF0000"/>
                </a:solidFill>
                <a:latin typeface="UTM Sharnay" panose="02040603050506020204" pitchFamily="18" charset="0"/>
              </a:rPr>
              <a:t> </a:t>
            </a:r>
            <a:r>
              <a:rPr lang="en-US" sz="4000" dirty="0" err="1">
                <a:solidFill>
                  <a:srgbClr val="0070C0"/>
                </a:solidFill>
                <a:latin typeface="UTM Sharnay" panose="02040603050506020204" pitchFamily="18" charset="0"/>
              </a:rPr>
              <a:t>đẩy</a:t>
            </a:r>
            <a:r>
              <a:rPr lang="en-US" sz="4000" dirty="0">
                <a:solidFill>
                  <a:srgbClr val="0070C0"/>
                </a:solidFill>
                <a:latin typeface="UTM Sharnay" panose="02040603050506020204" pitchFamily="18" charset="0"/>
              </a:rPr>
              <a:t> </a:t>
            </a:r>
            <a:r>
              <a:rPr lang="en-US" sz="4000" dirty="0" err="1">
                <a:solidFill>
                  <a:srgbClr val="0070C0"/>
                </a:solidFill>
                <a:latin typeface="UTM Sharnay" panose="02040603050506020204" pitchFamily="18" charset="0"/>
              </a:rPr>
              <a:t>lùi</a:t>
            </a:r>
            <a:r>
              <a:rPr lang="en-US" sz="4000" dirty="0">
                <a:solidFill>
                  <a:srgbClr val="0070C0"/>
                </a:solidFill>
                <a:latin typeface="UTM Sharnay" panose="02040603050506020204" pitchFamily="18" charset="0"/>
              </a:rPr>
              <a:t> </a:t>
            </a:r>
            <a:r>
              <a:rPr lang="en-US" sz="4000" dirty="0" err="1">
                <a:solidFill>
                  <a:srgbClr val="0070C0"/>
                </a:solidFill>
                <a:latin typeface="UTM Sharnay" panose="02040603050506020204" pitchFamily="18" charset="0"/>
              </a:rPr>
              <a:t>đại</a:t>
            </a:r>
            <a:r>
              <a:rPr lang="en-US" sz="4000" dirty="0">
                <a:solidFill>
                  <a:srgbClr val="0070C0"/>
                </a:solidFill>
                <a:latin typeface="UTM Sharnay" panose="02040603050506020204" pitchFamily="18" charset="0"/>
              </a:rPr>
              <a:t> </a:t>
            </a:r>
            <a:r>
              <a:rPr lang="en-US" sz="4000" dirty="0" err="1">
                <a:solidFill>
                  <a:srgbClr val="0070C0"/>
                </a:solidFill>
                <a:latin typeface="UTM Sharnay" panose="02040603050506020204" pitchFamily="18" charset="0"/>
              </a:rPr>
              <a:t>dịch</a:t>
            </a:r>
            <a:r>
              <a:rPr lang="en-US" sz="4000" dirty="0">
                <a:solidFill>
                  <a:srgbClr val="0070C0"/>
                </a:solidFill>
                <a:latin typeface="UTM Sharnay" panose="02040603050506020204" pitchFamily="18" charset="0"/>
              </a:rPr>
              <a:t> </a:t>
            </a:r>
            <a:r>
              <a:rPr lang="en-US" sz="4000" dirty="0" err="1">
                <a:solidFill>
                  <a:srgbClr val="0070C0"/>
                </a:solidFill>
                <a:latin typeface="UTM Sharnay" panose="02040603050506020204" pitchFamily="18" charset="0"/>
              </a:rPr>
              <a:t>Covid</a:t>
            </a:r>
            <a:r>
              <a:rPr lang="en-US" sz="4000" dirty="0">
                <a:solidFill>
                  <a:srgbClr val="0070C0"/>
                </a:solidFill>
                <a:latin typeface="UTM Sharnay" panose="02040603050506020204" pitchFamily="18" charset="0"/>
              </a:rPr>
              <a:t> -19.</a:t>
            </a:r>
            <a:endParaRPr lang="en-US" sz="4000" dirty="0">
              <a:solidFill>
                <a:srgbClr val="0070C0"/>
              </a:solidFill>
              <a:latin typeface="UTM Sharnay"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a:xfrm>
            <a:off x="555493" y="559457"/>
            <a:ext cx="10828897" cy="2116604"/>
          </a:xfrm>
          <a:prstGeom prst="roundRect">
            <a:avLst/>
          </a:prstGeom>
          <a:solidFill>
            <a:schemeClr val="accent2">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3200" b="1" dirty="0">
                <a:solidFill>
                  <a:srgbClr val="00B050"/>
                </a:solidFill>
                <a:latin typeface="#9Slide07 IcielCadena" panose="02000503000000020004" pitchFamily="2" charset="0"/>
                <a:cs typeface="Arial" panose="020B0604020202020204" pitchFamily="34" charset="0"/>
              </a:rPr>
              <a:t> </a:t>
            </a:r>
            <a:endParaRPr lang="en-US" altLang="en-US" sz="3200" b="1" dirty="0">
              <a:solidFill>
                <a:srgbClr val="00B0F0"/>
              </a:solidFill>
              <a:latin typeface="#9Slide07 IcielCadena" panose="02000503000000020004" pitchFamily="2" charset="0"/>
              <a:cs typeface="Arial" panose="020B0604020202020204" pitchFamily="34" charset="0"/>
            </a:endParaRPr>
          </a:p>
        </p:txBody>
      </p:sp>
      <p:sp>
        <p:nvSpPr>
          <p:cNvPr id="3" name="TextBox 2"/>
          <p:cNvSpPr txBox="1"/>
          <p:nvPr/>
        </p:nvSpPr>
        <p:spPr>
          <a:xfrm>
            <a:off x="484402" y="709818"/>
            <a:ext cx="10899987" cy="156966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b)</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Dù</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hoàn</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cảnh</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i="1" dirty="0" err="1">
                <a:solidFill>
                  <a:srgbClr val="002060"/>
                </a:solidFill>
                <a:latin typeface="Arial" panose="020B0604020202020204" pitchFamily="34" charset="0"/>
                <a:ea typeface="Cambria" panose="02040503050406030204" pitchFamily="18" charset="0"/>
                <a:cs typeface="Arial" panose="020B0604020202020204" pitchFamily="34" charset="0"/>
              </a:rPr>
              <a:t>khó</a:t>
            </a:r>
            <a:r>
              <a:rPr lang="en-US" sz="3200" i="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i="1" dirty="0" err="1">
                <a:solidFill>
                  <a:srgbClr val="002060"/>
                </a:solidFill>
                <a:latin typeface="Arial" panose="020B0604020202020204" pitchFamily="34" charset="0"/>
                <a:ea typeface="Cambria" panose="02040503050406030204" pitchFamily="18" charset="0"/>
                <a:cs typeface="Arial" panose="020B0604020202020204" pitchFamily="34" charset="0"/>
              </a:rPr>
              <a:t>khăn</a:t>
            </a:r>
            <a:r>
              <a:rPr lang="en-US" sz="3200" i="1" dirty="0">
                <a:solidFill>
                  <a:srgbClr val="002060"/>
                </a:solidFill>
                <a:latin typeface="Arial" panose="020B0604020202020204" pitchFamily="34" charset="0"/>
                <a:ea typeface="Cambria" panose="02040503050406030204" pitchFamily="18" charset="0"/>
                <a:cs typeface="Arial" panose="020B0604020202020204" pitchFamily="34" charset="0"/>
              </a:rPr>
              <a:t>,</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phải</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nghỉ</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từ</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bé</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nhưng</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với</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tinh</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thần</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ham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ý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chí</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quyết</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tâm</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Nguyễn</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Hiền</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đã</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đỗ</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Trạng</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nguyên</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khi</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mới</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mười</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ba</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latin typeface="Arial" panose="020B0604020202020204" pitchFamily="34" charset="0"/>
                <a:ea typeface="Cambria" panose="02040503050406030204" pitchFamily="18" charset="0"/>
                <a:cs typeface="Arial" panose="020B0604020202020204" pitchFamily="34" charset="0"/>
              </a:rPr>
              <a:t>tuổi</a:t>
            </a:r>
            <a:r>
              <a:rPr lang="en-US" sz="3200" dirty="0">
                <a:solidFill>
                  <a:srgbClr val="002060"/>
                </a:solidFill>
                <a:latin typeface="Arial" panose="020B0604020202020204" pitchFamily="34" charset="0"/>
                <a:ea typeface="Cambria" panose="02040503050406030204" pitchFamily="18" charset="0"/>
                <a:cs typeface="Arial" panose="020B0604020202020204" pitchFamily="34" charset="0"/>
              </a:rPr>
              <a:t>.  </a:t>
            </a:r>
            <a:endParaRPr lang="en-US" sz="3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3829705" y="2411696"/>
            <a:ext cx="8216158" cy="4307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25570" y="4729018"/>
            <a:ext cx="2376556" cy="2033832"/>
          </a:xfrm>
          <a:prstGeom prst="rect">
            <a:avLst/>
          </a:prstGeom>
        </p:spPr>
      </p:pic>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2397" y="5649033"/>
            <a:ext cx="612457" cy="1056844"/>
          </a:xfrm>
          <a:prstGeom prst="rect">
            <a:avLst/>
          </a:prstGeom>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639" y="5407143"/>
            <a:ext cx="1262487" cy="1239186"/>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216244" y="5635456"/>
            <a:ext cx="2102415" cy="1201359"/>
          </a:xfrm>
          <a:prstGeom prst="rect">
            <a:avLst/>
          </a:prstGeom>
        </p:spPr>
      </p:pic>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0359" y="4864427"/>
            <a:ext cx="2607768" cy="1977845"/>
          </a:xfrm>
          <a:prstGeom prst="rect">
            <a:avLst/>
          </a:prstGeom>
        </p:spPr>
      </p:pic>
      <p:grpSp>
        <p:nvGrpSpPr>
          <p:cNvPr id="27" name="组合 3"/>
          <p:cNvGrpSpPr/>
          <p:nvPr/>
        </p:nvGrpSpPr>
        <p:grpSpPr>
          <a:xfrm>
            <a:off x="276416" y="125713"/>
            <a:ext cx="5657876" cy="4050994"/>
            <a:chOff x="2206754" y="916448"/>
            <a:chExt cx="4695813" cy="3901755"/>
          </a:xfrm>
        </p:grpSpPr>
        <p:sp>
          <p:nvSpPr>
            <p:cNvPr id="28" name="对话气泡: 椭圆形 13"/>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对话气泡: 椭圆形 13"/>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Rectangle 1"/>
          <p:cNvSpPr/>
          <p:nvPr/>
        </p:nvSpPr>
        <p:spPr>
          <a:xfrm>
            <a:off x="551482" y="850300"/>
            <a:ext cx="4413649" cy="2862322"/>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a:spAutoFit/>
          </a:bodyPr>
          <a:lstStyle/>
          <a:p>
            <a:pPr lvl="0" algn="ctr"/>
            <a:r>
              <a:rPr lang="en-US" altLang="zh-CN" sz="3000" b="1" dirty="0">
                <a:solidFill>
                  <a:srgbClr val="7030A0"/>
                </a:solidFill>
                <a:latin typeface="Tomato"/>
                <a:ea typeface=".黑体-日本语" panose="02000500000000000000" pitchFamily="2" charset="-122"/>
                <a:cs typeface="Arial" panose="020B0604020202020204" pitchFamily="34" charset="0"/>
                <a:sym typeface="+mn-lt"/>
              </a:rPr>
              <a:t>3. </a:t>
            </a:r>
            <a:r>
              <a:rPr lang="vi-VN" altLang="zh-CN" sz="3000" b="1" dirty="0">
                <a:solidFill>
                  <a:srgbClr val="7030A0"/>
                </a:solidFill>
                <a:latin typeface="Tomato"/>
                <a:ea typeface=".黑体-日本语" panose="02000500000000000000" pitchFamily="2" charset="-122"/>
                <a:cs typeface="Arial" panose="020B0604020202020204" pitchFamily="34" charset="0"/>
                <a:sym typeface="+mn-lt"/>
              </a:rPr>
              <a:t>Viết một đoạn văn ngắn nói về một người do có ý chí, nghị lực nên đã vượt qua nhiều thử thách, đạt được thành công.</a:t>
            </a:r>
            <a:endParaRPr lang="vi-VN" altLang="zh-CN" sz="3000" b="1" dirty="0">
              <a:solidFill>
                <a:srgbClr val="7030A0"/>
              </a:solidFill>
              <a:latin typeface="Tomato"/>
              <a:ea typeface=".黑体-日本语" panose="02000500000000000000" pitchFamily="2" charset="-122"/>
              <a:cs typeface="Arial" panose="020B0604020202020204" pitchFamily="34" charset="0"/>
              <a:sym typeface="+mn-lt"/>
            </a:endParaRPr>
          </a:p>
        </p:txBody>
      </p:sp>
      <p:cxnSp>
        <p:nvCxnSpPr>
          <p:cNvPr id="4" name="Straight Connector 3"/>
          <p:cNvCxnSpPr/>
          <p:nvPr/>
        </p:nvCxnSpPr>
        <p:spPr>
          <a:xfrm>
            <a:off x="2964876" y="1311564"/>
            <a:ext cx="1645920"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flipV="1">
            <a:off x="1526525" y="2235199"/>
            <a:ext cx="3108960"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1900601" y="3128825"/>
            <a:ext cx="2011680" cy="0"/>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V="1">
            <a:off x="2906441" y="1773381"/>
            <a:ext cx="1920240" cy="0"/>
          </a:xfrm>
          <a:prstGeom prst="line">
            <a:avLst/>
          </a:prstGeom>
        </p:spPr>
        <p:style>
          <a:lnRef idx="3">
            <a:schemeClr val="dk1"/>
          </a:lnRef>
          <a:fillRef idx="0">
            <a:schemeClr val="dk1"/>
          </a:fillRef>
          <a:effectRef idx="2">
            <a:schemeClr val="dk1"/>
          </a:effectRef>
          <a:fontRef idx="minor">
            <a:schemeClr val="tx1"/>
          </a:fontRef>
        </p:style>
      </p:cxnSp>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backgroundRemoval t="5014" b="98916" l="0" r="99218">
                        <a14:foregroundMark x1="45540" y1="17209" x2="58372" y2="19648"/>
                        <a14:foregroundMark x1="45540" y1="8401" x2="39906" y2="22087"/>
                        <a14:foregroundMark x1="62598" y1="25881" x2="35211" y2="23577"/>
                        <a14:foregroundMark x1="42097" y1="39566" x2="50704" y2="37263"/>
                        <a14:foregroundMark x1="82786" y1="80217" x2="94053" y2="80217"/>
                        <a14:foregroundMark x1="71205" y1="95528" x2="89202" y2="94851"/>
                        <a14:foregroundMark x1="6103" y1="77371" x2="6416" y2="81843"/>
                        <a14:foregroundMark x1="70110" y1="69106" x2="95149" y2="68564"/>
                        <a14:foregroundMark x1="70110" y1="51084" x2="66510" y2="13686"/>
                        <a14:foregroundMark x1="66510" y1="13686" x2="94679" y2="15176"/>
                        <a14:foregroundMark x1="90610" y1="17751" x2="90454" y2="43767"/>
                        <a14:foregroundMark x1="95149" y1="15989" x2="97496" y2="44851"/>
                        <a14:foregroundMark x1="91862" y1="12466" x2="97966" y2="12060"/>
                        <a14:foregroundMark x1="74022" y1="15583" x2="86854" y2="53117"/>
                        <a14:foregroundMark x1="87637" y1="15989" x2="77621" y2="55556"/>
                        <a14:foregroundMark x1="81377" y1="16125" x2="73083" y2="44038"/>
                        <a14:foregroundMark x1="73239" y1="18293" x2="72613" y2="48103"/>
                        <a14:foregroundMark x1="98122" y1="16125" x2="92332" y2="49593"/>
                        <a14:foregroundMark x1="84820" y1="36721" x2="89828" y2="35366"/>
                        <a14:foregroundMark x1="97653" y1="45528" x2="92958" y2="53117"/>
                        <a14:foregroundMark x1="88263" y1="48103" x2="90141" y2="48374"/>
                        <a14:foregroundMark x1="87480" y1="42276" x2="87480" y2="51626"/>
                        <a14:foregroundMark x1="71205" y1="18022" x2="72300" y2="25745"/>
                        <a14:foregroundMark x1="67293" y1="31165" x2="53365" y2="38753"/>
                        <a14:foregroundMark x1="65884" y1="31843" x2="66197" y2="37263"/>
                        <a14:foregroundMark x1="49296" y1="45528" x2="48044" y2="45122"/>
                        <a14:foregroundMark x1="46322" y1="44038" x2="60720" y2="41328"/>
                        <a14:foregroundMark x1="95775" y1="69648" x2="77308" y2="83333"/>
                        <a14:foregroundMark x1="86385" y1="70732" x2="95931" y2="82927"/>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45801" y="164591"/>
            <a:ext cx="5938025" cy="6858000"/>
          </a:xfrm>
          <a:prstGeom prst="rect">
            <a:avLst/>
          </a:prstGeom>
        </p:spPr>
      </p:pic>
      <p:cxnSp>
        <p:nvCxnSpPr>
          <p:cNvPr id="3" name="Straight Connector 2"/>
          <p:cNvCxnSpPr/>
          <p:nvPr/>
        </p:nvCxnSpPr>
        <p:spPr>
          <a:xfrm flipV="1">
            <a:off x="971090" y="2700116"/>
            <a:ext cx="310896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750"/>
                                        <p:tgtEl>
                                          <p:spTgt spid="2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 calcmode="lin" valueType="num">
                                      <p:cBhvr>
                                        <p:cTn id="16" dur="1000" fill="hold"/>
                                        <p:tgtEl>
                                          <p:spTgt spid="27"/>
                                        </p:tgtEl>
                                        <p:attrNameLst>
                                          <p:attrName>style.rotation</p:attrName>
                                        </p:attrNameLst>
                                      </p:cBhvr>
                                      <p:tavLst>
                                        <p:tav tm="0">
                                          <p:val>
                                            <p:fltVal val="90"/>
                                          </p:val>
                                        </p:tav>
                                        <p:tav tm="100000">
                                          <p:val>
                                            <p:fltVal val="0"/>
                                          </p:val>
                                        </p:tav>
                                      </p:tavLst>
                                    </p:anim>
                                    <p:animEffect transition="in" filter="fade">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circle(in)">
                                      <p:cBhvr>
                                        <p:cTn id="30" dur="2000"/>
                                        <p:tgtEl>
                                          <p:spTgt spid="38"/>
                                        </p:tgtEl>
                                      </p:cBhvr>
                                    </p:animEffect>
                                  </p:childTnLst>
                                </p:cTn>
                              </p:par>
                              <p:par>
                                <p:cTn id="31" presetID="6"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par>
                                <p:cTn id="34" presetID="6" presetClass="entr" presetSubtype="16"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circle(in)">
                                      <p:cBhvr>
                                        <p:cTn id="36" dur="2000"/>
                                        <p:tgtEl>
                                          <p:spTgt spid="36"/>
                                        </p:tgtEl>
                                      </p:cBhvr>
                                    </p:animEffect>
                                  </p:childTnLst>
                                </p:cTn>
                              </p:par>
                              <p:par>
                                <p:cTn id="37" presetID="6"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circle(in)">
                                      <p:cBhvr>
                                        <p:cTn id="3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flipH="1">
            <a:off x="3015924" y="34668"/>
            <a:ext cx="8005286" cy="4801617"/>
            <a:chOff x="2206754" y="916448"/>
            <a:chExt cx="4695813" cy="3901755"/>
          </a:xfrm>
        </p:grpSpPr>
        <p:sp>
          <p:nvSpPr>
            <p:cNvPr id="9" name="对话气泡: 椭圆形 13"/>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对话气泡: 椭圆形 13"/>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sp>
        <p:nvSpPr>
          <p:cNvPr id="2" name="TextBox 1"/>
          <p:cNvSpPr txBox="1"/>
          <p:nvPr/>
        </p:nvSpPr>
        <p:spPr>
          <a:xfrm>
            <a:off x="6289964" y="1320800"/>
            <a:ext cx="1385454" cy="905164"/>
          </a:xfrm>
          <a:prstGeom prst="rect">
            <a:avLst/>
          </a:prstGeom>
          <a:noFill/>
        </p:spPr>
        <p:txBody>
          <a:bodyPr wrap="square" rtlCol="0">
            <a:spAutoFit/>
          </a:bodyPr>
          <a:lstStyle/>
          <a:p>
            <a:endParaRPr lang="en-US" dirty="0"/>
          </a:p>
        </p:txBody>
      </p:sp>
      <p:pic>
        <p:nvPicPr>
          <p:cNvPr id="17" name="图片 28"/>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flipH="1">
            <a:off x="10085389" y="0"/>
            <a:ext cx="2106611" cy="4484914"/>
          </a:xfrm>
          <a:prstGeom prst="rect">
            <a:avLst/>
          </a:prstGeom>
        </p:spPr>
      </p:pic>
      <p:pic>
        <p:nvPicPr>
          <p:cNvPr id="18" name="图片 28"/>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flipH="1">
            <a:off x="10324824" y="892962"/>
            <a:ext cx="2106611" cy="4484914"/>
          </a:xfrm>
          <a:prstGeom prst="rect">
            <a:avLst/>
          </a:prstGeom>
        </p:spPr>
      </p:pic>
      <p:sp>
        <p:nvSpPr>
          <p:cNvPr id="3" name="TextBox 2"/>
          <p:cNvSpPr txBox="1"/>
          <p:nvPr/>
        </p:nvSpPr>
        <p:spPr>
          <a:xfrm>
            <a:off x="5080000" y="584364"/>
            <a:ext cx="4669941" cy="1015663"/>
          </a:xfrm>
          <a:prstGeom prst="rect">
            <a:avLst/>
          </a:prstGeom>
          <a:noFill/>
        </p:spPr>
        <p:txBody>
          <a:bodyPr wrap="square" rtlCol="0">
            <a:spAutoFit/>
          </a:bodyPr>
          <a:lstStyle/>
          <a:p>
            <a:r>
              <a:rPr lang="en-US" sz="6000" b="1" u="sng" dirty="0" err="1">
                <a:solidFill>
                  <a:srgbClr val="FF0000"/>
                </a:solidFill>
                <a:latin typeface="Arial" panose="020B0604020202020204" pitchFamily="34" charset="0"/>
                <a:cs typeface="Arial" panose="020B0604020202020204" pitchFamily="34" charset="0"/>
              </a:rPr>
              <a:t>Hướng</a:t>
            </a:r>
            <a:r>
              <a:rPr lang="en-US" sz="6000" b="1" u="sng" dirty="0">
                <a:solidFill>
                  <a:srgbClr val="FF0000"/>
                </a:solidFill>
                <a:latin typeface="Arial" panose="020B0604020202020204" pitchFamily="34" charset="0"/>
                <a:cs typeface="Arial" panose="020B0604020202020204" pitchFamily="34" charset="0"/>
              </a:rPr>
              <a:t> </a:t>
            </a:r>
            <a:r>
              <a:rPr lang="en-US" sz="6000" b="1" u="sng" dirty="0" err="1">
                <a:solidFill>
                  <a:srgbClr val="FF0000"/>
                </a:solidFill>
                <a:latin typeface="Arial" panose="020B0604020202020204" pitchFamily="34" charset="0"/>
                <a:cs typeface="Arial" panose="020B0604020202020204" pitchFamily="34" charset="0"/>
              </a:rPr>
              <a:t>dẫn</a:t>
            </a:r>
            <a:endParaRPr lang="en-US" sz="6000" b="1" u="sng" dirty="0">
              <a:solidFill>
                <a:srgbClr val="FF0000"/>
              </a:solidFill>
              <a:latin typeface="Arial" panose="020B0604020202020204" pitchFamily="34" charset="0"/>
              <a:cs typeface="Arial" panose="020B0604020202020204" pitchFamily="3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
        <p:nvSpPr>
          <p:cNvPr id="19" name="矩形 50"/>
          <p:cNvSpPr/>
          <p:nvPr/>
        </p:nvSpPr>
        <p:spPr bwMode="auto">
          <a:xfrm>
            <a:off x="2501070" y="2156051"/>
            <a:ext cx="973889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Viết</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đoạn</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văn</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có</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mở</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đoạn</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b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b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thân</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đoạn</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và</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kết</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4000" b="1" dirty="0" err="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đoạn</a:t>
            </a:r>
            <a:r>
              <a:rPr lang="en-US" altLang="zh-CN"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a:t>
            </a:r>
            <a:endParaRPr lang="zh-CN" altLang="en-US"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4" name="AutoShape 2" descr="Nhân vật hoạt hình vẽ tay cậu bé viết bài tập về nhà | Công cụ đồ họa PSD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5492" b="100000" l="9852" r="89778"/>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65939" y="598231"/>
            <a:ext cx="6734018" cy="6623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1"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wipe(down)">
                                      <p:cBhvr>
                                        <p:cTn id="2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y chi nghi luc"/>
          <p:cNvPicPr>
            <a:picLocks noChangeAspect="1" noChangeArrowheads="1"/>
          </p:cNvPicPr>
          <p:nvPr/>
        </p:nvPicPr>
        <p:blipFill>
          <a:blip r:embed="rId1">
            <a:extLst>
              <a:ext uri="{28A0092B-C50C-407E-A947-70E740481C1C}">
                <a14:useLocalDpi xmlns:a14="http://schemas.microsoft.com/office/drawing/2010/main" val="0"/>
              </a:ext>
            </a:extLst>
          </a:blip>
          <a:srcRect l="5487" t="37383" r="9077" b="4672"/>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1477701" y="1217271"/>
            <a:ext cx="8839200" cy="3352800"/>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5000" b="1">
                <a:solidFill>
                  <a:srgbClr val="0070C0"/>
                </a:solidFill>
                <a:latin typeface="HP001 4 hàng" panose="020B0603050302020204" pitchFamily="34" charset="0"/>
              </a:rPr>
              <a:t>Bạch Thái Bưởi là nhà kinh doanh rất có chí. Ông đã từng thất bại trên thương trường, có lúc mất trắng tay nhưng ông không nản chí. “Thua keo này, bày keo khác”, ông lại quyết chí làm lại từ đầu.</a:t>
            </a:r>
            <a:endParaRPr lang="vi-VN" altLang="en-US" sz="5000" b="1">
              <a:solidFill>
                <a:srgbClr val="0070C0"/>
              </a:solidFill>
              <a:latin typeface="HP001 4 hàng" panose="020B06030503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99096" y="81076"/>
            <a:ext cx="8635999" cy="5355256"/>
            <a:chOff x="564316" y="378816"/>
            <a:chExt cx="5393413" cy="3914606"/>
          </a:xfrm>
        </p:grpSpPr>
        <p:grpSp>
          <p:nvGrpSpPr>
            <p:cNvPr id="22" name="组合 21"/>
            <p:cNvGrpSpPr/>
            <p:nvPr/>
          </p:nvGrpSpPr>
          <p:grpSpPr>
            <a:xfrm>
              <a:off x="732457" y="559663"/>
              <a:ext cx="5046217" cy="3694839"/>
              <a:chOff x="3057189" y="3555370"/>
              <a:chExt cx="5046217" cy="3694839"/>
            </a:xfrm>
          </p:grpSpPr>
          <p:sp>
            <p:nvSpPr>
              <p:cNvPr id="10" name="任意多边形: 形状 9"/>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1" name="任意多边形: 形状 10"/>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21" name="组合 20"/>
            <p:cNvGrpSpPr/>
            <p:nvPr/>
          </p:nvGrpSpPr>
          <p:grpSpPr>
            <a:xfrm>
              <a:off x="564316" y="378816"/>
              <a:ext cx="5393413" cy="3914606"/>
              <a:chOff x="564316" y="378816"/>
              <a:chExt cx="5393413" cy="3914606"/>
            </a:xfrm>
          </p:grpSpPr>
          <p:sp>
            <p:nvSpPr>
              <p:cNvPr id="12" name="任意多边形: 形状 11"/>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1" fmla="*/ 0 w 787400"/>
                  <a:gd name="connsiteY0-2" fmla="*/ 0 h 127000"/>
                  <a:gd name="connsiteX1-3" fmla="*/ 419100 w 787400"/>
                  <a:gd name="connsiteY1-4" fmla="*/ 127000 h 127000"/>
                  <a:gd name="connsiteX2-5" fmla="*/ 787400 w 787400"/>
                  <a:gd name="connsiteY2-6" fmla="*/ 76200 h 127000"/>
                  <a:gd name="connsiteX0-7" fmla="*/ 0 w 787400"/>
                  <a:gd name="connsiteY0-8" fmla="*/ 2184 h 129184"/>
                  <a:gd name="connsiteX1-9" fmla="*/ 419100 w 787400"/>
                  <a:gd name="connsiteY1-10" fmla="*/ 129184 h 129184"/>
                  <a:gd name="connsiteX2-11" fmla="*/ 787400 w 787400"/>
                  <a:gd name="connsiteY2-12" fmla="*/ 78384 h 129184"/>
                  <a:gd name="connsiteX0-13" fmla="*/ 0 w 787400"/>
                  <a:gd name="connsiteY0-14" fmla="*/ 2184 h 129184"/>
                  <a:gd name="connsiteX1-15" fmla="*/ 419100 w 787400"/>
                  <a:gd name="connsiteY1-16" fmla="*/ 129184 h 129184"/>
                  <a:gd name="connsiteX2-17" fmla="*/ 787400 w 787400"/>
                  <a:gd name="connsiteY2-18" fmla="*/ 78384 h 129184"/>
                  <a:gd name="connsiteX0-19" fmla="*/ 0 w 787400"/>
                  <a:gd name="connsiteY0-20" fmla="*/ 2184 h 129184"/>
                  <a:gd name="connsiteX1-21" fmla="*/ 419100 w 787400"/>
                  <a:gd name="connsiteY1-22" fmla="*/ 129184 h 129184"/>
                  <a:gd name="connsiteX2-23" fmla="*/ 787400 w 787400"/>
                  <a:gd name="connsiteY2-24" fmla="*/ 78384 h 129184"/>
                </a:gdLst>
                <a:ahLst/>
                <a:cxnLst>
                  <a:cxn ang="0">
                    <a:pos x="connsiteX0-1" y="connsiteY0-2"/>
                  </a:cxn>
                  <a:cxn ang="0">
                    <a:pos x="connsiteX1-3" y="connsiteY1-4"/>
                  </a:cxn>
                  <a:cxn ang="0">
                    <a:pos x="connsiteX2-5" y="connsiteY2-6"/>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3" name="任意多边形: 形状 12"/>
              <p:cNvSpPr/>
              <p:nvPr/>
            </p:nvSpPr>
            <p:spPr>
              <a:xfrm>
                <a:off x="4329430" y="699823"/>
                <a:ext cx="693420" cy="454660"/>
              </a:xfrm>
              <a:custGeom>
                <a:avLst/>
                <a:gdLst>
                  <a:gd name="connsiteX0" fmla="*/ 0 w 609600"/>
                  <a:gd name="connsiteY0" fmla="*/ 0 h 508000"/>
                  <a:gd name="connsiteX1" fmla="*/ 609600 w 609600"/>
                  <a:gd name="connsiteY1" fmla="*/ 508000 h 508000"/>
                  <a:gd name="connsiteX0-1" fmla="*/ 0 w 609600"/>
                  <a:gd name="connsiteY0-2" fmla="*/ 0 h 508000"/>
                  <a:gd name="connsiteX1-3" fmla="*/ 609600 w 609600"/>
                  <a:gd name="connsiteY1-4" fmla="*/ 508000 h 508000"/>
                  <a:gd name="connsiteX0-5" fmla="*/ 0 w 609600"/>
                  <a:gd name="connsiteY0-6" fmla="*/ 0 h 508000"/>
                  <a:gd name="connsiteX1-7" fmla="*/ 609600 w 609600"/>
                  <a:gd name="connsiteY1-8" fmla="*/ 508000 h 508000"/>
                  <a:gd name="connsiteX0-9" fmla="*/ 0 w 609600"/>
                  <a:gd name="connsiteY0-10" fmla="*/ 0 h 508000"/>
                  <a:gd name="connsiteX1-11" fmla="*/ 609600 w 609600"/>
                  <a:gd name="connsiteY1-12" fmla="*/ 508000 h 508000"/>
                  <a:gd name="connsiteX0-13" fmla="*/ 0 w 609600"/>
                  <a:gd name="connsiteY0-14" fmla="*/ 0 h 508000"/>
                  <a:gd name="connsiteX1-15" fmla="*/ 609600 w 609600"/>
                  <a:gd name="connsiteY1-16" fmla="*/ 508000 h 508000"/>
                  <a:gd name="connsiteX0-17" fmla="*/ 0 w 609600"/>
                  <a:gd name="connsiteY0-18" fmla="*/ 0 h 508000"/>
                  <a:gd name="connsiteX1-19" fmla="*/ 609600 w 609600"/>
                  <a:gd name="connsiteY1-20" fmla="*/ 508000 h 508000"/>
                  <a:gd name="connsiteX0-21" fmla="*/ 0 w 693420"/>
                  <a:gd name="connsiteY0-22" fmla="*/ 0 h 454660"/>
                  <a:gd name="connsiteX1-23" fmla="*/ 693420 w 693420"/>
                  <a:gd name="connsiteY1-24" fmla="*/ 454660 h 454660"/>
                  <a:gd name="connsiteX0-25" fmla="*/ 0 w 693420"/>
                  <a:gd name="connsiteY0-26" fmla="*/ 0 h 454660"/>
                  <a:gd name="connsiteX1-27" fmla="*/ 693420 w 693420"/>
                  <a:gd name="connsiteY1-28" fmla="*/ 454660 h 454660"/>
                  <a:gd name="connsiteX0-29" fmla="*/ 0 w 693420"/>
                  <a:gd name="connsiteY0-30" fmla="*/ 0 h 454660"/>
                  <a:gd name="connsiteX1-31" fmla="*/ 693420 w 693420"/>
                  <a:gd name="connsiteY1-32" fmla="*/ 454660 h 454660"/>
                </a:gdLst>
                <a:ahLst/>
                <a:cxnLst>
                  <a:cxn ang="0">
                    <a:pos x="connsiteX0-1" y="connsiteY0-2"/>
                  </a:cxn>
                  <a:cxn ang="0">
                    <a:pos x="connsiteX1-3" y="connsiteY1-4"/>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14" name="任意多边形: 形状 13"/>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1" fmla="*/ 520700 w 520700"/>
                  <a:gd name="connsiteY0-2" fmla="*/ 1358900 h 1358900"/>
                  <a:gd name="connsiteX1-3" fmla="*/ 0 w 520700"/>
                  <a:gd name="connsiteY1-4" fmla="*/ 0 h 1358900"/>
                  <a:gd name="connsiteX0-5" fmla="*/ 520700 w 772251"/>
                  <a:gd name="connsiteY0-6" fmla="*/ 1358900 h 1358900"/>
                  <a:gd name="connsiteX1-7" fmla="*/ 0 w 772251"/>
                  <a:gd name="connsiteY1-8" fmla="*/ 0 h 1358900"/>
                  <a:gd name="connsiteX0-9" fmla="*/ 520700 w 754539"/>
                  <a:gd name="connsiteY0-10" fmla="*/ 1361183 h 1361183"/>
                  <a:gd name="connsiteX1-11" fmla="*/ 0 w 754539"/>
                  <a:gd name="connsiteY1-12" fmla="*/ 2283 h 1361183"/>
                </a:gdLst>
                <a:ahLst/>
                <a:cxnLst>
                  <a:cxn ang="0">
                    <a:pos x="connsiteX0-1" y="connsiteY0-2"/>
                  </a:cxn>
                  <a:cxn ang="0">
                    <a:pos x="connsiteX1-3" y="connsiteY1-4"/>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任意多边形: 形状 14"/>
              <p:cNvSpPr/>
              <p:nvPr/>
            </p:nvSpPr>
            <p:spPr>
              <a:xfrm>
                <a:off x="564316" y="1257300"/>
                <a:ext cx="578684" cy="857250"/>
              </a:xfrm>
              <a:custGeom>
                <a:avLst/>
                <a:gdLst>
                  <a:gd name="connsiteX0" fmla="*/ 660400 w 660400"/>
                  <a:gd name="connsiteY0" fmla="*/ 0 h 819150"/>
                  <a:gd name="connsiteX1" fmla="*/ 0 w 660400"/>
                  <a:gd name="connsiteY1" fmla="*/ 819150 h 819150"/>
                  <a:gd name="connsiteX0-1" fmla="*/ 647700 w 647700"/>
                  <a:gd name="connsiteY0-2" fmla="*/ 0 h 781050"/>
                  <a:gd name="connsiteX1-3" fmla="*/ 0 w 647700"/>
                  <a:gd name="connsiteY1-4" fmla="*/ 781050 h 781050"/>
                  <a:gd name="connsiteX0-5" fmla="*/ 647700 w 647700"/>
                  <a:gd name="connsiteY0-6" fmla="*/ 0 h 781050"/>
                  <a:gd name="connsiteX1-7" fmla="*/ 0 w 647700"/>
                  <a:gd name="connsiteY1-8" fmla="*/ 781050 h 781050"/>
                  <a:gd name="connsiteX0-9" fmla="*/ 647700 w 647700"/>
                  <a:gd name="connsiteY0-10" fmla="*/ 0 h 781050"/>
                  <a:gd name="connsiteX1-11" fmla="*/ 0 w 647700"/>
                  <a:gd name="connsiteY1-12" fmla="*/ 781050 h 781050"/>
                  <a:gd name="connsiteX0-13" fmla="*/ 571500 w 571500"/>
                  <a:gd name="connsiteY0-14" fmla="*/ 0 h 857250"/>
                  <a:gd name="connsiteX1-15" fmla="*/ 0 w 571500"/>
                  <a:gd name="connsiteY1-16" fmla="*/ 857250 h 857250"/>
                  <a:gd name="connsiteX0-17" fmla="*/ 578684 w 578684"/>
                  <a:gd name="connsiteY0-18" fmla="*/ 0 h 857250"/>
                  <a:gd name="connsiteX1-19" fmla="*/ 7184 w 578684"/>
                  <a:gd name="connsiteY1-20" fmla="*/ 857250 h 857250"/>
                  <a:gd name="connsiteX0-21" fmla="*/ 578684 w 578684"/>
                  <a:gd name="connsiteY0-22" fmla="*/ 0 h 857250"/>
                  <a:gd name="connsiteX1-23" fmla="*/ 7184 w 578684"/>
                  <a:gd name="connsiteY1-24" fmla="*/ 857250 h 857250"/>
                </a:gdLst>
                <a:ahLst/>
                <a:cxnLst>
                  <a:cxn ang="0">
                    <a:pos x="connsiteX0-1" y="connsiteY0-2"/>
                  </a:cxn>
                  <a:cxn ang="0">
                    <a:pos x="connsiteX1-3" y="connsiteY1-4"/>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任意多边形: 形状 15"/>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1" fmla="*/ 0 w 317500"/>
                  <a:gd name="connsiteY0-2" fmla="*/ 0 h 577850"/>
                  <a:gd name="connsiteX1-3" fmla="*/ 317500 w 317500"/>
                  <a:gd name="connsiteY1-4" fmla="*/ 260350 h 577850"/>
                  <a:gd name="connsiteX2-5" fmla="*/ 266700 w 317500"/>
                  <a:gd name="connsiteY2-6" fmla="*/ 577850 h 577850"/>
                  <a:gd name="connsiteX0-7" fmla="*/ 0 w 317500"/>
                  <a:gd name="connsiteY0-8" fmla="*/ 0 h 577850"/>
                  <a:gd name="connsiteX1-9" fmla="*/ 317500 w 317500"/>
                  <a:gd name="connsiteY1-10" fmla="*/ 260350 h 577850"/>
                  <a:gd name="connsiteX2-11" fmla="*/ 266700 w 317500"/>
                  <a:gd name="connsiteY2-12" fmla="*/ 577850 h 577850"/>
                  <a:gd name="connsiteX0-13" fmla="*/ 0 w 317500"/>
                  <a:gd name="connsiteY0-14" fmla="*/ 0 h 577850"/>
                  <a:gd name="connsiteX1-15" fmla="*/ 317500 w 317500"/>
                  <a:gd name="connsiteY1-16" fmla="*/ 260350 h 577850"/>
                  <a:gd name="connsiteX2-17" fmla="*/ 266700 w 317500"/>
                  <a:gd name="connsiteY2-18" fmla="*/ 577850 h 577850"/>
                  <a:gd name="connsiteX0-19" fmla="*/ 0 w 317500"/>
                  <a:gd name="connsiteY0-20" fmla="*/ 0 h 577850"/>
                  <a:gd name="connsiteX1-21" fmla="*/ 317500 w 317500"/>
                  <a:gd name="connsiteY1-22" fmla="*/ 260350 h 577850"/>
                  <a:gd name="connsiteX2-23" fmla="*/ 266700 w 317500"/>
                  <a:gd name="connsiteY2-24" fmla="*/ 577850 h 577850"/>
                  <a:gd name="connsiteX0-25" fmla="*/ 0 w 317500"/>
                  <a:gd name="connsiteY0-26" fmla="*/ 0 h 577850"/>
                  <a:gd name="connsiteX1-27" fmla="*/ 317500 w 317500"/>
                  <a:gd name="connsiteY1-28" fmla="*/ 260350 h 577850"/>
                  <a:gd name="connsiteX2-29" fmla="*/ 266700 w 317500"/>
                  <a:gd name="connsiteY2-30" fmla="*/ 577850 h 577850"/>
                </a:gdLst>
                <a:ahLst/>
                <a:cxnLst>
                  <a:cxn ang="0">
                    <a:pos x="connsiteX0-1" y="connsiteY0-2"/>
                  </a:cxn>
                  <a:cxn ang="0">
                    <a:pos x="connsiteX1-3" y="connsiteY1-4"/>
                  </a:cxn>
                  <a:cxn ang="0">
                    <a:pos x="connsiteX2-5" y="connsiteY2-6"/>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8" name="任意多边形: 形状 17"/>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1" fmla="*/ 0 w 768350"/>
                  <a:gd name="connsiteY0-2" fmla="*/ 0 h 571500"/>
                  <a:gd name="connsiteX1-3" fmla="*/ 654050 w 768350"/>
                  <a:gd name="connsiteY1-4" fmla="*/ 330200 h 571500"/>
                  <a:gd name="connsiteX2-5" fmla="*/ 768350 w 768350"/>
                  <a:gd name="connsiteY2-6" fmla="*/ 571500 h 571500"/>
                  <a:gd name="connsiteX0-7" fmla="*/ 0 w 768350"/>
                  <a:gd name="connsiteY0-8" fmla="*/ 0 h 571500"/>
                  <a:gd name="connsiteX1-9" fmla="*/ 654050 w 768350"/>
                  <a:gd name="connsiteY1-10" fmla="*/ 330200 h 571500"/>
                  <a:gd name="connsiteX2-11" fmla="*/ 768350 w 768350"/>
                  <a:gd name="connsiteY2-12" fmla="*/ 571500 h 571500"/>
                  <a:gd name="connsiteX0-13" fmla="*/ 0 w 768350"/>
                  <a:gd name="connsiteY0-14" fmla="*/ 0 h 571500"/>
                  <a:gd name="connsiteX1-15" fmla="*/ 654050 w 768350"/>
                  <a:gd name="connsiteY1-16" fmla="*/ 330200 h 571500"/>
                  <a:gd name="connsiteX2-17" fmla="*/ 768350 w 768350"/>
                  <a:gd name="connsiteY2-18" fmla="*/ 571500 h 571500"/>
                  <a:gd name="connsiteX0-19" fmla="*/ 0 w 806450"/>
                  <a:gd name="connsiteY0-20" fmla="*/ 0 h 577850"/>
                  <a:gd name="connsiteX1-21" fmla="*/ 654050 w 806450"/>
                  <a:gd name="connsiteY1-22" fmla="*/ 330200 h 577850"/>
                  <a:gd name="connsiteX2-23" fmla="*/ 806450 w 806450"/>
                  <a:gd name="connsiteY2-24" fmla="*/ 577850 h 577850"/>
                  <a:gd name="connsiteX0-25" fmla="*/ 0 w 806450"/>
                  <a:gd name="connsiteY0-26" fmla="*/ 0 h 577850"/>
                  <a:gd name="connsiteX1-27" fmla="*/ 615950 w 806450"/>
                  <a:gd name="connsiteY1-28" fmla="*/ 304800 h 577850"/>
                  <a:gd name="connsiteX2-29" fmla="*/ 806450 w 806450"/>
                  <a:gd name="connsiteY2-30" fmla="*/ 577850 h 577850"/>
                  <a:gd name="connsiteX0-31" fmla="*/ 0 w 806450"/>
                  <a:gd name="connsiteY0-32" fmla="*/ 0 h 577850"/>
                  <a:gd name="connsiteX1-33" fmla="*/ 615950 w 806450"/>
                  <a:gd name="connsiteY1-34" fmla="*/ 304800 h 577850"/>
                  <a:gd name="connsiteX2-35" fmla="*/ 806450 w 806450"/>
                  <a:gd name="connsiteY2-36" fmla="*/ 577850 h 577850"/>
                  <a:gd name="connsiteX0-37" fmla="*/ 0 w 806450"/>
                  <a:gd name="connsiteY0-38" fmla="*/ 0 h 577850"/>
                  <a:gd name="connsiteX1-39" fmla="*/ 615950 w 806450"/>
                  <a:gd name="connsiteY1-40" fmla="*/ 304800 h 577850"/>
                  <a:gd name="connsiteX2-41" fmla="*/ 806450 w 806450"/>
                  <a:gd name="connsiteY2-42" fmla="*/ 577850 h 577850"/>
                  <a:gd name="connsiteX0-43" fmla="*/ 0 w 806450"/>
                  <a:gd name="connsiteY0-44" fmla="*/ 0 h 577850"/>
                  <a:gd name="connsiteX1-45" fmla="*/ 615950 w 806450"/>
                  <a:gd name="connsiteY1-46" fmla="*/ 304800 h 577850"/>
                  <a:gd name="connsiteX2-47" fmla="*/ 806450 w 806450"/>
                  <a:gd name="connsiteY2-48" fmla="*/ 577850 h 577850"/>
                  <a:gd name="connsiteX0-49" fmla="*/ 0 w 806450"/>
                  <a:gd name="connsiteY0-50" fmla="*/ 0 h 577850"/>
                  <a:gd name="connsiteX1-51" fmla="*/ 615950 w 806450"/>
                  <a:gd name="connsiteY1-52" fmla="*/ 304800 h 577850"/>
                  <a:gd name="connsiteX2-53" fmla="*/ 806450 w 806450"/>
                  <a:gd name="connsiteY2-54" fmla="*/ 577850 h 577850"/>
                  <a:gd name="connsiteX0-55" fmla="*/ 0 w 806450"/>
                  <a:gd name="connsiteY0-56" fmla="*/ 0 h 577850"/>
                  <a:gd name="connsiteX1-57" fmla="*/ 615950 w 806450"/>
                  <a:gd name="connsiteY1-58" fmla="*/ 304800 h 577850"/>
                  <a:gd name="connsiteX2-59" fmla="*/ 806450 w 806450"/>
                  <a:gd name="connsiteY2-60" fmla="*/ 577850 h 577850"/>
                </a:gdLst>
                <a:ahLst/>
                <a:cxnLst>
                  <a:cxn ang="0">
                    <a:pos x="connsiteX0-1" y="connsiteY0-2"/>
                  </a:cxn>
                  <a:cxn ang="0">
                    <a:pos x="connsiteX1-3" y="connsiteY1-4"/>
                  </a:cxn>
                  <a:cxn ang="0">
                    <a:pos x="connsiteX2-5" y="connsiteY2-6"/>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19" name="任意多边形: 形状 18"/>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1" fmla="*/ 692150 w 692150"/>
                  <a:gd name="connsiteY0-2" fmla="*/ 0 h 400050"/>
                  <a:gd name="connsiteX1-3" fmla="*/ 0 w 692150"/>
                  <a:gd name="connsiteY1-4" fmla="*/ 400050 h 400050"/>
                  <a:gd name="connsiteX0-5" fmla="*/ 692150 w 692150"/>
                  <a:gd name="connsiteY0-6" fmla="*/ 0 h 400050"/>
                  <a:gd name="connsiteX1-7" fmla="*/ 0 w 692150"/>
                  <a:gd name="connsiteY1-8" fmla="*/ 400050 h 400050"/>
                  <a:gd name="connsiteX0-9" fmla="*/ 692150 w 692150"/>
                  <a:gd name="connsiteY0-10" fmla="*/ 0 h 400050"/>
                  <a:gd name="connsiteX1-11" fmla="*/ 0 w 692150"/>
                  <a:gd name="connsiteY1-12" fmla="*/ 400050 h 400050"/>
                  <a:gd name="connsiteX0-13" fmla="*/ 669290 w 669290"/>
                  <a:gd name="connsiteY0-14" fmla="*/ 0 h 240208"/>
                  <a:gd name="connsiteX1-15" fmla="*/ 0 w 669290"/>
                  <a:gd name="connsiteY1-16" fmla="*/ 240030 h 240208"/>
                  <a:gd name="connsiteX0-17" fmla="*/ 669290 w 669290"/>
                  <a:gd name="connsiteY0-18" fmla="*/ 0 h 308610"/>
                  <a:gd name="connsiteX1-19" fmla="*/ 0 w 669290"/>
                  <a:gd name="connsiteY1-20" fmla="*/ 308610 h 308610"/>
                  <a:gd name="connsiteX0-21" fmla="*/ 829310 w 829310"/>
                  <a:gd name="connsiteY0-22" fmla="*/ 0 h 240208"/>
                  <a:gd name="connsiteX1-23" fmla="*/ 0 w 829310"/>
                  <a:gd name="connsiteY1-24" fmla="*/ 240030 h 240208"/>
                  <a:gd name="connsiteX0-25" fmla="*/ 829310 w 829310"/>
                  <a:gd name="connsiteY0-26" fmla="*/ 0 h 284032"/>
                  <a:gd name="connsiteX1-27" fmla="*/ 0 w 829310"/>
                  <a:gd name="connsiteY1-28" fmla="*/ 240030 h 284032"/>
                </a:gdLst>
                <a:ahLst/>
                <a:cxnLst>
                  <a:cxn ang="0">
                    <a:pos x="connsiteX0-1" y="connsiteY0-2"/>
                  </a:cxn>
                  <a:cxn ang="0">
                    <a:pos x="connsiteX1-3" y="connsiteY1-4"/>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任意多边形: 形状 19"/>
              <p:cNvSpPr/>
              <p:nvPr/>
            </p:nvSpPr>
            <p:spPr>
              <a:xfrm>
                <a:off x="1866900" y="680081"/>
                <a:ext cx="323850" cy="62867"/>
              </a:xfrm>
              <a:custGeom>
                <a:avLst/>
                <a:gdLst>
                  <a:gd name="connsiteX0" fmla="*/ 0 w 381000"/>
                  <a:gd name="connsiteY0" fmla="*/ 0 h 101600"/>
                  <a:gd name="connsiteX1" fmla="*/ 381000 w 381000"/>
                  <a:gd name="connsiteY1" fmla="*/ 101600 h 101600"/>
                  <a:gd name="connsiteX0-1" fmla="*/ 0 w 317500"/>
                  <a:gd name="connsiteY0-2" fmla="*/ 0 h 88900"/>
                  <a:gd name="connsiteX1-3" fmla="*/ 317500 w 317500"/>
                  <a:gd name="connsiteY1-4" fmla="*/ 88900 h 88900"/>
                  <a:gd name="connsiteX0-5" fmla="*/ 0 w 317500"/>
                  <a:gd name="connsiteY0-6" fmla="*/ 2541 h 91441"/>
                  <a:gd name="connsiteX1-7" fmla="*/ 317500 w 317500"/>
                  <a:gd name="connsiteY1-8" fmla="*/ 91441 h 91441"/>
                  <a:gd name="connsiteX0-9" fmla="*/ 0 w 317500"/>
                  <a:gd name="connsiteY0-10" fmla="*/ 2541 h 91441"/>
                  <a:gd name="connsiteX1-11" fmla="*/ 317500 w 317500"/>
                  <a:gd name="connsiteY1-12" fmla="*/ 91441 h 91441"/>
                  <a:gd name="connsiteX0-13" fmla="*/ 0 w 317500"/>
                  <a:gd name="connsiteY0-14" fmla="*/ 4794 h 93694"/>
                  <a:gd name="connsiteX1-15" fmla="*/ 317500 w 317500"/>
                  <a:gd name="connsiteY1-16" fmla="*/ 93694 h 93694"/>
                  <a:gd name="connsiteX0-17" fmla="*/ 0 w 317500"/>
                  <a:gd name="connsiteY0-18" fmla="*/ 4294 h 93194"/>
                  <a:gd name="connsiteX1-19" fmla="*/ 317500 w 317500"/>
                  <a:gd name="connsiteY1-20" fmla="*/ 93194 h 93194"/>
                  <a:gd name="connsiteX0-21" fmla="*/ 0 w 323850"/>
                  <a:gd name="connsiteY0-22" fmla="*/ 8743 h 65893"/>
                  <a:gd name="connsiteX1-23" fmla="*/ 323850 w 323850"/>
                  <a:gd name="connsiteY1-24" fmla="*/ 65893 h 65893"/>
                  <a:gd name="connsiteX0-25" fmla="*/ 0 w 323850"/>
                  <a:gd name="connsiteY0-26" fmla="*/ 5717 h 62867"/>
                  <a:gd name="connsiteX1-27" fmla="*/ 323850 w 323850"/>
                  <a:gd name="connsiteY1-28" fmla="*/ 62867 h 62867"/>
                </a:gdLst>
                <a:ahLst/>
                <a:cxnLst>
                  <a:cxn ang="0">
                    <a:pos x="connsiteX0-1" y="connsiteY0-2"/>
                  </a:cxn>
                  <a:cxn ang="0">
                    <a:pos x="connsiteX1-3" y="connsiteY1-4"/>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3" name="任意多边形: 形状 22"/>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1" fmla="*/ 0 w 1135380"/>
                <a:gd name="connsiteY0-2" fmla="*/ 472440 h 472440"/>
                <a:gd name="connsiteX1-3" fmla="*/ 213360 w 1135380"/>
                <a:gd name="connsiteY1-4" fmla="*/ 388620 h 472440"/>
                <a:gd name="connsiteX2" fmla="*/ 1135380 w 1135380"/>
                <a:gd name="connsiteY2" fmla="*/ 0 h 472440"/>
                <a:gd name="connsiteX0-5" fmla="*/ 0 w 1447800"/>
                <a:gd name="connsiteY0-6" fmla="*/ 868680 h 868680"/>
                <a:gd name="connsiteX1-7" fmla="*/ 525780 w 1447800"/>
                <a:gd name="connsiteY1-8" fmla="*/ 388620 h 868680"/>
                <a:gd name="connsiteX2-9" fmla="*/ 1447800 w 1447800"/>
                <a:gd name="connsiteY2-10" fmla="*/ 0 h 868680"/>
                <a:gd name="connsiteX0-11" fmla="*/ 0 w 1447800"/>
                <a:gd name="connsiteY0-12" fmla="*/ 868680 h 868680"/>
                <a:gd name="connsiteX1-13" fmla="*/ 213360 w 1447800"/>
                <a:gd name="connsiteY1-14" fmla="*/ 434340 h 868680"/>
                <a:gd name="connsiteX2-15" fmla="*/ 1447800 w 1447800"/>
                <a:gd name="connsiteY2-16" fmla="*/ 0 h 868680"/>
                <a:gd name="connsiteX0-17" fmla="*/ 0 w 1447800"/>
                <a:gd name="connsiteY0-18" fmla="*/ 868680 h 868680"/>
                <a:gd name="connsiteX1-19" fmla="*/ 213360 w 1447800"/>
                <a:gd name="connsiteY1-20" fmla="*/ 434340 h 868680"/>
                <a:gd name="connsiteX2-21" fmla="*/ 1447800 w 1447800"/>
                <a:gd name="connsiteY2-22" fmla="*/ 0 h 868680"/>
                <a:gd name="connsiteX0-23" fmla="*/ 0 w 1447800"/>
                <a:gd name="connsiteY0-24" fmla="*/ 868680 h 868680"/>
                <a:gd name="connsiteX1-25" fmla="*/ 213360 w 1447800"/>
                <a:gd name="connsiteY1-26" fmla="*/ 434340 h 868680"/>
                <a:gd name="connsiteX2-27" fmla="*/ 1447800 w 1447800"/>
                <a:gd name="connsiteY2-28" fmla="*/ 0 h 868680"/>
                <a:gd name="connsiteX0-29" fmla="*/ 0 w 1447800"/>
                <a:gd name="connsiteY0-30" fmla="*/ 868680 h 868680"/>
                <a:gd name="connsiteX1-31" fmla="*/ 259080 w 1447800"/>
                <a:gd name="connsiteY1-32" fmla="*/ 365760 h 868680"/>
                <a:gd name="connsiteX2-33" fmla="*/ 1447800 w 1447800"/>
                <a:gd name="connsiteY2-34" fmla="*/ 0 h 868680"/>
                <a:gd name="connsiteX0-35" fmla="*/ 0 w 1447800"/>
                <a:gd name="connsiteY0-36" fmla="*/ 868680 h 868680"/>
                <a:gd name="connsiteX1-37" fmla="*/ 259080 w 1447800"/>
                <a:gd name="connsiteY1-38" fmla="*/ 365760 h 868680"/>
                <a:gd name="connsiteX2-39" fmla="*/ 1447800 w 1447800"/>
                <a:gd name="connsiteY2-40" fmla="*/ 0 h 868680"/>
                <a:gd name="connsiteX0-41" fmla="*/ 0 w 1447800"/>
                <a:gd name="connsiteY0-42" fmla="*/ 868680 h 868680"/>
                <a:gd name="connsiteX1-43" fmla="*/ 259080 w 1447800"/>
                <a:gd name="connsiteY1-44" fmla="*/ 365760 h 868680"/>
                <a:gd name="connsiteX2-45" fmla="*/ 1447800 w 1447800"/>
                <a:gd name="connsiteY2-46" fmla="*/ 0 h 868680"/>
              </a:gdLst>
              <a:ahLst/>
              <a:cxnLst>
                <a:cxn ang="0">
                  <a:pos x="connsiteX0-1" y="connsiteY0-2"/>
                </a:cxn>
                <a:cxn ang="0">
                  <a:pos x="connsiteX1-3" y="connsiteY1-4"/>
                </a:cxn>
                <a:cxn ang="0">
                  <a:pos x="connsiteX2-9" y="connsiteY2-10"/>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sp>
        <p:nvSpPr>
          <p:cNvPr id="2" name="TextBox 1"/>
          <p:cNvSpPr txBox="1"/>
          <p:nvPr/>
        </p:nvSpPr>
        <p:spPr>
          <a:xfrm>
            <a:off x="1407282" y="1518506"/>
            <a:ext cx="7092182" cy="1569660"/>
          </a:xfrm>
          <a:prstGeom prst="rect">
            <a:avLst/>
          </a:prstGeom>
          <a:noFill/>
        </p:spPr>
        <p:txBody>
          <a:bodyPr wrap="square" rtlCol="0">
            <a:spAutoFit/>
          </a:bodyPr>
          <a:lstStyle/>
          <a:p>
            <a:r>
              <a:rPr lang="en-US" sz="9600" dirty="0" err="1">
                <a:solidFill>
                  <a:srgbClr val="FF0000"/>
                </a:solidFill>
                <a:latin typeface="UTM Flamenco" panose="02040603050506020204" pitchFamily="18" charset="0"/>
              </a:rPr>
              <a:t>Thực</a:t>
            </a:r>
            <a:r>
              <a:rPr lang="en-US" sz="9600" dirty="0">
                <a:solidFill>
                  <a:srgbClr val="FF0000"/>
                </a:solidFill>
                <a:latin typeface="UTM Flamenco" panose="02040603050506020204" pitchFamily="18" charset="0"/>
              </a:rPr>
              <a:t> </a:t>
            </a:r>
            <a:r>
              <a:rPr lang="en-US" sz="9600" dirty="0" err="1">
                <a:solidFill>
                  <a:srgbClr val="FF0000"/>
                </a:solidFill>
                <a:latin typeface="UTM Flamenco" panose="02040603050506020204" pitchFamily="18" charset="0"/>
              </a:rPr>
              <a:t>hành</a:t>
            </a:r>
            <a:endParaRPr lang="en-US" sz="9600" dirty="0">
              <a:solidFill>
                <a:srgbClr val="FF0000"/>
              </a:solidFill>
              <a:latin typeface="UTM Flamenco" panose="020406030505060202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7226" l="3832" r="100000">
                        <a14:foregroundMark x1="49073" y1="1898" x2="52781" y2="9635"/>
                        <a14:foregroundMark x1="58096" y1="21460" x2="57602" y2="25547"/>
                        <a14:foregroundMark x1="89493" y1="25547" x2="89493" y2="58394"/>
                        <a14:foregroundMark x1="76143" y1="36058" x2="78245" y2="35766"/>
                        <a14:foregroundMark x1="87145" y1="56058" x2="86156" y2="6642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343598" y="2469797"/>
            <a:ext cx="5746801" cy="4540310"/>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0" b="99500" l="10000" r="90000">
                        <a14:foregroundMark x1="51667" y1="8833" x2="49111" y2="10667"/>
                        <a14:foregroundMark x1="64111" y1="22833" x2="64889" y2="38000"/>
                        <a14:foregroundMark x1="65000" y1="36333" x2="66333" y2="48500"/>
                        <a14:foregroundMark x1="67000" y1="40333" x2="62667" y2="40167"/>
                        <a14:foregroundMark x1="67333" y1="39167" x2="67333" y2="39167"/>
                        <a14:foregroundMark x1="34111" y1="25333" x2="34000" y2="36667"/>
                        <a14:foregroundMark x1="32556" y1="40333" x2="36778" y2="39833"/>
                        <a14:foregroundMark x1="33222" y1="38500" x2="32222" y2="40333"/>
                        <a14:foregroundMark x1="37333" y1="38833" x2="38111" y2="3933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323835" y="3401245"/>
            <a:ext cx="6816085" cy="338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31" name="组合 30"/>
          <p:cNvGrpSpPr/>
          <p:nvPr/>
        </p:nvGrpSpPr>
        <p:grpSpPr>
          <a:xfrm flipH="1">
            <a:off x="1953263" y="630747"/>
            <a:ext cx="7796558" cy="4531486"/>
            <a:chOff x="2206754" y="916448"/>
            <a:chExt cx="4695813" cy="3901755"/>
          </a:xfrm>
        </p:grpSpPr>
        <p:sp>
          <p:nvSpPr>
            <p:cNvPr id="32" name="对话气泡: 椭圆形 13"/>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33" name="对话气泡: 椭圆形 13"/>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grpSp>
      <p:sp>
        <p:nvSpPr>
          <p:cNvPr id="34" name="文本框 33"/>
          <p:cNvSpPr txBox="1"/>
          <p:nvPr/>
        </p:nvSpPr>
        <p:spPr>
          <a:xfrm>
            <a:off x="2626791" y="1050490"/>
            <a:ext cx="7251892" cy="4893647"/>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defTabSz="914400" rtl="0" eaLnBrk="1" fontAlgn="auto" latinLnBrk="0" hangingPunct="1">
              <a:lnSpc>
                <a:spcPct val="130000"/>
              </a:lnSpc>
              <a:spcBef>
                <a:spcPts val="0"/>
              </a:spcBef>
              <a:spcAft>
                <a:spcPts val="0"/>
              </a:spcAft>
              <a:buClrTx/>
              <a:buSzTx/>
              <a:buFontTx/>
              <a:buNone/>
              <a:defRPr/>
            </a:pPr>
            <a:r>
              <a:rPr lang="en-US" altLang="zh-CN" sz="10000" b="0">
                <a:solidFill>
                  <a:srgbClr val="FF0000"/>
                </a:solidFill>
                <a:latin typeface="Times New Roman" panose="02020603050405020304" pitchFamily="18" charset="0"/>
                <a:ea typeface="包图小白体" panose="02010601030101010101" pitchFamily="2" charset="-122"/>
                <a:cs typeface="Times New Roman" panose="02020603050405020304" pitchFamily="18" charset="0"/>
              </a:rPr>
              <a:t>TẠM </a:t>
            </a:r>
            <a:r>
              <a:rPr lang="vi-VN" altLang="zh-CN" sz="10000" b="0">
                <a:solidFill>
                  <a:srgbClr val="FF0000"/>
                </a:solidFill>
                <a:latin typeface="Times New Roman" panose="02020603050405020304" pitchFamily="18" charset="0"/>
                <a:ea typeface="包图小白体" panose="02010601030101010101" pitchFamily="2" charset="-122"/>
                <a:cs typeface="Times New Roman" panose="02020603050405020304" pitchFamily="18" charset="0"/>
              </a:rPr>
              <a:t>BIỆ</a:t>
            </a:r>
            <a:r>
              <a:rPr lang="en-US" altLang="zh-CN" sz="10000" b="0">
                <a:solidFill>
                  <a:srgbClr val="FF0000"/>
                </a:solidFill>
                <a:latin typeface="Times New Roman" panose="02020603050405020304" pitchFamily="18" charset="0"/>
                <a:ea typeface="包图小白体" panose="02010601030101010101" pitchFamily="2" charset="-122"/>
                <a:cs typeface="Times New Roman" panose="02020603050405020304" pitchFamily="18" charset="0"/>
              </a:rPr>
              <a:t>T </a:t>
            </a:r>
            <a:r>
              <a:rPr lang="en-US" altLang="zh-CN" sz="10000" b="0" dirty="0">
                <a:solidFill>
                  <a:srgbClr val="FF0000"/>
                </a:solidFill>
                <a:latin typeface="Times New Roman" panose="02020603050405020304" pitchFamily="18" charset="0"/>
                <a:ea typeface="包图小白体" panose="02010601030101010101" pitchFamily="2" charset="-122"/>
                <a:cs typeface="Times New Roman" panose="02020603050405020304" pitchFamily="18" charset="0"/>
              </a:rPr>
              <a:t>CÁC EM</a:t>
            </a:r>
            <a:endParaRPr kumimoji="0" lang="zh-CN" altLang="en-US" sz="10000" b="0" i="0" u="none" strike="noStrike" kern="1200" cap="none" spc="0" normalizeH="0" baseline="0" noProof="0" dirty="0">
              <a:ln>
                <a:noFill/>
              </a:ln>
              <a:solidFill>
                <a:srgbClr val="FF0000"/>
              </a:solidFill>
              <a:effectLst/>
              <a:uLnTx/>
              <a:uFillTx/>
              <a:latin typeface="Times New Roman" panose="02020603050405020304" pitchFamily="18" charset="0"/>
              <a:ea typeface="包图小白体" panose="02010601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4000" b="1" i="0" u="none" strike="noStrike" kern="120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6" name="组合 5"/>
          <p:cNvGrpSpPr/>
          <p:nvPr/>
        </p:nvGrpSpPr>
        <p:grpSpPr>
          <a:xfrm>
            <a:off x="9212861" y="337039"/>
            <a:ext cx="1401002" cy="826188"/>
            <a:chOff x="9391779" y="193843"/>
            <a:chExt cx="1401002" cy="826188"/>
          </a:xfrm>
        </p:grpSpPr>
        <p:grpSp>
          <p:nvGrpSpPr>
            <p:cNvPr id="5" name="组合 4"/>
            <p:cNvGrpSpPr/>
            <p:nvPr/>
          </p:nvGrpSpPr>
          <p:grpSpPr>
            <a:xfrm>
              <a:off x="9391779" y="218794"/>
              <a:ext cx="1401002" cy="713476"/>
              <a:chOff x="9391779" y="218794"/>
              <a:chExt cx="1401002" cy="713476"/>
            </a:xfrm>
          </p:grpSpPr>
          <p:sp>
            <p:nvSpPr>
              <p:cNvPr id="4" name="任意多边形: 形状 3"/>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形状 13"/>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18" name="文本框 17"/>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cs typeface="+mn-cs"/>
                </a:rPr>
                <a:t>…</a:t>
              </a:r>
              <a:endParaRPr kumimoji="0" lang="en-US" altLang="zh-CN" sz="4000" b="1" i="0" u="none" strike="noStrike" kern="120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15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244" y="915085"/>
            <a:ext cx="3798260" cy="5824894"/>
          </a:xfrm>
          <a:prstGeom prst="rect">
            <a:avLst/>
          </a:prstGeom>
        </p:spPr>
      </p:pic>
      <p:grpSp>
        <p:nvGrpSpPr>
          <p:cNvPr id="31" name="组合 30"/>
          <p:cNvGrpSpPr/>
          <p:nvPr/>
        </p:nvGrpSpPr>
        <p:grpSpPr>
          <a:xfrm flipH="1">
            <a:off x="4506819" y="683692"/>
            <a:ext cx="5297039" cy="4050994"/>
            <a:chOff x="2206754" y="916448"/>
            <a:chExt cx="4695813" cy="3901755"/>
          </a:xfrm>
        </p:grpSpPr>
        <p:sp>
          <p:nvSpPr>
            <p:cNvPr id="32" name="对话气泡: 椭圆形 13"/>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3" name="对话气泡: 椭圆形 13"/>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34" name="文本框 33"/>
          <p:cNvSpPr txBox="1"/>
          <p:nvPr/>
        </p:nvSpPr>
        <p:spPr>
          <a:xfrm>
            <a:off x="5782945" y="1280160"/>
            <a:ext cx="4020820" cy="409257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8000" b="0" i="0" u="none" strike="noStrike" kern="1200" cap="none" spc="0" normalizeH="0" baseline="0" noProof="0" dirty="0">
                <a:ln>
                  <a:noFill/>
                </a:ln>
                <a:solidFill>
                  <a:srgbClr val="FF0000"/>
                </a:solidFill>
                <a:effectLst/>
                <a:uLnTx/>
                <a:uFillTx/>
                <a:latin typeface="UTM Showcard" panose="02040603050506020204" pitchFamily="18" charset="0"/>
                <a:ea typeface="包图小白体" panose="02010601030101010101" pitchFamily="2" charset="-122"/>
                <a:cs typeface="+mn-cs"/>
              </a:rPr>
              <a:t>KHỞI ĐỘNG</a:t>
            </a:r>
            <a:endParaRPr kumimoji="0" lang="zh-CN" altLang="en-US" sz="8000" b="0" i="0" u="none" strike="noStrike" kern="1200" cap="none" spc="0" normalizeH="0" baseline="0" noProof="0" dirty="0">
              <a:ln>
                <a:noFill/>
              </a:ln>
              <a:solidFill>
                <a:srgbClr val="FF0000"/>
              </a:solidFill>
              <a:effectLst/>
              <a:uLnTx/>
              <a:uFillTx/>
              <a:latin typeface="UTM Showcard" panose="02040603050506020204" pitchFamily="18" charset="0"/>
              <a:ea typeface="包图小白体" panose="02010601030101010101" pitchFamily="2"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4000" b="1" i="0" u="none" strike="noStrike" kern="120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521882" y="4572836"/>
            <a:ext cx="1886876" cy="1996639"/>
          </a:xfrm>
          <a:prstGeom prst="rect">
            <a:avLst/>
          </a:prstGeom>
        </p:spPr>
      </p:pic>
      <p:grpSp>
        <p:nvGrpSpPr>
          <p:cNvPr id="6" name="组合 5"/>
          <p:cNvGrpSpPr/>
          <p:nvPr/>
        </p:nvGrpSpPr>
        <p:grpSpPr>
          <a:xfrm>
            <a:off x="9212861" y="337039"/>
            <a:ext cx="1401002" cy="826188"/>
            <a:chOff x="9391779" y="193843"/>
            <a:chExt cx="1401002" cy="826188"/>
          </a:xfrm>
        </p:grpSpPr>
        <p:grpSp>
          <p:nvGrpSpPr>
            <p:cNvPr id="5" name="组合 4"/>
            <p:cNvGrpSpPr/>
            <p:nvPr/>
          </p:nvGrpSpPr>
          <p:grpSpPr>
            <a:xfrm>
              <a:off x="9391779" y="218794"/>
              <a:ext cx="1401002" cy="713476"/>
              <a:chOff x="9391779" y="218794"/>
              <a:chExt cx="1401002" cy="713476"/>
            </a:xfrm>
          </p:grpSpPr>
          <p:sp>
            <p:nvSpPr>
              <p:cNvPr id="4" name="任意多边形: 形状 3"/>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形状 13"/>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18" name="文本框 17"/>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cs typeface="+mn-cs"/>
                </a:rPr>
                <a:t>…</a:t>
              </a:r>
              <a:endParaRPr kumimoji="0" lang="en-US" altLang="zh-CN" sz="4000" b="1" i="0" u="none" strike="noStrike" kern="120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4" name="图片 25"/>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02151" y="10620"/>
            <a:ext cx="2106611" cy="4484914"/>
          </a:xfrm>
          <a:prstGeom prst="rect">
            <a:avLst/>
          </a:prstGeom>
        </p:spPr>
      </p:pic>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6494" y="5579219"/>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24272" y="173255"/>
            <a:ext cx="9110694" cy="1593381"/>
          </a:xfrm>
          <a:prstGeom prst="snip2Diag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Sức</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mạnh</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tinh</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thần</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làm</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cho</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con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người</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kiên</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quyết</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trong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hành</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động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không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lùi</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bước</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trước</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mọi</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khó</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khăn</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endPar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a:defRPr/>
            </a:pP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Là</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nghĩa</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từ</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nào</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dưới</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đây</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kumimoji="0" lang="vi-VN" sz="2400" b="0" i="0" u="none" strike="noStrike" kern="1200" cap="none" spc="0" normalizeH="0" baseline="0" noProof="0" dirty="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6" name="Rectangle 25"/>
          <p:cNvSpPr/>
          <p:nvPr/>
        </p:nvSpPr>
        <p:spPr>
          <a:xfrm>
            <a:off x="702644" y="1948245"/>
            <a:ext cx="5233365" cy="102982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rPr>
              <a:t>A. </a:t>
            </a:r>
            <a:endParaRPr kumimoji="0" lang="vi-VN" sz="3200" b="1"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endParaRPr>
          </a:p>
        </p:txBody>
      </p:sp>
      <p:sp>
        <p:nvSpPr>
          <p:cNvPr id="42" name="Rectangle 41"/>
          <p:cNvSpPr/>
          <p:nvPr/>
        </p:nvSpPr>
        <p:spPr>
          <a:xfrm>
            <a:off x="6146628" y="1944968"/>
            <a:ext cx="5317059" cy="102563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rPr>
              <a:t>B</a:t>
            </a:r>
            <a:r>
              <a:rPr kumimoji="0" lang="vi-VN" sz="3200" b="0"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rPr>
              <a:t>. </a:t>
            </a:r>
            <a:endParaRPr kumimoji="0" lang="vi-VN" sz="3200" b="0"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endParaRPr>
          </a:p>
        </p:txBody>
      </p:sp>
      <p:sp>
        <p:nvSpPr>
          <p:cNvPr id="43" name="Rectangle 42"/>
          <p:cNvSpPr/>
          <p:nvPr/>
        </p:nvSpPr>
        <p:spPr>
          <a:xfrm>
            <a:off x="2897204" y="3349823"/>
            <a:ext cx="5200983" cy="997854"/>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rPr>
              <a:t>C.</a:t>
            </a:r>
            <a:r>
              <a:rPr kumimoji="0" lang="vi-VN" sz="32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endParaRPr kumimoji="0" lang="vi-VN" sz="32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1" y="1974821"/>
            <a:ext cx="885137" cy="708059"/>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362071" y="3521078"/>
            <a:ext cx="804536" cy="70408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80623" y="2158919"/>
            <a:ext cx="804742" cy="707197"/>
          </a:xfrm>
          <a:prstGeom prst="rect">
            <a:avLst/>
          </a:prstGeom>
        </p:spPr>
      </p:pic>
      <p:sp>
        <p:nvSpPr>
          <p:cNvPr id="57" name="Cloud 56">
            <a:hlinkClick r:id="rId12" action="ppaction://hlinksldjump"/>
          </p:cNvPr>
          <p:cNvSpPr/>
          <p:nvPr/>
        </p:nvSpPr>
        <p:spPr>
          <a:xfrm>
            <a:off x="7302835" y="4613373"/>
            <a:ext cx="2359211"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QUAY VỀ</a:t>
            </a:r>
            <a:endParaRPr kumimoji="0" lang="vi-VN" sz="32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3569723" y="3510408"/>
            <a:ext cx="3196837" cy="584775"/>
          </a:xfrm>
          <a:prstGeom prst="rect">
            <a:avLst/>
          </a:prstGeom>
          <a:noFill/>
        </p:spPr>
        <p:txBody>
          <a:bodyPr wrap="square" rtlCol="0">
            <a:spAutoFit/>
          </a:bodyPr>
          <a:lstStyle/>
          <a:p>
            <a:r>
              <a:rPr lang="en-US" sz="3200" b="1" dirty="0" err="1">
                <a:solidFill>
                  <a:schemeClr val="accent5"/>
                </a:solidFill>
                <a:latin typeface="Arial" panose="020B0604020202020204" pitchFamily="34" charset="0"/>
                <a:cs typeface="Arial" panose="020B0604020202020204" pitchFamily="34" charset="0"/>
              </a:rPr>
              <a:t>Kiên</a:t>
            </a:r>
            <a:r>
              <a:rPr lang="en-US" sz="3200" b="1" dirty="0">
                <a:solidFill>
                  <a:schemeClr val="accent5"/>
                </a:solidFill>
                <a:latin typeface="Arial" panose="020B0604020202020204" pitchFamily="34" charset="0"/>
                <a:cs typeface="Arial" panose="020B0604020202020204" pitchFamily="34" charset="0"/>
              </a:rPr>
              <a:t> </a:t>
            </a:r>
            <a:r>
              <a:rPr lang="en-US" sz="3200" b="1" dirty="0" err="1">
                <a:solidFill>
                  <a:schemeClr val="accent5"/>
                </a:solidFill>
                <a:latin typeface="Arial" panose="020B0604020202020204" pitchFamily="34" charset="0"/>
                <a:cs typeface="Arial" panose="020B0604020202020204" pitchFamily="34" charset="0"/>
              </a:rPr>
              <a:t>cố</a:t>
            </a:r>
            <a:endParaRPr lang="en-US" sz="3200" b="1" dirty="0">
              <a:solidFill>
                <a:schemeClr val="accent5"/>
              </a:solidFill>
              <a:latin typeface="Arial" panose="020B0604020202020204" pitchFamily="34" charset="0"/>
              <a:cs typeface="Arial" panose="020B0604020202020204" pitchFamily="34" charset="0"/>
            </a:endParaRPr>
          </a:p>
        </p:txBody>
      </p:sp>
      <p:sp>
        <p:nvSpPr>
          <p:cNvPr id="18" name="TextBox 17"/>
          <p:cNvSpPr txBox="1"/>
          <p:nvPr/>
        </p:nvSpPr>
        <p:spPr>
          <a:xfrm>
            <a:off x="6547800" y="2141094"/>
            <a:ext cx="4104456" cy="584775"/>
          </a:xfrm>
          <a:prstGeom prst="rect">
            <a:avLst/>
          </a:prstGeom>
          <a:noFill/>
        </p:spPr>
        <p:txBody>
          <a:bodyPr wrap="square" rtlCol="0">
            <a:spAutoFit/>
          </a:bodyPr>
          <a:lstStyle/>
          <a:p>
            <a:r>
              <a:rPr lang="en-US" sz="3200" b="1" dirty="0">
                <a:solidFill>
                  <a:schemeClr val="accent5"/>
                </a:solidFill>
                <a:latin typeface="Arial" panose="020B0604020202020204" pitchFamily="34" charset="0"/>
                <a:cs typeface="Arial" panose="020B0604020202020204" pitchFamily="34" charset="0"/>
              </a:rPr>
              <a:t> </a:t>
            </a:r>
            <a:r>
              <a:rPr lang="en-US" sz="3200" b="1" dirty="0" err="1">
                <a:solidFill>
                  <a:schemeClr val="accent5"/>
                </a:solidFill>
                <a:latin typeface="Arial" panose="020B0604020202020204" pitchFamily="34" charset="0"/>
                <a:cs typeface="Arial" panose="020B0604020202020204" pitchFamily="34" charset="0"/>
              </a:rPr>
              <a:t>Nghị</a:t>
            </a:r>
            <a:r>
              <a:rPr lang="en-US" sz="3200" b="1" dirty="0">
                <a:solidFill>
                  <a:schemeClr val="accent5"/>
                </a:solidFill>
                <a:latin typeface="Arial" panose="020B0604020202020204" pitchFamily="34" charset="0"/>
                <a:cs typeface="Arial" panose="020B0604020202020204" pitchFamily="34" charset="0"/>
              </a:rPr>
              <a:t> </a:t>
            </a:r>
            <a:r>
              <a:rPr lang="en-US" sz="3200" b="1" dirty="0" err="1">
                <a:solidFill>
                  <a:schemeClr val="accent5"/>
                </a:solidFill>
                <a:latin typeface="Arial" panose="020B0604020202020204" pitchFamily="34" charset="0"/>
                <a:cs typeface="Arial" panose="020B0604020202020204" pitchFamily="34" charset="0"/>
              </a:rPr>
              <a:t>lực</a:t>
            </a:r>
            <a:endParaRPr lang="en-US" sz="3200" b="1" dirty="0">
              <a:solidFill>
                <a:schemeClr val="accent5"/>
              </a:solidFill>
              <a:latin typeface="Arial" panose="020B0604020202020204" pitchFamily="34" charset="0"/>
              <a:cs typeface="Arial" panose="020B0604020202020204" pitchFamily="34" charset="0"/>
            </a:endParaRPr>
          </a:p>
        </p:txBody>
      </p:sp>
      <p:sp>
        <p:nvSpPr>
          <p:cNvPr id="19" name="TextBox 18"/>
          <p:cNvSpPr txBox="1"/>
          <p:nvPr/>
        </p:nvSpPr>
        <p:spPr>
          <a:xfrm>
            <a:off x="1328056" y="2161282"/>
            <a:ext cx="2371209" cy="553998"/>
          </a:xfrm>
          <a:prstGeom prst="rect">
            <a:avLst/>
          </a:prstGeom>
          <a:noFill/>
        </p:spPr>
        <p:txBody>
          <a:bodyPr wrap="square" rtlCol="0">
            <a:spAutoFit/>
          </a:bodyPr>
          <a:lstStyle/>
          <a:p>
            <a:pPr algn="ctr"/>
            <a:r>
              <a:rPr lang="en-US" sz="3000" b="1" dirty="0" err="1">
                <a:solidFill>
                  <a:schemeClr val="accent5"/>
                </a:solidFill>
                <a:latin typeface="Arial" panose="020B0604020202020204" pitchFamily="34" charset="0"/>
                <a:cs typeface="Arial" panose="020B0604020202020204" pitchFamily="34" charset="0"/>
              </a:rPr>
              <a:t>Kiên</a:t>
            </a:r>
            <a:r>
              <a:rPr lang="en-US" sz="3000" b="1" dirty="0">
                <a:solidFill>
                  <a:schemeClr val="accent5"/>
                </a:solidFill>
                <a:latin typeface="Arial" panose="020B0604020202020204" pitchFamily="34" charset="0"/>
                <a:cs typeface="Arial" panose="020B0604020202020204" pitchFamily="34" charset="0"/>
              </a:rPr>
              <a:t> </a:t>
            </a:r>
            <a:r>
              <a:rPr lang="en-US" sz="3000" b="1" dirty="0" err="1">
                <a:solidFill>
                  <a:schemeClr val="accent5"/>
                </a:solidFill>
                <a:latin typeface="Arial" panose="020B0604020202020204" pitchFamily="34" charset="0"/>
                <a:cs typeface="Arial" panose="020B0604020202020204" pitchFamily="34" charset="0"/>
              </a:rPr>
              <a:t>trì</a:t>
            </a:r>
            <a:endParaRPr lang="en-US" sz="3000" b="1" dirty="0">
              <a:solidFill>
                <a:schemeClr val="accent5"/>
              </a:solidFill>
              <a:latin typeface="Arial" panose="020B0604020202020204" pitchFamily="34" charset="0"/>
              <a:cs typeface="Arial" panose="020B0604020202020204" pitchFamily="34" charset="0"/>
            </a:endParaRPr>
          </a:p>
        </p:txBody>
      </p:sp>
      <p:grpSp>
        <p:nvGrpSpPr>
          <p:cNvPr id="21" name="Group 20"/>
          <p:cNvGrpSpPr/>
          <p:nvPr/>
        </p:nvGrpSpPr>
        <p:grpSpPr>
          <a:xfrm>
            <a:off x="42337" y="4225166"/>
            <a:ext cx="5580157" cy="2842141"/>
            <a:chOff x="1950457" y="1643605"/>
            <a:chExt cx="5995047" cy="3192644"/>
          </a:xfrm>
        </p:grpSpPr>
        <p:pic>
          <p:nvPicPr>
            <p:cNvPr id="22" name="Picture 21"/>
            <p:cNvPicPr>
              <a:picLocks noChangeAspect="1"/>
            </p:cNvPicPr>
            <p:nvPr/>
          </p:nvPicPr>
          <p:blipFill>
            <a:blip r:embed="rId13" cstate="print">
              <a:extLst>
                <a:ext uri="{BEBA8EAE-BF5A-486C-A8C5-ECC9F3942E4B}">
                  <a14:imgProps xmlns:a14="http://schemas.microsoft.com/office/drawing/2010/main">
                    <a14:imgLayer r:embed="rId14">
                      <a14:imgEffect>
                        <a14:backgroundRemoval t="2288" b="98203" l="9804" r="97876">
                          <a14:foregroundMark x1="40359" y1="75980" x2="33987" y2="82190"/>
                          <a14:foregroundMark x1="25327" y1="74020" x2="25654" y2="75163"/>
                          <a14:foregroundMark x1="40686" y1="27124" x2="42484" y2="31699"/>
                          <a14:foregroundMark x1="77778" y1="74346" x2="73856" y2="78431"/>
                          <a14:foregroundMark x1="90686" y1="69935" x2="90033" y2="73693"/>
                          <a14:foregroundMark x1="24673" y1="73693" x2="31373" y2="80392"/>
                          <a14:foregroundMark x1="27451" y1="73856" x2="24020" y2="73039"/>
                        </a14:backgroundRemoval>
                      </a14:imgEffect>
                    </a14:imgLayer>
                  </a14:imgProps>
                </a:ext>
                <a:ext uri="{28A0092B-C50C-407E-A947-70E740481C1C}">
                  <a14:useLocalDpi xmlns:a14="http://schemas.microsoft.com/office/drawing/2010/main" val="0"/>
                </a:ext>
              </a:extLst>
            </a:blip>
            <a:stretch>
              <a:fillRect/>
            </a:stretch>
          </p:blipFill>
          <p:spPr>
            <a:xfrm flipH="1">
              <a:off x="5405377" y="1643605"/>
              <a:ext cx="2540127" cy="2440290"/>
            </a:xfrm>
            <a:prstGeom prst="rect">
              <a:avLst/>
            </a:prstGeom>
          </p:spPr>
        </p:pic>
        <p:pic>
          <p:nvPicPr>
            <p:cNvPr id="23" name="Picture 22"/>
            <p:cNvPicPr>
              <a:picLocks noChangeAspect="1"/>
            </p:cNvPicPr>
            <p:nvPr/>
          </p:nvPicPr>
          <p:blipFill>
            <a:blip r:embed="rId15">
              <a:extLst>
                <a:ext uri="{BEBA8EAE-BF5A-486C-A8C5-ECC9F3942E4B}">
                  <a14:imgProps xmlns:a14="http://schemas.microsoft.com/office/drawing/2010/main">
                    <a14:imgLayer r:embed="rId16">
                      <a14:imgEffect>
                        <a14:backgroundRemoval t="0" b="89457" l="444" r="100000">
                          <a14:foregroundMark x1="88667" y1="9265" x2="83556" y2="9265"/>
                          <a14:foregroundMark x1="63556" y1="10224" x2="61333" y2="11821"/>
                          <a14:foregroundMark x1="68444" y1="2556" x2="70000" y2="2556"/>
                          <a14:foregroundMark x1="17333" y1="76038" x2="17778" y2="82748"/>
                          <a14:foregroundMark x1="4444" y1="74760" x2="4222" y2="77955"/>
                          <a14:foregroundMark x1="30000" y1="80831" x2="29333" y2="85942"/>
                          <a14:foregroundMark x1="19556" y1="77316" x2="21333" y2="76997"/>
                        </a14:backgroundRemoval>
                      </a14:imgEffect>
                    </a14:imgLayer>
                  </a14:imgProps>
                </a:ext>
                <a:ext uri="{28A0092B-C50C-407E-A947-70E740481C1C}">
                  <a14:useLocalDpi xmlns:a14="http://schemas.microsoft.com/office/drawing/2010/main" val="0"/>
                </a:ext>
              </a:extLst>
            </a:blip>
            <a:stretch>
              <a:fillRect/>
            </a:stretch>
          </p:blipFill>
          <p:spPr>
            <a:xfrm>
              <a:off x="1950457" y="2296295"/>
              <a:ext cx="3651691" cy="2539954"/>
            </a:xfrm>
            <a:prstGeom prst="rect">
              <a:avLst/>
            </a:prstGeom>
          </p:spPr>
        </p:pic>
      </p:grpSp>
      <p:pic>
        <p:nvPicPr>
          <p:cNvPr id="25" name="图片 28"/>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flipH="1">
            <a:off x="10133744" y="0"/>
            <a:ext cx="2106611" cy="44849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par>
                                <p:cTn id="58" presetID="22" presetClass="entr" presetSubtype="1"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6"/>
                                        </p:tgtEl>
                                        <p:attrNameLst>
                                          <p:attrName>fillcolor</p:attrName>
                                        </p:attrNameLst>
                                      </p:cBhvr>
                                      <p:to>
                                        <a:srgbClr val="FFF2CC"/>
                                      </p:to>
                                    </p:animClr>
                                    <p:set>
                                      <p:cBhvr>
                                        <p:cTn id="66" dur="250" fill="hold"/>
                                        <p:tgtEl>
                                          <p:spTgt spid="26"/>
                                        </p:tgtEl>
                                        <p:attrNameLst>
                                          <p:attrName>fill.type</p:attrName>
                                        </p:attrNameLst>
                                      </p:cBhvr>
                                      <p:to>
                                        <p:strVal val="solid"/>
                                      </p:to>
                                    </p:set>
                                    <p:set>
                                      <p:cBhvr>
                                        <p:cTn id="67" dur="250" fill="hold"/>
                                        <p:tgtEl>
                                          <p:spTgt spid="2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17"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47"/>
                                        </p:tgtEl>
                                        <p:attrNameLst>
                                          <p:attrName>style.visibility</p:attrName>
                                        </p:attrNameLst>
                                      </p:cBhvr>
                                      <p:to>
                                        <p:strVal val="visible"/>
                                      </p:to>
                                    </p:set>
                                    <p:anim calcmode="lin" valueType="num">
                                      <p:cBhvr>
                                        <p:cTn id="70" dur="250" fill="hold"/>
                                        <p:tgtEl>
                                          <p:spTgt spid="47"/>
                                        </p:tgtEl>
                                        <p:attrNameLst>
                                          <p:attrName>ppt_w</p:attrName>
                                        </p:attrNameLst>
                                      </p:cBhvr>
                                      <p:tavLst>
                                        <p:tav tm="0">
                                          <p:val>
                                            <p:strVal val="4*#ppt_w"/>
                                          </p:val>
                                        </p:tav>
                                        <p:tav tm="100000">
                                          <p:val>
                                            <p:strVal val="#ppt_w"/>
                                          </p:val>
                                        </p:tav>
                                      </p:tavLst>
                                    </p:anim>
                                    <p:anim calcmode="lin" valueType="num">
                                      <p:cBhvr>
                                        <p:cTn id="7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18" name="Check mark.wav"/>
                                        </p:tgtEl>
                                      </p:cMediaNode>
                                    </p:audio>
                                  </p:subTnLst>
                                </p:cTn>
                              </p:par>
                              <p:par>
                                <p:cTn id="72" presetID="1" presetClass="emph" presetSubtype="2" fill="hold" nodeType="withEffect">
                                  <p:stCondLst>
                                    <p:cond delay="1000"/>
                                  </p:stCondLst>
                                  <p:childTnLst>
                                    <p:animClr clrSpc="rgb" dir="cw">
                                      <p:cBhvr>
                                        <p:cTn id="73" dur="250" fill="hold"/>
                                        <p:tgtEl>
                                          <p:spTgt spid="26"/>
                                        </p:tgtEl>
                                        <p:attrNameLst>
                                          <p:attrName>fillcolor</p:attrName>
                                        </p:attrNameLst>
                                      </p:cBhvr>
                                      <p:to>
                                        <a:srgbClr val="00B050"/>
                                      </p:to>
                                    </p:animClr>
                                    <p:set>
                                      <p:cBhvr>
                                        <p:cTn id="74" dur="250" fill="hold"/>
                                        <p:tgtEl>
                                          <p:spTgt spid="26"/>
                                        </p:tgtEl>
                                        <p:attrNameLst>
                                          <p:attrName>fill.type</p:attrName>
                                        </p:attrNameLst>
                                      </p:cBhvr>
                                      <p:to>
                                        <p:strVal val="solid"/>
                                      </p:to>
                                    </p:set>
                                    <p:set>
                                      <p:cBhvr>
                                        <p:cTn id="7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4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2"/>
                                        </p:tgtEl>
                                        <p:attrNameLst>
                                          <p:attrName>fillcolor</p:attrName>
                                        </p:attrNameLst>
                                      </p:cBhvr>
                                      <p:to>
                                        <a:srgbClr val="FFF2CC"/>
                                      </p:to>
                                    </p:animClr>
                                    <p:set>
                                      <p:cBhvr>
                                        <p:cTn id="81" dur="250" fill="hold"/>
                                        <p:tgtEl>
                                          <p:spTgt spid="42"/>
                                        </p:tgtEl>
                                        <p:attrNameLst>
                                          <p:attrName>fill.type</p:attrName>
                                        </p:attrNameLst>
                                      </p:cBhvr>
                                      <p:to>
                                        <p:strVal val="solid"/>
                                      </p:to>
                                    </p:set>
                                    <p:set>
                                      <p:cBhvr>
                                        <p:cTn id="82" dur="250" fill="hold"/>
                                        <p:tgtEl>
                                          <p:spTgt spid="4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17"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3"/>
                                        </p:tgtEl>
                                        <p:attrNameLst>
                                          <p:attrName>style.visibility</p:attrName>
                                        </p:attrNameLst>
                                      </p:cBhvr>
                                      <p:to>
                                        <p:strVal val="visible"/>
                                      </p:to>
                                    </p:set>
                                    <p:anim calcmode="lin" valueType="num">
                                      <p:cBhvr>
                                        <p:cTn id="85" dur="250" fill="hold"/>
                                        <p:tgtEl>
                                          <p:spTgt spid="53"/>
                                        </p:tgtEl>
                                        <p:attrNameLst>
                                          <p:attrName>ppt_w</p:attrName>
                                        </p:attrNameLst>
                                      </p:cBhvr>
                                      <p:tavLst>
                                        <p:tav tm="0">
                                          <p:val>
                                            <p:strVal val="4*#ppt_w"/>
                                          </p:val>
                                        </p:tav>
                                        <p:tav tm="100000">
                                          <p:val>
                                            <p:strVal val="#ppt_w"/>
                                          </p:val>
                                        </p:tav>
                                      </p:tavLst>
                                    </p:anim>
                                    <p:anim calcmode="lin" valueType="num">
                                      <p:cBhvr>
                                        <p:cTn id="8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19" name="Wrong Buzzer.wav"/>
                                        </p:tgtEl>
                                      </p:cMediaNode>
                                    </p:audio>
                                  </p:subTnLst>
                                </p:cTn>
                              </p:par>
                              <p:par>
                                <p:cTn id="87" presetID="1" presetClass="emph" presetSubtype="2" fill="hold" nodeType="withEffect">
                                  <p:stCondLst>
                                    <p:cond delay="1000"/>
                                  </p:stCondLst>
                                  <p:childTnLst>
                                    <p:animClr clrSpc="rgb" dir="cw">
                                      <p:cBhvr>
                                        <p:cTn id="88" dur="250" fill="hold"/>
                                        <p:tgtEl>
                                          <p:spTgt spid="42"/>
                                        </p:tgtEl>
                                        <p:attrNameLst>
                                          <p:attrName>fillcolor</p:attrName>
                                        </p:attrNameLst>
                                      </p:cBhvr>
                                      <p:to>
                                        <a:srgbClr val="FFFF00"/>
                                      </p:to>
                                    </p:animClr>
                                    <p:set>
                                      <p:cBhvr>
                                        <p:cTn id="89" dur="250" fill="hold"/>
                                        <p:tgtEl>
                                          <p:spTgt spid="42"/>
                                        </p:tgtEl>
                                        <p:attrNameLst>
                                          <p:attrName>fill.type</p:attrName>
                                        </p:attrNameLst>
                                      </p:cBhvr>
                                      <p:to>
                                        <p:strVal val="solid"/>
                                      </p:to>
                                    </p:set>
                                    <p:set>
                                      <p:cBhvr>
                                        <p:cTn id="9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3"/>
                                        </p:tgtEl>
                                        <p:attrNameLst>
                                          <p:attrName>fillcolor</p:attrName>
                                        </p:attrNameLst>
                                      </p:cBhvr>
                                      <p:to>
                                        <a:srgbClr val="FFF2CC"/>
                                      </p:to>
                                    </p:animClr>
                                    <p:set>
                                      <p:cBhvr>
                                        <p:cTn id="96" dur="250" fill="hold"/>
                                        <p:tgtEl>
                                          <p:spTgt spid="43"/>
                                        </p:tgtEl>
                                        <p:attrNameLst>
                                          <p:attrName>fill.type</p:attrName>
                                        </p:attrNameLst>
                                      </p:cBhvr>
                                      <p:to>
                                        <p:strVal val="solid"/>
                                      </p:to>
                                    </p:set>
                                    <p:set>
                                      <p:cBhvr>
                                        <p:cTn id="97" dur="25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17"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51"/>
                                        </p:tgtEl>
                                        <p:attrNameLst>
                                          <p:attrName>style.visibility</p:attrName>
                                        </p:attrNameLst>
                                      </p:cBhvr>
                                      <p:to>
                                        <p:strVal val="visible"/>
                                      </p:to>
                                    </p:set>
                                    <p:anim calcmode="lin" valueType="num">
                                      <p:cBhvr>
                                        <p:cTn id="100" dur="250" fill="hold"/>
                                        <p:tgtEl>
                                          <p:spTgt spid="51"/>
                                        </p:tgtEl>
                                        <p:attrNameLst>
                                          <p:attrName>ppt_w</p:attrName>
                                        </p:attrNameLst>
                                      </p:cBhvr>
                                      <p:tavLst>
                                        <p:tav tm="0">
                                          <p:val>
                                            <p:strVal val="4*#ppt_w"/>
                                          </p:val>
                                        </p:tav>
                                        <p:tav tm="100000">
                                          <p:val>
                                            <p:strVal val="#ppt_w"/>
                                          </p:val>
                                        </p:tav>
                                      </p:tavLst>
                                    </p:anim>
                                    <p:anim calcmode="lin" valueType="num">
                                      <p:cBhvr>
                                        <p:cTn id="10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19"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3"/>
                                        </p:tgtEl>
                                        <p:attrNameLst>
                                          <p:attrName>fillcolor</p:attrName>
                                        </p:attrNameLst>
                                      </p:cBhvr>
                                      <p:to>
                                        <a:srgbClr val="FFFF00"/>
                                      </p:to>
                                    </p:animClr>
                                    <p:set>
                                      <p:cBhvr>
                                        <p:cTn id="104" dur="250" fill="hold"/>
                                        <p:tgtEl>
                                          <p:spTgt spid="43"/>
                                        </p:tgtEl>
                                        <p:attrNameLst>
                                          <p:attrName>fill.type</p:attrName>
                                        </p:attrNameLst>
                                      </p:cBhvr>
                                      <p:to>
                                        <p:strVal val="solid"/>
                                      </p:to>
                                    </p:set>
                                    <p:set>
                                      <p:cBhvr>
                                        <p:cTn id="10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747520" y="2264960"/>
            <a:ext cx="8696960" cy="77081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rPr>
              <a:t>Lửa</a:t>
            </a:r>
            <a:r>
              <a:rPr kumimoji="0" lang="en-US" sz="4400" b="1" i="0" u="none" strike="noStrike" kern="1200" cap="none" spc="0" normalizeH="0" noProof="0" dirty="0">
                <a:ln>
                  <a:noFill/>
                </a:ln>
                <a:solidFill>
                  <a:prstClr val="black"/>
                </a:solidFill>
                <a:effectLst/>
                <a:uLnTx/>
                <a:uFillTx/>
                <a:latin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rPr>
              <a:t>thử</a:t>
            </a:r>
            <a:r>
              <a:rPr kumimoji="0" lang="en-US" sz="4400" b="1" i="0" u="none" strike="noStrike" kern="1200" cap="none" spc="0" normalizeH="0" noProof="0" dirty="0">
                <a:ln>
                  <a:noFill/>
                </a:ln>
                <a:solidFill>
                  <a:prstClr val="black"/>
                </a:solidFill>
                <a:effectLst/>
                <a:uLnTx/>
                <a:uFillTx/>
                <a:latin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rPr>
              <a:t>vàng</a:t>
            </a:r>
            <a:r>
              <a:rPr kumimoji="0" lang="en-US" sz="4400" b="1" i="0" u="none" strike="noStrike" kern="1200" cap="none" spc="0" normalizeH="0" noProof="0" dirty="0">
                <a:ln>
                  <a:noFill/>
                </a:ln>
                <a:solidFill>
                  <a:prstClr val="black"/>
                </a:solidFill>
                <a:effectLst/>
                <a:uLnTx/>
                <a:uFillTx/>
                <a:latin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rPr>
              <a:t>gian</a:t>
            </a:r>
            <a:r>
              <a:rPr kumimoji="0" lang="en-US" sz="4400" b="1" i="0" u="none" strike="noStrike" kern="1200" cap="none" spc="0" normalizeH="0" noProof="0" dirty="0">
                <a:ln>
                  <a:noFill/>
                </a:ln>
                <a:solidFill>
                  <a:prstClr val="black"/>
                </a:solidFill>
                <a:effectLst/>
                <a:uLnTx/>
                <a:uFillTx/>
                <a:latin typeface="Arial" panose="020B0604020202020204" pitchFamily="34" charset="0"/>
              </a:rPr>
              <a:t> nan </a:t>
            </a:r>
            <a:r>
              <a:rPr kumimoji="0" lang="en-US" sz="4400" b="1" i="0" u="none" strike="noStrike" kern="1200" cap="none" spc="0" normalizeH="0" noProof="0" dirty="0" err="1">
                <a:ln>
                  <a:noFill/>
                </a:ln>
                <a:solidFill>
                  <a:prstClr val="black"/>
                </a:solidFill>
                <a:effectLst/>
                <a:uLnTx/>
                <a:uFillTx/>
                <a:latin typeface="Arial" panose="020B0604020202020204" pitchFamily="34" charset="0"/>
              </a:rPr>
              <a:t>thử</a:t>
            </a:r>
            <a:r>
              <a:rPr kumimoji="0" lang="en-US" sz="4400" b="1" i="0" u="none" strike="noStrike" kern="1200" cap="none" spc="0" normalizeH="0" noProof="0" dirty="0">
                <a:ln>
                  <a:noFill/>
                </a:ln>
                <a:solidFill>
                  <a:prstClr val="black"/>
                </a:solidFill>
                <a:effectLst/>
                <a:uLnTx/>
                <a:uFillTx/>
                <a:latin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rPr>
              <a:t>sức</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8" name="Cloud 17">
            <a:hlinkClick r:id="rId4" action="ppaction://hlinksldjump"/>
          </p:cNvPr>
          <p:cNvSpPr/>
          <p:nvPr/>
        </p:nvSpPr>
        <p:spPr>
          <a:xfrm>
            <a:off x="4667494" y="4702499"/>
            <a:ext cx="2359211"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4" name="Snip Diagonal Corner Rectangle 3"/>
          <p:cNvSpPr/>
          <p:nvPr/>
        </p:nvSpPr>
        <p:spPr>
          <a:xfrm>
            <a:off x="832636" y="199869"/>
            <a:ext cx="10526728" cy="1604597"/>
          </a:xfrm>
          <a:prstGeom prst="snip2Diag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Arial" panose="020B0604020202020204" pitchFamily="34" charset="0"/>
                <a:cs typeface="Arial" panose="020B0604020202020204" pitchFamily="34" charset="0"/>
              </a:rPr>
              <a:t>Câu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tục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ngữ</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khuyên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chúng</a:t>
            </a:r>
            <a:r>
              <a:rPr lang="en-US" sz="3200" b="1" dirty="0">
                <a:solidFill>
                  <a:srgbClr val="002060"/>
                </a:solidFill>
                <a:latin typeface="Arial" panose="020B0604020202020204" pitchFamily="34" charset="0"/>
                <a:cs typeface="Arial" panose="020B0604020202020204" pitchFamily="34" charset="0"/>
              </a:rPr>
              <a:t> ta </a:t>
            </a:r>
            <a:r>
              <a:rPr lang="en-US" sz="3200" b="1" dirty="0" err="1">
                <a:solidFill>
                  <a:srgbClr val="002060"/>
                </a:solidFill>
                <a:latin typeface="Arial" panose="020B0604020202020204" pitchFamily="34" charset="0"/>
                <a:cs typeface="Arial" panose="020B0604020202020204" pitchFamily="34" charset="0"/>
              </a:rPr>
              <a:t>đừng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sợ</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vất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vả</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gian</a:t>
            </a:r>
            <a:r>
              <a:rPr lang="en-US" sz="3200" b="1" dirty="0">
                <a:solidFill>
                  <a:srgbClr val="002060"/>
                </a:solidFill>
                <a:latin typeface="Arial" panose="020B0604020202020204" pitchFamily="34" charset="0"/>
                <a:cs typeface="Arial" panose="020B0604020202020204" pitchFamily="34" charset="0"/>
              </a:rPr>
              <a:t> nan. </a:t>
            </a:r>
            <a:r>
              <a:rPr lang="en-US" sz="3200" b="1" dirty="0" err="1">
                <a:solidFill>
                  <a:srgbClr val="002060"/>
                </a:solidFill>
                <a:latin typeface="Arial" panose="020B0604020202020204" pitchFamily="34" charset="0"/>
                <a:cs typeface="Arial" panose="020B0604020202020204" pitchFamily="34" charset="0"/>
              </a:rPr>
              <a:t>Gian</a:t>
            </a:r>
            <a:r>
              <a:rPr lang="en-US" sz="3200" b="1" dirty="0">
                <a:solidFill>
                  <a:srgbClr val="002060"/>
                </a:solidFill>
                <a:latin typeface="Arial" panose="020B0604020202020204" pitchFamily="34" charset="0"/>
                <a:cs typeface="Arial" panose="020B0604020202020204" pitchFamily="34" charset="0"/>
              </a:rPr>
              <a:t> nan </a:t>
            </a:r>
            <a:r>
              <a:rPr lang="en-US" sz="3200" b="1" dirty="0" err="1">
                <a:solidFill>
                  <a:srgbClr val="002060"/>
                </a:solidFill>
                <a:latin typeface="Arial" panose="020B0604020202020204" pitchFamily="34" charset="0"/>
                <a:cs typeface="Arial" panose="020B0604020202020204" pitchFamily="34" charset="0"/>
              </a:rPr>
              <a:t>vất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vả</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thử</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thách</a:t>
            </a:r>
            <a:r>
              <a:rPr lang="en-US" sz="3200" b="1" dirty="0">
                <a:solidFill>
                  <a:srgbClr val="002060"/>
                </a:solidFill>
                <a:latin typeface="Arial" panose="020B0604020202020204" pitchFamily="34" charset="0"/>
                <a:cs typeface="Arial" panose="020B0604020202020204" pitchFamily="34" charset="0"/>
              </a:rPr>
              <a:t> con </a:t>
            </a:r>
            <a:r>
              <a:rPr lang="en-US" sz="3200" b="1" dirty="0" err="1">
                <a:solidFill>
                  <a:srgbClr val="002060"/>
                </a:solidFill>
                <a:latin typeface="Arial" panose="020B0604020202020204" pitchFamily="34" charset="0"/>
                <a:cs typeface="Arial" panose="020B0604020202020204" pitchFamily="34" charset="0"/>
              </a:rPr>
              <a:t>người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giúp</a:t>
            </a:r>
            <a:r>
              <a:rPr lang="en-US" sz="3200" b="1" dirty="0">
                <a:solidFill>
                  <a:srgbClr val="002060"/>
                </a:solidFill>
                <a:latin typeface="Arial" panose="020B0604020202020204" pitchFamily="34" charset="0"/>
                <a:cs typeface="Arial" panose="020B0604020202020204" pitchFamily="34" charset="0"/>
              </a:rPr>
              <a:t> con </a:t>
            </a:r>
            <a:r>
              <a:rPr lang="en-US" sz="3200" b="1" dirty="0" err="1">
                <a:solidFill>
                  <a:srgbClr val="002060"/>
                </a:solidFill>
                <a:latin typeface="Arial" panose="020B0604020202020204" pitchFamily="34" charset="0"/>
                <a:cs typeface="Arial" panose="020B0604020202020204" pitchFamily="34" charset="0"/>
              </a:rPr>
              <a:t>người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vững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vàng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cứng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cỏi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hơn</a:t>
            </a:r>
            <a:r>
              <a:rPr lang="en-US" sz="3200" b="1" dirty="0">
                <a:solidFill>
                  <a:srgbClr val="002060"/>
                </a:solidFill>
                <a:latin typeface="Arial" panose="020B0604020202020204" pitchFamily="34" charset="0"/>
                <a:cs typeface="Arial" panose="020B0604020202020204" pitchFamily="34" charset="0"/>
              </a:rPr>
              <a:t>.</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029474" y="50800"/>
            <a:ext cx="1086500" cy="1182926"/>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89826" y="1085530"/>
            <a:ext cx="520391" cy="566575"/>
          </a:xfrm>
          <a:prstGeom prst="rect">
            <a:avLst/>
          </a:prstGeom>
        </p:spPr>
      </p:pic>
      <p:pic>
        <p:nvPicPr>
          <p:cNvPr id="22"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231" y="3237077"/>
            <a:ext cx="4231710" cy="3689556"/>
          </a:xfrm>
          <a:prstGeom prst="rect">
            <a:avLst/>
          </a:prstGeom>
        </p:spPr>
      </p:pic>
      <p:pic>
        <p:nvPicPr>
          <p:cNvPr id="23" name="图片 2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0800000" flipH="1">
            <a:off x="-82365" y="23872"/>
            <a:ext cx="1497279" cy="1925474"/>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4" name="图片 3"/>
          <p:cNvPicPr>
            <a:picLocks noChangeAspect="1"/>
          </p:cNvPicPr>
          <p:nvPr/>
        </p:nvPicPr>
        <p:blipFill rotWithShape="1">
          <a:blip r:embed="rId11" cstate="print">
            <a:extLst>
              <a:ext uri="{28A0092B-C50C-407E-A947-70E740481C1C}">
                <a14:useLocalDpi xmlns:a14="http://schemas.microsoft.com/office/drawing/2010/main" val="0"/>
              </a:ext>
            </a:extLst>
          </a:blip>
          <a:srcRect/>
          <a:stretch>
            <a:fillRect/>
          </a:stretch>
        </p:blipFill>
        <p:spPr>
          <a:xfrm>
            <a:off x="-229828" y="0"/>
            <a:ext cx="2268147" cy="3773103"/>
          </a:xfrm>
          <a:prstGeom prst="rect">
            <a:avLst/>
          </a:prstGeom>
        </p:spPr>
      </p:pic>
      <p:pic>
        <p:nvPicPr>
          <p:cNvPr id="25" name="Picture 24"/>
          <p:cNvPicPr>
            <a:picLocks noChangeAspect="1"/>
          </p:cNvPicPr>
          <p:nvPr/>
        </p:nvPicPr>
        <p:blipFill>
          <a:blip r:embed="rId12">
            <a:extLst>
              <a:ext uri="{BEBA8EAE-BF5A-486C-A8C5-ECC9F3942E4B}">
                <a14:imgProps xmlns:a14="http://schemas.microsoft.com/office/drawing/2010/main">
                  <a14:imgLayer r:embed="rId13">
                    <a14:imgEffect>
                      <a14:backgroundRemoval t="7915" b="89950" l="1299" r="96591"/>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7604" y="2119387"/>
            <a:ext cx="3243610" cy="49685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22" presetClass="entr" presetSubtype="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620108" y="638598"/>
            <a:ext cx="6786666" cy="4560043"/>
            <a:chOff x="564316" y="378816"/>
            <a:chExt cx="5393413" cy="3914606"/>
          </a:xfrm>
        </p:grpSpPr>
        <p:grpSp>
          <p:nvGrpSpPr>
            <p:cNvPr id="22" name="组合 21"/>
            <p:cNvGrpSpPr/>
            <p:nvPr/>
          </p:nvGrpSpPr>
          <p:grpSpPr>
            <a:xfrm>
              <a:off x="732457" y="559663"/>
              <a:ext cx="5046217" cy="3694839"/>
              <a:chOff x="3057189" y="3555370"/>
              <a:chExt cx="5046217" cy="3694839"/>
            </a:xfrm>
          </p:grpSpPr>
          <p:sp>
            <p:nvSpPr>
              <p:cNvPr id="10" name="任意多边形: 形状 9"/>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1" name="任意多边形: 形状 10"/>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21" name="组合 20"/>
            <p:cNvGrpSpPr/>
            <p:nvPr/>
          </p:nvGrpSpPr>
          <p:grpSpPr>
            <a:xfrm>
              <a:off x="564316" y="378816"/>
              <a:ext cx="5393413" cy="3914606"/>
              <a:chOff x="564316" y="378816"/>
              <a:chExt cx="5393413" cy="3914606"/>
            </a:xfrm>
          </p:grpSpPr>
          <p:sp>
            <p:nvSpPr>
              <p:cNvPr id="12" name="任意多边形: 形状 11"/>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1" fmla="*/ 0 w 787400"/>
                  <a:gd name="connsiteY0-2" fmla="*/ 0 h 127000"/>
                  <a:gd name="connsiteX1-3" fmla="*/ 419100 w 787400"/>
                  <a:gd name="connsiteY1-4" fmla="*/ 127000 h 127000"/>
                  <a:gd name="connsiteX2-5" fmla="*/ 787400 w 787400"/>
                  <a:gd name="connsiteY2-6" fmla="*/ 76200 h 127000"/>
                  <a:gd name="connsiteX0-7" fmla="*/ 0 w 787400"/>
                  <a:gd name="connsiteY0-8" fmla="*/ 2184 h 129184"/>
                  <a:gd name="connsiteX1-9" fmla="*/ 419100 w 787400"/>
                  <a:gd name="connsiteY1-10" fmla="*/ 129184 h 129184"/>
                  <a:gd name="connsiteX2-11" fmla="*/ 787400 w 787400"/>
                  <a:gd name="connsiteY2-12" fmla="*/ 78384 h 129184"/>
                  <a:gd name="connsiteX0-13" fmla="*/ 0 w 787400"/>
                  <a:gd name="connsiteY0-14" fmla="*/ 2184 h 129184"/>
                  <a:gd name="connsiteX1-15" fmla="*/ 419100 w 787400"/>
                  <a:gd name="connsiteY1-16" fmla="*/ 129184 h 129184"/>
                  <a:gd name="connsiteX2-17" fmla="*/ 787400 w 787400"/>
                  <a:gd name="connsiteY2-18" fmla="*/ 78384 h 129184"/>
                  <a:gd name="connsiteX0-19" fmla="*/ 0 w 787400"/>
                  <a:gd name="connsiteY0-20" fmla="*/ 2184 h 129184"/>
                  <a:gd name="connsiteX1-21" fmla="*/ 419100 w 787400"/>
                  <a:gd name="connsiteY1-22" fmla="*/ 129184 h 129184"/>
                  <a:gd name="connsiteX2-23" fmla="*/ 787400 w 787400"/>
                  <a:gd name="connsiteY2-24" fmla="*/ 78384 h 129184"/>
                </a:gdLst>
                <a:ahLst/>
                <a:cxnLst>
                  <a:cxn ang="0">
                    <a:pos x="connsiteX0-1" y="connsiteY0-2"/>
                  </a:cxn>
                  <a:cxn ang="0">
                    <a:pos x="connsiteX1-3" y="connsiteY1-4"/>
                  </a:cxn>
                  <a:cxn ang="0">
                    <a:pos x="connsiteX2-5" y="connsiteY2-6"/>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3" name="任意多边形: 形状 12"/>
              <p:cNvSpPr/>
              <p:nvPr/>
            </p:nvSpPr>
            <p:spPr>
              <a:xfrm>
                <a:off x="4329430" y="699823"/>
                <a:ext cx="693420" cy="454660"/>
              </a:xfrm>
              <a:custGeom>
                <a:avLst/>
                <a:gdLst>
                  <a:gd name="connsiteX0" fmla="*/ 0 w 609600"/>
                  <a:gd name="connsiteY0" fmla="*/ 0 h 508000"/>
                  <a:gd name="connsiteX1" fmla="*/ 609600 w 609600"/>
                  <a:gd name="connsiteY1" fmla="*/ 508000 h 508000"/>
                  <a:gd name="connsiteX0-1" fmla="*/ 0 w 609600"/>
                  <a:gd name="connsiteY0-2" fmla="*/ 0 h 508000"/>
                  <a:gd name="connsiteX1-3" fmla="*/ 609600 w 609600"/>
                  <a:gd name="connsiteY1-4" fmla="*/ 508000 h 508000"/>
                  <a:gd name="connsiteX0-5" fmla="*/ 0 w 609600"/>
                  <a:gd name="connsiteY0-6" fmla="*/ 0 h 508000"/>
                  <a:gd name="connsiteX1-7" fmla="*/ 609600 w 609600"/>
                  <a:gd name="connsiteY1-8" fmla="*/ 508000 h 508000"/>
                  <a:gd name="connsiteX0-9" fmla="*/ 0 w 609600"/>
                  <a:gd name="connsiteY0-10" fmla="*/ 0 h 508000"/>
                  <a:gd name="connsiteX1-11" fmla="*/ 609600 w 609600"/>
                  <a:gd name="connsiteY1-12" fmla="*/ 508000 h 508000"/>
                  <a:gd name="connsiteX0-13" fmla="*/ 0 w 609600"/>
                  <a:gd name="connsiteY0-14" fmla="*/ 0 h 508000"/>
                  <a:gd name="connsiteX1-15" fmla="*/ 609600 w 609600"/>
                  <a:gd name="connsiteY1-16" fmla="*/ 508000 h 508000"/>
                  <a:gd name="connsiteX0-17" fmla="*/ 0 w 609600"/>
                  <a:gd name="connsiteY0-18" fmla="*/ 0 h 508000"/>
                  <a:gd name="connsiteX1-19" fmla="*/ 609600 w 609600"/>
                  <a:gd name="connsiteY1-20" fmla="*/ 508000 h 508000"/>
                  <a:gd name="connsiteX0-21" fmla="*/ 0 w 693420"/>
                  <a:gd name="connsiteY0-22" fmla="*/ 0 h 454660"/>
                  <a:gd name="connsiteX1-23" fmla="*/ 693420 w 693420"/>
                  <a:gd name="connsiteY1-24" fmla="*/ 454660 h 454660"/>
                  <a:gd name="connsiteX0-25" fmla="*/ 0 w 693420"/>
                  <a:gd name="connsiteY0-26" fmla="*/ 0 h 454660"/>
                  <a:gd name="connsiteX1-27" fmla="*/ 693420 w 693420"/>
                  <a:gd name="connsiteY1-28" fmla="*/ 454660 h 454660"/>
                  <a:gd name="connsiteX0-29" fmla="*/ 0 w 693420"/>
                  <a:gd name="connsiteY0-30" fmla="*/ 0 h 454660"/>
                  <a:gd name="connsiteX1-31" fmla="*/ 693420 w 693420"/>
                  <a:gd name="connsiteY1-32" fmla="*/ 454660 h 454660"/>
                </a:gdLst>
                <a:ahLst/>
                <a:cxnLst>
                  <a:cxn ang="0">
                    <a:pos x="connsiteX0-1" y="connsiteY0-2"/>
                  </a:cxn>
                  <a:cxn ang="0">
                    <a:pos x="connsiteX1-3" y="connsiteY1-4"/>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14" name="任意多边形: 形状 13"/>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1" fmla="*/ 520700 w 520700"/>
                  <a:gd name="connsiteY0-2" fmla="*/ 1358900 h 1358900"/>
                  <a:gd name="connsiteX1-3" fmla="*/ 0 w 520700"/>
                  <a:gd name="connsiteY1-4" fmla="*/ 0 h 1358900"/>
                  <a:gd name="connsiteX0-5" fmla="*/ 520700 w 772251"/>
                  <a:gd name="connsiteY0-6" fmla="*/ 1358900 h 1358900"/>
                  <a:gd name="connsiteX1-7" fmla="*/ 0 w 772251"/>
                  <a:gd name="connsiteY1-8" fmla="*/ 0 h 1358900"/>
                  <a:gd name="connsiteX0-9" fmla="*/ 520700 w 754539"/>
                  <a:gd name="connsiteY0-10" fmla="*/ 1361183 h 1361183"/>
                  <a:gd name="connsiteX1-11" fmla="*/ 0 w 754539"/>
                  <a:gd name="connsiteY1-12" fmla="*/ 2283 h 1361183"/>
                </a:gdLst>
                <a:ahLst/>
                <a:cxnLst>
                  <a:cxn ang="0">
                    <a:pos x="connsiteX0-1" y="connsiteY0-2"/>
                  </a:cxn>
                  <a:cxn ang="0">
                    <a:pos x="connsiteX1-3" y="connsiteY1-4"/>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任意多边形: 形状 14"/>
              <p:cNvSpPr/>
              <p:nvPr/>
            </p:nvSpPr>
            <p:spPr>
              <a:xfrm>
                <a:off x="564316" y="1257300"/>
                <a:ext cx="578684" cy="857250"/>
              </a:xfrm>
              <a:custGeom>
                <a:avLst/>
                <a:gdLst>
                  <a:gd name="connsiteX0" fmla="*/ 660400 w 660400"/>
                  <a:gd name="connsiteY0" fmla="*/ 0 h 819150"/>
                  <a:gd name="connsiteX1" fmla="*/ 0 w 660400"/>
                  <a:gd name="connsiteY1" fmla="*/ 819150 h 819150"/>
                  <a:gd name="connsiteX0-1" fmla="*/ 647700 w 647700"/>
                  <a:gd name="connsiteY0-2" fmla="*/ 0 h 781050"/>
                  <a:gd name="connsiteX1-3" fmla="*/ 0 w 647700"/>
                  <a:gd name="connsiteY1-4" fmla="*/ 781050 h 781050"/>
                  <a:gd name="connsiteX0-5" fmla="*/ 647700 w 647700"/>
                  <a:gd name="connsiteY0-6" fmla="*/ 0 h 781050"/>
                  <a:gd name="connsiteX1-7" fmla="*/ 0 w 647700"/>
                  <a:gd name="connsiteY1-8" fmla="*/ 781050 h 781050"/>
                  <a:gd name="connsiteX0-9" fmla="*/ 647700 w 647700"/>
                  <a:gd name="connsiteY0-10" fmla="*/ 0 h 781050"/>
                  <a:gd name="connsiteX1-11" fmla="*/ 0 w 647700"/>
                  <a:gd name="connsiteY1-12" fmla="*/ 781050 h 781050"/>
                  <a:gd name="connsiteX0-13" fmla="*/ 571500 w 571500"/>
                  <a:gd name="connsiteY0-14" fmla="*/ 0 h 857250"/>
                  <a:gd name="connsiteX1-15" fmla="*/ 0 w 571500"/>
                  <a:gd name="connsiteY1-16" fmla="*/ 857250 h 857250"/>
                  <a:gd name="connsiteX0-17" fmla="*/ 578684 w 578684"/>
                  <a:gd name="connsiteY0-18" fmla="*/ 0 h 857250"/>
                  <a:gd name="connsiteX1-19" fmla="*/ 7184 w 578684"/>
                  <a:gd name="connsiteY1-20" fmla="*/ 857250 h 857250"/>
                  <a:gd name="connsiteX0-21" fmla="*/ 578684 w 578684"/>
                  <a:gd name="connsiteY0-22" fmla="*/ 0 h 857250"/>
                  <a:gd name="connsiteX1-23" fmla="*/ 7184 w 578684"/>
                  <a:gd name="connsiteY1-24" fmla="*/ 857250 h 857250"/>
                </a:gdLst>
                <a:ahLst/>
                <a:cxnLst>
                  <a:cxn ang="0">
                    <a:pos x="connsiteX0-1" y="connsiteY0-2"/>
                  </a:cxn>
                  <a:cxn ang="0">
                    <a:pos x="connsiteX1-3" y="connsiteY1-4"/>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任意多边形: 形状 15"/>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1" fmla="*/ 0 w 317500"/>
                  <a:gd name="connsiteY0-2" fmla="*/ 0 h 577850"/>
                  <a:gd name="connsiteX1-3" fmla="*/ 317500 w 317500"/>
                  <a:gd name="connsiteY1-4" fmla="*/ 260350 h 577850"/>
                  <a:gd name="connsiteX2-5" fmla="*/ 266700 w 317500"/>
                  <a:gd name="connsiteY2-6" fmla="*/ 577850 h 577850"/>
                  <a:gd name="connsiteX0-7" fmla="*/ 0 w 317500"/>
                  <a:gd name="connsiteY0-8" fmla="*/ 0 h 577850"/>
                  <a:gd name="connsiteX1-9" fmla="*/ 317500 w 317500"/>
                  <a:gd name="connsiteY1-10" fmla="*/ 260350 h 577850"/>
                  <a:gd name="connsiteX2-11" fmla="*/ 266700 w 317500"/>
                  <a:gd name="connsiteY2-12" fmla="*/ 577850 h 577850"/>
                  <a:gd name="connsiteX0-13" fmla="*/ 0 w 317500"/>
                  <a:gd name="connsiteY0-14" fmla="*/ 0 h 577850"/>
                  <a:gd name="connsiteX1-15" fmla="*/ 317500 w 317500"/>
                  <a:gd name="connsiteY1-16" fmla="*/ 260350 h 577850"/>
                  <a:gd name="connsiteX2-17" fmla="*/ 266700 w 317500"/>
                  <a:gd name="connsiteY2-18" fmla="*/ 577850 h 577850"/>
                  <a:gd name="connsiteX0-19" fmla="*/ 0 w 317500"/>
                  <a:gd name="connsiteY0-20" fmla="*/ 0 h 577850"/>
                  <a:gd name="connsiteX1-21" fmla="*/ 317500 w 317500"/>
                  <a:gd name="connsiteY1-22" fmla="*/ 260350 h 577850"/>
                  <a:gd name="connsiteX2-23" fmla="*/ 266700 w 317500"/>
                  <a:gd name="connsiteY2-24" fmla="*/ 577850 h 577850"/>
                  <a:gd name="connsiteX0-25" fmla="*/ 0 w 317500"/>
                  <a:gd name="connsiteY0-26" fmla="*/ 0 h 577850"/>
                  <a:gd name="connsiteX1-27" fmla="*/ 317500 w 317500"/>
                  <a:gd name="connsiteY1-28" fmla="*/ 260350 h 577850"/>
                  <a:gd name="connsiteX2-29" fmla="*/ 266700 w 317500"/>
                  <a:gd name="connsiteY2-30" fmla="*/ 577850 h 577850"/>
                </a:gdLst>
                <a:ahLst/>
                <a:cxnLst>
                  <a:cxn ang="0">
                    <a:pos x="connsiteX0-1" y="connsiteY0-2"/>
                  </a:cxn>
                  <a:cxn ang="0">
                    <a:pos x="connsiteX1-3" y="connsiteY1-4"/>
                  </a:cxn>
                  <a:cxn ang="0">
                    <a:pos x="connsiteX2-5" y="connsiteY2-6"/>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8" name="任意多边形: 形状 17"/>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1" fmla="*/ 0 w 768350"/>
                  <a:gd name="connsiteY0-2" fmla="*/ 0 h 571500"/>
                  <a:gd name="connsiteX1-3" fmla="*/ 654050 w 768350"/>
                  <a:gd name="connsiteY1-4" fmla="*/ 330200 h 571500"/>
                  <a:gd name="connsiteX2-5" fmla="*/ 768350 w 768350"/>
                  <a:gd name="connsiteY2-6" fmla="*/ 571500 h 571500"/>
                  <a:gd name="connsiteX0-7" fmla="*/ 0 w 768350"/>
                  <a:gd name="connsiteY0-8" fmla="*/ 0 h 571500"/>
                  <a:gd name="connsiteX1-9" fmla="*/ 654050 w 768350"/>
                  <a:gd name="connsiteY1-10" fmla="*/ 330200 h 571500"/>
                  <a:gd name="connsiteX2-11" fmla="*/ 768350 w 768350"/>
                  <a:gd name="connsiteY2-12" fmla="*/ 571500 h 571500"/>
                  <a:gd name="connsiteX0-13" fmla="*/ 0 w 768350"/>
                  <a:gd name="connsiteY0-14" fmla="*/ 0 h 571500"/>
                  <a:gd name="connsiteX1-15" fmla="*/ 654050 w 768350"/>
                  <a:gd name="connsiteY1-16" fmla="*/ 330200 h 571500"/>
                  <a:gd name="connsiteX2-17" fmla="*/ 768350 w 768350"/>
                  <a:gd name="connsiteY2-18" fmla="*/ 571500 h 571500"/>
                  <a:gd name="connsiteX0-19" fmla="*/ 0 w 806450"/>
                  <a:gd name="connsiteY0-20" fmla="*/ 0 h 577850"/>
                  <a:gd name="connsiteX1-21" fmla="*/ 654050 w 806450"/>
                  <a:gd name="connsiteY1-22" fmla="*/ 330200 h 577850"/>
                  <a:gd name="connsiteX2-23" fmla="*/ 806450 w 806450"/>
                  <a:gd name="connsiteY2-24" fmla="*/ 577850 h 577850"/>
                  <a:gd name="connsiteX0-25" fmla="*/ 0 w 806450"/>
                  <a:gd name="connsiteY0-26" fmla="*/ 0 h 577850"/>
                  <a:gd name="connsiteX1-27" fmla="*/ 615950 w 806450"/>
                  <a:gd name="connsiteY1-28" fmla="*/ 304800 h 577850"/>
                  <a:gd name="connsiteX2-29" fmla="*/ 806450 w 806450"/>
                  <a:gd name="connsiteY2-30" fmla="*/ 577850 h 577850"/>
                  <a:gd name="connsiteX0-31" fmla="*/ 0 w 806450"/>
                  <a:gd name="connsiteY0-32" fmla="*/ 0 h 577850"/>
                  <a:gd name="connsiteX1-33" fmla="*/ 615950 w 806450"/>
                  <a:gd name="connsiteY1-34" fmla="*/ 304800 h 577850"/>
                  <a:gd name="connsiteX2-35" fmla="*/ 806450 w 806450"/>
                  <a:gd name="connsiteY2-36" fmla="*/ 577850 h 577850"/>
                  <a:gd name="connsiteX0-37" fmla="*/ 0 w 806450"/>
                  <a:gd name="connsiteY0-38" fmla="*/ 0 h 577850"/>
                  <a:gd name="connsiteX1-39" fmla="*/ 615950 w 806450"/>
                  <a:gd name="connsiteY1-40" fmla="*/ 304800 h 577850"/>
                  <a:gd name="connsiteX2-41" fmla="*/ 806450 w 806450"/>
                  <a:gd name="connsiteY2-42" fmla="*/ 577850 h 577850"/>
                  <a:gd name="connsiteX0-43" fmla="*/ 0 w 806450"/>
                  <a:gd name="connsiteY0-44" fmla="*/ 0 h 577850"/>
                  <a:gd name="connsiteX1-45" fmla="*/ 615950 w 806450"/>
                  <a:gd name="connsiteY1-46" fmla="*/ 304800 h 577850"/>
                  <a:gd name="connsiteX2-47" fmla="*/ 806450 w 806450"/>
                  <a:gd name="connsiteY2-48" fmla="*/ 577850 h 577850"/>
                  <a:gd name="connsiteX0-49" fmla="*/ 0 w 806450"/>
                  <a:gd name="connsiteY0-50" fmla="*/ 0 h 577850"/>
                  <a:gd name="connsiteX1-51" fmla="*/ 615950 w 806450"/>
                  <a:gd name="connsiteY1-52" fmla="*/ 304800 h 577850"/>
                  <a:gd name="connsiteX2-53" fmla="*/ 806450 w 806450"/>
                  <a:gd name="connsiteY2-54" fmla="*/ 577850 h 577850"/>
                  <a:gd name="connsiteX0-55" fmla="*/ 0 w 806450"/>
                  <a:gd name="connsiteY0-56" fmla="*/ 0 h 577850"/>
                  <a:gd name="connsiteX1-57" fmla="*/ 615950 w 806450"/>
                  <a:gd name="connsiteY1-58" fmla="*/ 304800 h 577850"/>
                  <a:gd name="connsiteX2-59" fmla="*/ 806450 w 806450"/>
                  <a:gd name="connsiteY2-60" fmla="*/ 577850 h 577850"/>
                </a:gdLst>
                <a:ahLst/>
                <a:cxnLst>
                  <a:cxn ang="0">
                    <a:pos x="connsiteX0-1" y="connsiteY0-2"/>
                  </a:cxn>
                  <a:cxn ang="0">
                    <a:pos x="connsiteX1-3" y="connsiteY1-4"/>
                  </a:cxn>
                  <a:cxn ang="0">
                    <a:pos x="connsiteX2-5" y="connsiteY2-6"/>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19" name="任意多边形: 形状 18"/>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1" fmla="*/ 692150 w 692150"/>
                  <a:gd name="connsiteY0-2" fmla="*/ 0 h 400050"/>
                  <a:gd name="connsiteX1-3" fmla="*/ 0 w 692150"/>
                  <a:gd name="connsiteY1-4" fmla="*/ 400050 h 400050"/>
                  <a:gd name="connsiteX0-5" fmla="*/ 692150 w 692150"/>
                  <a:gd name="connsiteY0-6" fmla="*/ 0 h 400050"/>
                  <a:gd name="connsiteX1-7" fmla="*/ 0 w 692150"/>
                  <a:gd name="connsiteY1-8" fmla="*/ 400050 h 400050"/>
                  <a:gd name="connsiteX0-9" fmla="*/ 692150 w 692150"/>
                  <a:gd name="connsiteY0-10" fmla="*/ 0 h 400050"/>
                  <a:gd name="connsiteX1-11" fmla="*/ 0 w 692150"/>
                  <a:gd name="connsiteY1-12" fmla="*/ 400050 h 400050"/>
                  <a:gd name="connsiteX0-13" fmla="*/ 669290 w 669290"/>
                  <a:gd name="connsiteY0-14" fmla="*/ 0 h 240208"/>
                  <a:gd name="connsiteX1-15" fmla="*/ 0 w 669290"/>
                  <a:gd name="connsiteY1-16" fmla="*/ 240030 h 240208"/>
                  <a:gd name="connsiteX0-17" fmla="*/ 669290 w 669290"/>
                  <a:gd name="connsiteY0-18" fmla="*/ 0 h 308610"/>
                  <a:gd name="connsiteX1-19" fmla="*/ 0 w 669290"/>
                  <a:gd name="connsiteY1-20" fmla="*/ 308610 h 308610"/>
                  <a:gd name="connsiteX0-21" fmla="*/ 829310 w 829310"/>
                  <a:gd name="connsiteY0-22" fmla="*/ 0 h 240208"/>
                  <a:gd name="connsiteX1-23" fmla="*/ 0 w 829310"/>
                  <a:gd name="connsiteY1-24" fmla="*/ 240030 h 240208"/>
                  <a:gd name="connsiteX0-25" fmla="*/ 829310 w 829310"/>
                  <a:gd name="connsiteY0-26" fmla="*/ 0 h 284032"/>
                  <a:gd name="connsiteX1-27" fmla="*/ 0 w 829310"/>
                  <a:gd name="connsiteY1-28" fmla="*/ 240030 h 284032"/>
                </a:gdLst>
                <a:ahLst/>
                <a:cxnLst>
                  <a:cxn ang="0">
                    <a:pos x="connsiteX0-1" y="connsiteY0-2"/>
                  </a:cxn>
                  <a:cxn ang="0">
                    <a:pos x="connsiteX1-3" y="connsiteY1-4"/>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任意多边形: 形状 19"/>
              <p:cNvSpPr/>
              <p:nvPr/>
            </p:nvSpPr>
            <p:spPr>
              <a:xfrm>
                <a:off x="1866900" y="680081"/>
                <a:ext cx="323850" cy="62867"/>
              </a:xfrm>
              <a:custGeom>
                <a:avLst/>
                <a:gdLst>
                  <a:gd name="connsiteX0" fmla="*/ 0 w 381000"/>
                  <a:gd name="connsiteY0" fmla="*/ 0 h 101600"/>
                  <a:gd name="connsiteX1" fmla="*/ 381000 w 381000"/>
                  <a:gd name="connsiteY1" fmla="*/ 101600 h 101600"/>
                  <a:gd name="connsiteX0-1" fmla="*/ 0 w 317500"/>
                  <a:gd name="connsiteY0-2" fmla="*/ 0 h 88900"/>
                  <a:gd name="connsiteX1-3" fmla="*/ 317500 w 317500"/>
                  <a:gd name="connsiteY1-4" fmla="*/ 88900 h 88900"/>
                  <a:gd name="connsiteX0-5" fmla="*/ 0 w 317500"/>
                  <a:gd name="connsiteY0-6" fmla="*/ 2541 h 91441"/>
                  <a:gd name="connsiteX1-7" fmla="*/ 317500 w 317500"/>
                  <a:gd name="connsiteY1-8" fmla="*/ 91441 h 91441"/>
                  <a:gd name="connsiteX0-9" fmla="*/ 0 w 317500"/>
                  <a:gd name="connsiteY0-10" fmla="*/ 2541 h 91441"/>
                  <a:gd name="connsiteX1-11" fmla="*/ 317500 w 317500"/>
                  <a:gd name="connsiteY1-12" fmla="*/ 91441 h 91441"/>
                  <a:gd name="connsiteX0-13" fmla="*/ 0 w 317500"/>
                  <a:gd name="connsiteY0-14" fmla="*/ 4794 h 93694"/>
                  <a:gd name="connsiteX1-15" fmla="*/ 317500 w 317500"/>
                  <a:gd name="connsiteY1-16" fmla="*/ 93694 h 93694"/>
                  <a:gd name="connsiteX0-17" fmla="*/ 0 w 317500"/>
                  <a:gd name="connsiteY0-18" fmla="*/ 4294 h 93194"/>
                  <a:gd name="connsiteX1-19" fmla="*/ 317500 w 317500"/>
                  <a:gd name="connsiteY1-20" fmla="*/ 93194 h 93194"/>
                  <a:gd name="connsiteX0-21" fmla="*/ 0 w 323850"/>
                  <a:gd name="connsiteY0-22" fmla="*/ 8743 h 65893"/>
                  <a:gd name="connsiteX1-23" fmla="*/ 323850 w 323850"/>
                  <a:gd name="connsiteY1-24" fmla="*/ 65893 h 65893"/>
                  <a:gd name="connsiteX0-25" fmla="*/ 0 w 323850"/>
                  <a:gd name="connsiteY0-26" fmla="*/ 5717 h 62867"/>
                  <a:gd name="connsiteX1-27" fmla="*/ 323850 w 323850"/>
                  <a:gd name="connsiteY1-28" fmla="*/ 62867 h 62867"/>
                </a:gdLst>
                <a:ahLst/>
                <a:cxnLst>
                  <a:cxn ang="0">
                    <a:pos x="connsiteX0-1" y="connsiteY0-2"/>
                  </a:cxn>
                  <a:cxn ang="0">
                    <a:pos x="connsiteX1-3" y="connsiteY1-4"/>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3" name="任意多边形: 形状 22"/>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1" fmla="*/ 0 w 1135380"/>
                <a:gd name="connsiteY0-2" fmla="*/ 472440 h 472440"/>
                <a:gd name="connsiteX1-3" fmla="*/ 213360 w 1135380"/>
                <a:gd name="connsiteY1-4" fmla="*/ 388620 h 472440"/>
                <a:gd name="connsiteX2" fmla="*/ 1135380 w 1135380"/>
                <a:gd name="connsiteY2" fmla="*/ 0 h 472440"/>
                <a:gd name="connsiteX0-5" fmla="*/ 0 w 1447800"/>
                <a:gd name="connsiteY0-6" fmla="*/ 868680 h 868680"/>
                <a:gd name="connsiteX1-7" fmla="*/ 525780 w 1447800"/>
                <a:gd name="connsiteY1-8" fmla="*/ 388620 h 868680"/>
                <a:gd name="connsiteX2-9" fmla="*/ 1447800 w 1447800"/>
                <a:gd name="connsiteY2-10" fmla="*/ 0 h 868680"/>
                <a:gd name="connsiteX0-11" fmla="*/ 0 w 1447800"/>
                <a:gd name="connsiteY0-12" fmla="*/ 868680 h 868680"/>
                <a:gd name="connsiteX1-13" fmla="*/ 213360 w 1447800"/>
                <a:gd name="connsiteY1-14" fmla="*/ 434340 h 868680"/>
                <a:gd name="connsiteX2-15" fmla="*/ 1447800 w 1447800"/>
                <a:gd name="connsiteY2-16" fmla="*/ 0 h 868680"/>
                <a:gd name="connsiteX0-17" fmla="*/ 0 w 1447800"/>
                <a:gd name="connsiteY0-18" fmla="*/ 868680 h 868680"/>
                <a:gd name="connsiteX1-19" fmla="*/ 213360 w 1447800"/>
                <a:gd name="connsiteY1-20" fmla="*/ 434340 h 868680"/>
                <a:gd name="connsiteX2-21" fmla="*/ 1447800 w 1447800"/>
                <a:gd name="connsiteY2-22" fmla="*/ 0 h 868680"/>
                <a:gd name="connsiteX0-23" fmla="*/ 0 w 1447800"/>
                <a:gd name="connsiteY0-24" fmla="*/ 868680 h 868680"/>
                <a:gd name="connsiteX1-25" fmla="*/ 213360 w 1447800"/>
                <a:gd name="connsiteY1-26" fmla="*/ 434340 h 868680"/>
                <a:gd name="connsiteX2-27" fmla="*/ 1447800 w 1447800"/>
                <a:gd name="connsiteY2-28" fmla="*/ 0 h 868680"/>
                <a:gd name="connsiteX0-29" fmla="*/ 0 w 1447800"/>
                <a:gd name="connsiteY0-30" fmla="*/ 868680 h 868680"/>
                <a:gd name="connsiteX1-31" fmla="*/ 259080 w 1447800"/>
                <a:gd name="connsiteY1-32" fmla="*/ 365760 h 868680"/>
                <a:gd name="connsiteX2-33" fmla="*/ 1447800 w 1447800"/>
                <a:gd name="connsiteY2-34" fmla="*/ 0 h 868680"/>
                <a:gd name="connsiteX0-35" fmla="*/ 0 w 1447800"/>
                <a:gd name="connsiteY0-36" fmla="*/ 868680 h 868680"/>
                <a:gd name="connsiteX1-37" fmla="*/ 259080 w 1447800"/>
                <a:gd name="connsiteY1-38" fmla="*/ 365760 h 868680"/>
                <a:gd name="connsiteX2-39" fmla="*/ 1447800 w 1447800"/>
                <a:gd name="connsiteY2-40" fmla="*/ 0 h 868680"/>
                <a:gd name="connsiteX0-41" fmla="*/ 0 w 1447800"/>
                <a:gd name="connsiteY0-42" fmla="*/ 868680 h 868680"/>
                <a:gd name="connsiteX1-43" fmla="*/ 259080 w 1447800"/>
                <a:gd name="connsiteY1-44" fmla="*/ 365760 h 868680"/>
                <a:gd name="connsiteX2-45" fmla="*/ 1447800 w 1447800"/>
                <a:gd name="connsiteY2-46" fmla="*/ 0 h 868680"/>
              </a:gdLst>
              <a:ahLst/>
              <a:cxnLst>
                <a:cxn ang="0">
                  <a:pos x="connsiteX0-1" y="connsiteY0-2"/>
                </a:cxn>
                <a:cxn ang="0">
                  <a:pos x="connsiteX1-3" y="connsiteY1-4"/>
                </a:cxn>
                <a:cxn ang="0">
                  <a:pos x="connsiteX2-9" y="connsiteY2-10"/>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7" name="文本框 26"/>
          <p:cNvSpPr txBox="1"/>
          <p:nvPr/>
        </p:nvSpPr>
        <p:spPr>
          <a:xfrm>
            <a:off x="1886585" y="1375410"/>
            <a:ext cx="6362065" cy="16916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8000" b="1" i="0" u="none" strike="noStrike" kern="1200" cap="none" spc="0" normalizeH="0" baseline="0" noProof="0" dirty="0">
                <a:ln>
                  <a:noFill/>
                </a:ln>
                <a:solidFill>
                  <a:srgbClr val="C00000"/>
                </a:solidFill>
                <a:effectLst/>
                <a:uLnTx/>
                <a:uFillTx/>
                <a:latin typeface="UTM Showcard" panose="02040603050506020204" pitchFamily="18" charset="0"/>
              </a:rPr>
              <a:t>KHÁM</a:t>
            </a:r>
            <a:r>
              <a:rPr kumimoji="0" lang="en-US" altLang="zh-CN" sz="8000" b="1" i="0" u="none" strike="noStrike" kern="1200" cap="none" spc="0" normalizeH="0" noProof="0" dirty="0">
                <a:ln>
                  <a:noFill/>
                </a:ln>
                <a:solidFill>
                  <a:srgbClr val="0070C0"/>
                </a:solidFill>
                <a:effectLst/>
                <a:uLnTx/>
                <a:uFillTx/>
                <a:latin typeface="UTM Showcard" panose="02040603050506020204" pitchFamily="18" charset="0"/>
              </a:rPr>
              <a:t> </a:t>
            </a:r>
            <a:r>
              <a:rPr kumimoji="0" lang="en-US" altLang="zh-CN" sz="8000" b="1" i="0" u="none" strike="noStrike" kern="1200" cap="none" spc="0" normalizeH="0" noProof="0" dirty="0">
                <a:ln>
                  <a:noFill/>
                </a:ln>
                <a:solidFill>
                  <a:srgbClr val="00B0F0"/>
                </a:solidFill>
                <a:effectLst/>
                <a:uLnTx/>
                <a:uFillTx/>
                <a:latin typeface="UTM Showcard" panose="02040603050506020204" pitchFamily="18" charset="0"/>
              </a:rPr>
              <a:t>PHÁ</a:t>
            </a:r>
            <a:endParaRPr kumimoji="0" lang="zh-CN" altLang="en-US" sz="8000" b="1" i="0" u="none" strike="noStrike" kern="1200" cap="none" spc="0" normalizeH="0" baseline="0" noProof="0" dirty="0">
              <a:ln>
                <a:noFill/>
              </a:ln>
              <a:solidFill>
                <a:srgbClr val="00B0F0"/>
              </a:solidFill>
              <a:effectLst/>
              <a:uLnTx/>
              <a:uFillTx/>
              <a:latin typeface="UTM Showcard" panose="02040603050506020204" pitchFamily="18" charset="0"/>
            </a:endParaRPr>
          </a:p>
        </p:txBody>
      </p:sp>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5689" y="713840"/>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037" y="4669536"/>
            <a:ext cx="12192000" cy="218846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21" b="100000" l="1990" r="100000">
                        <a14:foregroundMark x1="20522" y1="60504" x2="15796" y2="78711"/>
                        <a14:foregroundMark x1="51493" y1="63305" x2="43781" y2="86134"/>
                        <a14:foregroundMark x1="5970" y1="74090" x2="7214" y2="73109"/>
                        <a14:foregroundMark x1="5473" y1="88655" x2="4726" y2="93697"/>
                        <a14:foregroundMark x1="5721" y1="88095" x2="20149" y2="81513"/>
                        <a14:foregroundMark x1="20149" y1="81513" x2="20149" y2="81513"/>
                        <a14:foregroundMark x1="22264" y1="95798" x2="26368" y2="93557"/>
                        <a14:foregroundMark x1="32960" y1="81793" x2="31095" y2="84734"/>
                        <a14:foregroundMark x1="53607" y1="96639" x2="57587" y2="95658"/>
                        <a14:foregroundMark x1="81468" y1="60644" x2="76617" y2="78291"/>
                        <a14:foregroundMark x1="80348" y1="56443" x2="75124" y2="62745"/>
                        <a14:backgroundMark x1="47886" y1="35434" x2="54975" y2="1372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039392" y="-986547"/>
            <a:ext cx="8100527" cy="71558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731883" y="1025738"/>
            <a:ext cx="7805725" cy="4750281"/>
            <a:chOff x="731883" y="1025738"/>
            <a:chExt cx="7205669" cy="4403171"/>
          </a:xfrm>
        </p:grpSpPr>
        <p:sp>
          <p:nvSpPr>
            <p:cNvPr id="2" name="矩形 1"/>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1" fmla="*/ 0 w 7025003"/>
                <a:gd name="connsiteY0-2" fmla="*/ 296333 h 4296833"/>
                <a:gd name="connsiteX1-3" fmla="*/ 7025003 w 7025003"/>
                <a:gd name="connsiteY1-4" fmla="*/ 296333 h 4296833"/>
                <a:gd name="connsiteX2-5" fmla="*/ 7025003 w 7025003"/>
                <a:gd name="connsiteY2-6" fmla="*/ 4296833 h 4296833"/>
                <a:gd name="connsiteX3-7" fmla="*/ 0 w 7025003"/>
                <a:gd name="connsiteY3-8" fmla="*/ 4296833 h 4296833"/>
                <a:gd name="connsiteX4-9" fmla="*/ 0 w 7025003"/>
                <a:gd name="connsiteY4-10" fmla="*/ 296333 h 4296833"/>
                <a:gd name="connsiteX0-11" fmla="*/ 0 w 7025003"/>
                <a:gd name="connsiteY0-12" fmla="*/ 769896 h 4770396"/>
                <a:gd name="connsiteX1-13" fmla="*/ 7025003 w 7025003"/>
                <a:gd name="connsiteY1-14" fmla="*/ 769896 h 4770396"/>
                <a:gd name="connsiteX2-15" fmla="*/ 7025003 w 7025003"/>
                <a:gd name="connsiteY2-16" fmla="*/ 4770396 h 4770396"/>
                <a:gd name="connsiteX3-17" fmla="*/ 0 w 7025003"/>
                <a:gd name="connsiteY3-18" fmla="*/ 4770396 h 4770396"/>
                <a:gd name="connsiteX4-19" fmla="*/ 0 w 7025003"/>
                <a:gd name="connsiteY4-20" fmla="*/ 769896 h 4770396"/>
                <a:gd name="connsiteX0-21" fmla="*/ 0 w 7287469"/>
                <a:gd name="connsiteY0-22" fmla="*/ 786021 h 4786521"/>
                <a:gd name="connsiteX1-23" fmla="*/ 7025003 w 7287469"/>
                <a:gd name="connsiteY1-24" fmla="*/ 786021 h 4786521"/>
                <a:gd name="connsiteX2-25" fmla="*/ 7025003 w 7287469"/>
                <a:gd name="connsiteY2-26" fmla="*/ 4786521 h 4786521"/>
                <a:gd name="connsiteX3-27" fmla="*/ 0 w 7287469"/>
                <a:gd name="connsiteY3-28" fmla="*/ 4786521 h 4786521"/>
                <a:gd name="connsiteX4-29" fmla="*/ 0 w 7287469"/>
                <a:gd name="connsiteY4-30" fmla="*/ 786021 h 4786521"/>
                <a:gd name="connsiteX0-31" fmla="*/ 0 w 7232593"/>
                <a:gd name="connsiteY0-32" fmla="*/ 537822 h 4538322"/>
                <a:gd name="connsiteX1-33" fmla="*/ 6948803 w 7232593"/>
                <a:gd name="connsiteY1-34" fmla="*/ 995022 h 4538322"/>
                <a:gd name="connsiteX2-35" fmla="*/ 7025003 w 7232593"/>
                <a:gd name="connsiteY2-36" fmla="*/ 4538322 h 4538322"/>
                <a:gd name="connsiteX3-37" fmla="*/ 0 w 7232593"/>
                <a:gd name="connsiteY3-38" fmla="*/ 4538322 h 4538322"/>
                <a:gd name="connsiteX4-39" fmla="*/ 0 w 7232593"/>
                <a:gd name="connsiteY4-40" fmla="*/ 537822 h 4538322"/>
                <a:gd name="connsiteX0-41" fmla="*/ 1348038 w 8580631"/>
                <a:gd name="connsiteY0-42" fmla="*/ 537822 h 4538322"/>
                <a:gd name="connsiteX1-43" fmla="*/ 8296841 w 8580631"/>
                <a:gd name="connsiteY1-44" fmla="*/ 995022 h 4538322"/>
                <a:gd name="connsiteX2-45" fmla="*/ 8373041 w 8580631"/>
                <a:gd name="connsiteY2-46" fmla="*/ 4538322 h 4538322"/>
                <a:gd name="connsiteX3-47" fmla="*/ 1348038 w 8580631"/>
                <a:gd name="connsiteY3-48" fmla="*/ 4538322 h 4538322"/>
                <a:gd name="connsiteX4-49" fmla="*/ 1348038 w 8580631"/>
                <a:gd name="connsiteY4-50" fmla="*/ 537822 h 4538322"/>
                <a:gd name="connsiteX0-51" fmla="*/ 695843 w 7928436"/>
                <a:gd name="connsiteY0-52" fmla="*/ 537822 h 4766922"/>
                <a:gd name="connsiteX1-53" fmla="*/ 7644646 w 7928436"/>
                <a:gd name="connsiteY1-54" fmla="*/ 995022 h 4766922"/>
                <a:gd name="connsiteX2-55" fmla="*/ 7720846 w 7928436"/>
                <a:gd name="connsiteY2-56" fmla="*/ 4538322 h 4766922"/>
                <a:gd name="connsiteX3-57" fmla="*/ 695843 w 7928436"/>
                <a:gd name="connsiteY3-58" fmla="*/ 4538322 h 4766922"/>
                <a:gd name="connsiteX4-59" fmla="*/ 695843 w 7928436"/>
                <a:gd name="connsiteY4-60" fmla="*/ 537822 h 4766922"/>
                <a:gd name="connsiteX0-61" fmla="*/ 1324112 w 7934080"/>
                <a:gd name="connsiteY0-62" fmla="*/ 279182 h 4821548"/>
                <a:gd name="connsiteX1-63" fmla="*/ 7453765 w 7934080"/>
                <a:gd name="connsiteY1-64" fmla="*/ 964982 h 4821548"/>
                <a:gd name="connsiteX2-65" fmla="*/ 7529965 w 7934080"/>
                <a:gd name="connsiteY2-66" fmla="*/ 4508282 h 4821548"/>
                <a:gd name="connsiteX3-67" fmla="*/ 504962 w 7934080"/>
                <a:gd name="connsiteY3-68" fmla="*/ 4508282 h 4821548"/>
                <a:gd name="connsiteX4-69" fmla="*/ 1324112 w 7934080"/>
                <a:gd name="connsiteY4-70" fmla="*/ 279182 h 4821548"/>
                <a:gd name="connsiteX0-71" fmla="*/ 951883 w 7561851"/>
                <a:gd name="connsiteY0-72" fmla="*/ 279182 h 4864538"/>
                <a:gd name="connsiteX1-73" fmla="*/ 7081536 w 7561851"/>
                <a:gd name="connsiteY1-74" fmla="*/ 964982 h 4864538"/>
                <a:gd name="connsiteX2-75" fmla="*/ 7157736 w 7561851"/>
                <a:gd name="connsiteY2-76" fmla="*/ 4508282 h 4864538"/>
                <a:gd name="connsiteX3-77" fmla="*/ 704233 w 7561851"/>
                <a:gd name="connsiteY3-78" fmla="*/ 4565432 h 4864538"/>
                <a:gd name="connsiteX4-79" fmla="*/ 951883 w 7561851"/>
                <a:gd name="connsiteY4-80" fmla="*/ 279182 h 4864538"/>
                <a:gd name="connsiteX0-81" fmla="*/ 1007038 w 7617006"/>
                <a:gd name="connsiteY0-82" fmla="*/ 279182 h 4726944"/>
                <a:gd name="connsiteX1-83" fmla="*/ 7136691 w 7617006"/>
                <a:gd name="connsiteY1-84" fmla="*/ 964982 h 4726944"/>
                <a:gd name="connsiteX2-85" fmla="*/ 7212891 w 7617006"/>
                <a:gd name="connsiteY2-86" fmla="*/ 4508282 h 4726944"/>
                <a:gd name="connsiteX3-87" fmla="*/ 664138 w 7617006"/>
                <a:gd name="connsiteY3-88" fmla="*/ 4374932 h 4726944"/>
                <a:gd name="connsiteX4-89" fmla="*/ 1007038 w 7617006"/>
                <a:gd name="connsiteY4-90" fmla="*/ 279182 h 4726944"/>
                <a:gd name="connsiteX0-91" fmla="*/ 1007038 w 7617006"/>
                <a:gd name="connsiteY0-92" fmla="*/ 314681 h 4762443"/>
                <a:gd name="connsiteX1-93" fmla="*/ 7136691 w 7617006"/>
                <a:gd name="connsiteY1-94" fmla="*/ 848081 h 4762443"/>
                <a:gd name="connsiteX2-95" fmla="*/ 7212891 w 7617006"/>
                <a:gd name="connsiteY2-96" fmla="*/ 4543781 h 4762443"/>
                <a:gd name="connsiteX3-97" fmla="*/ 664138 w 7617006"/>
                <a:gd name="connsiteY3-98" fmla="*/ 4410431 h 4762443"/>
                <a:gd name="connsiteX4-99" fmla="*/ 1007038 w 7617006"/>
                <a:gd name="connsiteY4-100" fmla="*/ 314681 h 4762443"/>
                <a:gd name="connsiteX0-101" fmla="*/ 930313 w 7703948"/>
                <a:gd name="connsiteY0-102" fmla="*/ 422059 h 4461066"/>
                <a:gd name="connsiteX1-103" fmla="*/ 7212366 w 7703948"/>
                <a:gd name="connsiteY1-104" fmla="*/ 574459 h 4461066"/>
                <a:gd name="connsiteX2-105" fmla="*/ 7288566 w 7703948"/>
                <a:gd name="connsiteY2-106" fmla="*/ 4270159 h 4461066"/>
                <a:gd name="connsiteX3-107" fmla="*/ 739813 w 7703948"/>
                <a:gd name="connsiteY3-108" fmla="*/ 4136809 h 4461066"/>
                <a:gd name="connsiteX4-109" fmla="*/ 930313 w 7703948"/>
                <a:gd name="connsiteY4-110" fmla="*/ 422059 h 4461066"/>
                <a:gd name="connsiteX0-111" fmla="*/ 860277 w 7633912"/>
                <a:gd name="connsiteY0-112" fmla="*/ 422059 h 4513663"/>
                <a:gd name="connsiteX1-113" fmla="*/ 7142330 w 7633912"/>
                <a:gd name="connsiteY1-114" fmla="*/ 574459 h 4513663"/>
                <a:gd name="connsiteX2-115" fmla="*/ 7218530 w 7633912"/>
                <a:gd name="connsiteY2-116" fmla="*/ 4270159 h 4513663"/>
                <a:gd name="connsiteX3-117" fmla="*/ 803127 w 7633912"/>
                <a:gd name="connsiteY3-118" fmla="*/ 4213009 h 4513663"/>
                <a:gd name="connsiteX4-119" fmla="*/ 860277 w 7633912"/>
                <a:gd name="connsiteY4-120" fmla="*/ 422059 h 4513663"/>
                <a:gd name="connsiteX0-121" fmla="*/ 656670 w 7430305"/>
                <a:gd name="connsiteY0-122" fmla="*/ 422059 h 4505222"/>
                <a:gd name="connsiteX1-123" fmla="*/ 6938723 w 7430305"/>
                <a:gd name="connsiteY1-124" fmla="*/ 574459 h 4505222"/>
                <a:gd name="connsiteX2-125" fmla="*/ 7014923 w 7430305"/>
                <a:gd name="connsiteY2-126" fmla="*/ 4270159 h 4505222"/>
                <a:gd name="connsiteX3-127" fmla="*/ 599520 w 7430305"/>
                <a:gd name="connsiteY3-128" fmla="*/ 4213009 h 4505222"/>
                <a:gd name="connsiteX4-129" fmla="*/ 656670 w 7430305"/>
                <a:gd name="connsiteY4-130" fmla="*/ 422059 h 4505222"/>
                <a:gd name="connsiteX0-131" fmla="*/ 431685 w 7205320"/>
                <a:gd name="connsiteY0-132" fmla="*/ 422059 h 4505222"/>
                <a:gd name="connsiteX1-133" fmla="*/ 6713738 w 7205320"/>
                <a:gd name="connsiteY1-134" fmla="*/ 574459 h 4505222"/>
                <a:gd name="connsiteX2-135" fmla="*/ 6789938 w 7205320"/>
                <a:gd name="connsiteY2-136" fmla="*/ 4270159 h 4505222"/>
                <a:gd name="connsiteX3-137" fmla="*/ 374535 w 7205320"/>
                <a:gd name="connsiteY3-138" fmla="*/ 4213009 h 4505222"/>
                <a:gd name="connsiteX4-139" fmla="*/ 431685 w 7205320"/>
                <a:gd name="connsiteY4-140" fmla="*/ 422059 h 4505222"/>
                <a:gd name="connsiteX0-141" fmla="*/ 506369 w 7280004"/>
                <a:gd name="connsiteY0-142" fmla="*/ 422059 h 4505222"/>
                <a:gd name="connsiteX1-143" fmla="*/ 6788422 w 7280004"/>
                <a:gd name="connsiteY1-144" fmla="*/ 574459 h 4505222"/>
                <a:gd name="connsiteX2-145" fmla="*/ 6864622 w 7280004"/>
                <a:gd name="connsiteY2-146" fmla="*/ 4270159 h 4505222"/>
                <a:gd name="connsiteX3-147" fmla="*/ 449219 w 7280004"/>
                <a:gd name="connsiteY3-148" fmla="*/ 4213009 h 4505222"/>
                <a:gd name="connsiteX4-149" fmla="*/ 506369 w 7280004"/>
                <a:gd name="connsiteY4-150" fmla="*/ 422059 h 4505222"/>
                <a:gd name="connsiteX0-151" fmla="*/ 506369 w 7205669"/>
                <a:gd name="connsiteY0-152" fmla="*/ 422059 h 4505222"/>
                <a:gd name="connsiteX1-153" fmla="*/ 6788422 w 7205669"/>
                <a:gd name="connsiteY1-154" fmla="*/ 574459 h 4505222"/>
                <a:gd name="connsiteX2-155" fmla="*/ 6864622 w 7205669"/>
                <a:gd name="connsiteY2-156" fmla="*/ 4270159 h 4505222"/>
                <a:gd name="connsiteX3-157" fmla="*/ 449219 w 7205669"/>
                <a:gd name="connsiteY3-158" fmla="*/ 4213009 h 4505222"/>
                <a:gd name="connsiteX4-159" fmla="*/ 506369 w 7205669"/>
                <a:gd name="connsiteY4-160" fmla="*/ 422059 h 4505222"/>
                <a:gd name="connsiteX0-161" fmla="*/ 506369 w 7205669"/>
                <a:gd name="connsiteY0-162" fmla="*/ 422059 h 4403171"/>
                <a:gd name="connsiteX1-163" fmla="*/ 6788422 w 7205669"/>
                <a:gd name="connsiteY1-164" fmla="*/ 574459 h 4403171"/>
                <a:gd name="connsiteX2-165" fmla="*/ 6864622 w 7205669"/>
                <a:gd name="connsiteY2-166" fmla="*/ 4270159 h 4403171"/>
                <a:gd name="connsiteX3-167" fmla="*/ 449219 w 7205669"/>
                <a:gd name="connsiteY3-168" fmla="*/ 4213009 h 4403171"/>
                <a:gd name="connsiteX4-169" fmla="*/ 506369 w 7205669"/>
                <a:gd name="connsiteY4-170" fmla="*/ 422059 h 44031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20" name="矩形 1"/>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1" fmla="*/ 0 w 7025003"/>
                <a:gd name="connsiteY0-2" fmla="*/ 296333 h 4296833"/>
                <a:gd name="connsiteX1-3" fmla="*/ 7025003 w 7025003"/>
                <a:gd name="connsiteY1-4" fmla="*/ 296333 h 4296833"/>
                <a:gd name="connsiteX2-5" fmla="*/ 7025003 w 7025003"/>
                <a:gd name="connsiteY2-6" fmla="*/ 4296833 h 4296833"/>
                <a:gd name="connsiteX3-7" fmla="*/ 0 w 7025003"/>
                <a:gd name="connsiteY3-8" fmla="*/ 4296833 h 4296833"/>
                <a:gd name="connsiteX4-9" fmla="*/ 0 w 7025003"/>
                <a:gd name="connsiteY4-10" fmla="*/ 296333 h 4296833"/>
                <a:gd name="connsiteX0-11" fmla="*/ 0 w 7025003"/>
                <a:gd name="connsiteY0-12" fmla="*/ 769896 h 4770396"/>
                <a:gd name="connsiteX1-13" fmla="*/ 7025003 w 7025003"/>
                <a:gd name="connsiteY1-14" fmla="*/ 769896 h 4770396"/>
                <a:gd name="connsiteX2-15" fmla="*/ 7025003 w 7025003"/>
                <a:gd name="connsiteY2-16" fmla="*/ 4770396 h 4770396"/>
                <a:gd name="connsiteX3-17" fmla="*/ 0 w 7025003"/>
                <a:gd name="connsiteY3-18" fmla="*/ 4770396 h 4770396"/>
                <a:gd name="connsiteX4-19" fmla="*/ 0 w 7025003"/>
                <a:gd name="connsiteY4-20" fmla="*/ 769896 h 4770396"/>
                <a:gd name="connsiteX0-21" fmla="*/ 0 w 7287469"/>
                <a:gd name="connsiteY0-22" fmla="*/ 786021 h 4786521"/>
                <a:gd name="connsiteX1-23" fmla="*/ 7025003 w 7287469"/>
                <a:gd name="connsiteY1-24" fmla="*/ 786021 h 4786521"/>
                <a:gd name="connsiteX2-25" fmla="*/ 7025003 w 7287469"/>
                <a:gd name="connsiteY2-26" fmla="*/ 4786521 h 4786521"/>
                <a:gd name="connsiteX3-27" fmla="*/ 0 w 7287469"/>
                <a:gd name="connsiteY3-28" fmla="*/ 4786521 h 4786521"/>
                <a:gd name="connsiteX4-29" fmla="*/ 0 w 7287469"/>
                <a:gd name="connsiteY4-30" fmla="*/ 786021 h 4786521"/>
                <a:gd name="connsiteX0-31" fmla="*/ 0 w 7232593"/>
                <a:gd name="connsiteY0-32" fmla="*/ 537822 h 4538322"/>
                <a:gd name="connsiteX1-33" fmla="*/ 6948803 w 7232593"/>
                <a:gd name="connsiteY1-34" fmla="*/ 995022 h 4538322"/>
                <a:gd name="connsiteX2-35" fmla="*/ 7025003 w 7232593"/>
                <a:gd name="connsiteY2-36" fmla="*/ 4538322 h 4538322"/>
                <a:gd name="connsiteX3-37" fmla="*/ 0 w 7232593"/>
                <a:gd name="connsiteY3-38" fmla="*/ 4538322 h 4538322"/>
                <a:gd name="connsiteX4-39" fmla="*/ 0 w 7232593"/>
                <a:gd name="connsiteY4-40" fmla="*/ 537822 h 4538322"/>
                <a:gd name="connsiteX0-41" fmla="*/ 1348038 w 8580631"/>
                <a:gd name="connsiteY0-42" fmla="*/ 537822 h 4538322"/>
                <a:gd name="connsiteX1-43" fmla="*/ 8296841 w 8580631"/>
                <a:gd name="connsiteY1-44" fmla="*/ 995022 h 4538322"/>
                <a:gd name="connsiteX2-45" fmla="*/ 8373041 w 8580631"/>
                <a:gd name="connsiteY2-46" fmla="*/ 4538322 h 4538322"/>
                <a:gd name="connsiteX3-47" fmla="*/ 1348038 w 8580631"/>
                <a:gd name="connsiteY3-48" fmla="*/ 4538322 h 4538322"/>
                <a:gd name="connsiteX4-49" fmla="*/ 1348038 w 8580631"/>
                <a:gd name="connsiteY4-50" fmla="*/ 537822 h 4538322"/>
                <a:gd name="connsiteX0-51" fmla="*/ 695843 w 7928436"/>
                <a:gd name="connsiteY0-52" fmla="*/ 537822 h 4766922"/>
                <a:gd name="connsiteX1-53" fmla="*/ 7644646 w 7928436"/>
                <a:gd name="connsiteY1-54" fmla="*/ 995022 h 4766922"/>
                <a:gd name="connsiteX2-55" fmla="*/ 7720846 w 7928436"/>
                <a:gd name="connsiteY2-56" fmla="*/ 4538322 h 4766922"/>
                <a:gd name="connsiteX3-57" fmla="*/ 695843 w 7928436"/>
                <a:gd name="connsiteY3-58" fmla="*/ 4538322 h 4766922"/>
                <a:gd name="connsiteX4-59" fmla="*/ 695843 w 7928436"/>
                <a:gd name="connsiteY4-60" fmla="*/ 537822 h 4766922"/>
                <a:gd name="connsiteX0-61" fmla="*/ 1324112 w 7934080"/>
                <a:gd name="connsiteY0-62" fmla="*/ 279182 h 4821548"/>
                <a:gd name="connsiteX1-63" fmla="*/ 7453765 w 7934080"/>
                <a:gd name="connsiteY1-64" fmla="*/ 964982 h 4821548"/>
                <a:gd name="connsiteX2-65" fmla="*/ 7529965 w 7934080"/>
                <a:gd name="connsiteY2-66" fmla="*/ 4508282 h 4821548"/>
                <a:gd name="connsiteX3-67" fmla="*/ 504962 w 7934080"/>
                <a:gd name="connsiteY3-68" fmla="*/ 4508282 h 4821548"/>
                <a:gd name="connsiteX4-69" fmla="*/ 1324112 w 7934080"/>
                <a:gd name="connsiteY4-70" fmla="*/ 279182 h 4821548"/>
                <a:gd name="connsiteX0-71" fmla="*/ 951883 w 7561851"/>
                <a:gd name="connsiteY0-72" fmla="*/ 279182 h 4864538"/>
                <a:gd name="connsiteX1-73" fmla="*/ 7081536 w 7561851"/>
                <a:gd name="connsiteY1-74" fmla="*/ 964982 h 4864538"/>
                <a:gd name="connsiteX2-75" fmla="*/ 7157736 w 7561851"/>
                <a:gd name="connsiteY2-76" fmla="*/ 4508282 h 4864538"/>
                <a:gd name="connsiteX3-77" fmla="*/ 704233 w 7561851"/>
                <a:gd name="connsiteY3-78" fmla="*/ 4565432 h 4864538"/>
                <a:gd name="connsiteX4-79" fmla="*/ 951883 w 7561851"/>
                <a:gd name="connsiteY4-80" fmla="*/ 279182 h 4864538"/>
                <a:gd name="connsiteX0-81" fmla="*/ 1007038 w 7617006"/>
                <a:gd name="connsiteY0-82" fmla="*/ 279182 h 4726944"/>
                <a:gd name="connsiteX1-83" fmla="*/ 7136691 w 7617006"/>
                <a:gd name="connsiteY1-84" fmla="*/ 964982 h 4726944"/>
                <a:gd name="connsiteX2-85" fmla="*/ 7212891 w 7617006"/>
                <a:gd name="connsiteY2-86" fmla="*/ 4508282 h 4726944"/>
                <a:gd name="connsiteX3-87" fmla="*/ 664138 w 7617006"/>
                <a:gd name="connsiteY3-88" fmla="*/ 4374932 h 4726944"/>
                <a:gd name="connsiteX4-89" fmla="*/ 1007038 w 7617006"/>
                <a:gd name="connsiteY4-90" fmla="*/ 279182 h 4726944"/>
                <a:gd name="connsiteX0-91" fmla="*/ 1007038 w 7617006"/>
                <a:gd name="connsiteY0-92" fmla="*/ 314681 h 4762443"/>
                <a:gd name="connsiteX1-93" fmla="*/ 7136691 w 7617006"/>
                <a:gd name="connsiteY1-94" fmla="*/ 848081 h 4762443"/>
                <a:gd name="connsiteX2-95" fmla="*/ 7212891 w 7617006"/>
                <a:gd name="connsiteY2-96" fmla="*/ 4543781 h 4762443"/>
                <a:gd name="connsiteX3-97" fmla="*/ 664138 w 7617006"/>
                <a:gd name="connsiteY3-98" fmla="*/ 4410431 h 4762443"/>
                <a:gd name="connsiteX4-99" fmla="*/ 1007038 w 7617006"/>
                <a:gd name="connsiteY4-100" fmla="*/ 314681 h 4762443"/>
                <a:gd name="connsiteX0-101" fmla="*/ 930313 w 7703948"/>
                <a:gd name="connsiteY0-102" fmla="*/ 422059 h 4461066"/>
                <a:gd name="connsiteX1-103" fmla="*/ 7212366 w 7703948"/>
                <a:gd name="connsiteY1-104" fmla="*/ 574459 h 4461066"/>
                <a:gd name="connsiteX2-105" fmla="*/ 7288566 w 7703948"/>
                <a:gd name="connsiteY2-106" fmla="*/ 4270159 h 4461066"/>
                <a:gd name="connsiteX3-107" fmla="*/ 739813 w 7703948"/>
                <a:gd name="connsiteY3-108" fmla="*/ 4136809 h 4461066"/>
                <a:gd name="connsiteX4-109" fmla="*/ 930313 w 7703948"/>
                <a:gd name="connsiteY4-110" fmla="*/ 422059 h 4461066"/>
                <a:gd name="connsiteX0-111" fmla="*/ 860277 w 7633912"/>
                <a:gd name="connsiteY0-112" fmla="*/ 422059 h 4513663"/>
                <a:gd name="connsiteX1-113" fmla="*/ 7142330 w 7633912"/>
                <a:gd name="connsiteY1-114" fmla="*/ 574459 h 4513663"/>
                <a:gd name="connsiteX2-115" fmla="*/ 7218530 w 7633912"/>
                <a:gd name="connsiteY2-116" fmla="*/ 4270159 h 4513663"/>
                <a:gd name="connsiteX3-117" fmla="*/ 803127 w 7633912"/>
                <a:gd name="connsiteY3-118" fmla="*/ 4213009 h 4513663"/>
                <a:gd name="connsiteX4-119" fmla="*/ 860277 w 7633912"/>
                <a:gd name="connsiteY4-120" fmla="*/ 422059 h 4513663"/>
                <a:gd name="connsiteX0-121" fmla="*/ 656670 w 7430305"/>
                <a:gd name="connsiteY0-122" fmla="*/ 422059 h 4505222"/>
                <a:gd name="connsiteX1-123" fmla="*/ 6938723 w 7430305"/>
                <a:gd name="connsiteY1-124" fmla="*/ 574459 h 4505222"/>
                <a:gd name="connsiteX2-125" fmla="*/ 7014923 w 7430305"/>
                <a:gd name="connsiteY2-126" fmla="*/ 4270159 h 4505222"/>
                <a:gd name="connsiteX3-127" fmla="*/ 599520 w 7430305"/>
                <a:gd name="connsiteY3-128" fmla="*/ 4213009 h 4505222"/>
                <a:gd name="connsiteX4-129" fmla="*/ 656670 w 7430305"/>
                <a:gd name="connsiteY4-130" fmla="*/ 422059 h 4505222"/>
                <a:gd name="connsiteX0-131" fmla="*/ 431685 w 7205320"/>
                <a:gd name="connsiteY0-132" fmla="*/ 422059 h 4505222"/>
                <a:gd name="connsiteX1-133" fmla="*/ 6713738 w 7205320"/>
                <a:gd name="connsiteY1-134" fmla="*/ 574459 h 4505222"/>
                <a:gd name="connsiteX2-135" fmla="*/ 6789938 w 7205320"/>
                <a:gd name="connsiteY2-136" fmla="*/ 4270159 h 4505222"/>
                <a:gd name="connsiteX3-137" fmla="*/ 374535 w 7205320"/>
                <a:gd name="connsiteY3-138" fmla="*/ 4213009 h 4505222"/>
                <a:gd name="connsiteX4-139" fmla="*/ 431685 w 7205320"/>
                <a:gd name="connsiteY4-140" fmla="*/ 422059 h 4505222"/>
                <a:gd name="connsiteX0-141" fmla="*/ 506369 w 7280004"/>
                <a:gd name="connsiteY0-142" fmla="*/ 422059 h 4505222"/>
                <a:gd name="connsiteX1-143" fmla="*/ 6788422 w 7280004"/>
                <a:gd name="connsiteY1-144" fmla="*/ 574459 h 4505222"/>
                <a:gd name="connsiteX2-145" fmla="*/ 6864622 w 7280004"/>
                <a:gd name="connsiteY2-146" fmla="*/ 4270159 h 4505222"/>
                <a:gd name="connsiteX3-147" fmla="*/ 449219 w 7280004"/>
                <a:gd name="connsiteY3-148" fmla="*/ 4213009 h 4505222"/>
                <a:gd name="connsiteX4-149" fmla="*/ 506369 w 7280004"/>
                <a:gd name="connsiteY4-150" fmla="*/ 422059 h 4505222"/>
                <a:gd name="connsiteX0-151" fmla="*/ 506369 w 7205669"/>
                <a:gd name="connsiteY0-152" fmla="*/ 422059 h 4505222"/>
                <a:gd name="connsiteX1-153" fmla="*/ 6788422 w 7205669"/>
                <a:gd name="connsiteY1-154" fmla="*/ 574459 h 4505222"/>
                <a:gd name="connsiteX2-155" fmla="*/ 6864622 w 7205669"/>
                <a:gd name="connsiteY2-156" fmla="*/ 4270159 h 4505222"/>
                <a:gd name="connsiteX3-157" fmla="*/ 449219 w 7205669"/>
                <a:gd name="connsiteY3-158" fmla="*/ 4213009 h 4505222"/>
                <a:gd name="connsiteX4-159" fmla="*/ 506369 w 7205669"/>
                <a:gd name="connsiteY4-160" fmla="*/ 422059 h 4505222"/>
                <a:gd name="connsiteX0-161" fmla="*/ 506369 w 7205669"/>
                <a:gd name="connsiteY0-162" fmla="*/ 422059 h 4403171"/>
                <a:gd name="connsiteX1-163" fmla="*/ 6788422 w 7205669"/>
                <a:gd name="connsiteY1-164" fmla="*/ 574459 h 4403171"/>
                <a:gd name="connsiteX2-165" fmla="*/ 6864622 w 7205669"/>
                <a:gd name="connsiteY2-166" fmla="*/ 4270159 h 4403171"/>
                <a:gd name="connsiteX3-167" fmla="*/ 449219 w 7205669"/>
                <a:gd name="connsiteY3-168" fmla="*/ 4213009 h 4403171"/>
                <a:gd name="connsiteX4-169" fmla="*/ 506369 w 7205669"/>
                <a:gd name="connsiteY4-170" fmla="*/ 422059 h 44031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gr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802" y="23076"/>
            <a:ext cx="3849335" cy="2381249"/>
          </a:xfrm>
          <a:prstGeom prst="rect">
            <a:avLst/>
          </a:prstGeom>
        </p:spPr>
      </p:pic>
      <p:pic>
        <p:nvPicPr>
          <p:cNvPr id="30" name="图片 29"/>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4590125"/>
            <a:ext cx="12192000" cy="2267875"/>
          </a:xfrm>
          <a:prstGeom prst="rect">
            <a:avLst/>
          </a:prstGeom>
        </p:spPr>
      </p:pic>
      <p:sp>
        <p:nvSpPr>
          <p:cNvPr id="4" name="TextBox 3"/>
          <p:cNvSpPr txBox="1"/>
          <p:nvPr/>
        </p:nvSpPr>
        <p:spPr>
          <a:xfrm>
            <a:off x="981267" y="2520053"/>
            <a:ext cx="7912398"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endParaRPr lang="en-US" sz="3600" dirty="0">
              <a:latin typeface="Arial" panose="020B0604020202020204" pitchFamily="34" charset="0"/>
              <a:cs typeface="Arial" panose="020B0604020202020204" pitchFamily="34" charset="0"/>
            </a:endParaRPr>
          </a:p>
        </p:txBody>
      </p:sp>
      <p:sp>
        <p:nvSpPr>
          <p:cNvPr id="5" name="TextBox 4"/>
          <p:cNvSpPr txBox="1"/>
          <p:nvPr/>
        </p:nvSpPr>
        <p:spPr>
          <a:xfrm>
            <a:off x="996854" y="1198489"/>
            <a:ext cx="7322360" cy="1323439"/>
          </a:xfrm>
          <a:prstGeom prst="rect">
            <a:avLst/>
          </a:prstGeom>
          <a:noFill/>
        </p:spPr>
        <p:txBody>
          <a:bodyPr wrap="square" rtlCol="0">
            <a:spAutoFit/>
          </a:bodyPr>
          <a:lstStyle/>
          <a:p>
            <a:r>
              <a:rPr lang="en-US" altLang="en-US" sz="8000" b="1" dirty="0">
                <a:solidFill>
                  <a:srgbClr val="008000"/>
                </a:solidFill>
                <a:latin typeface="Arial" panose="020B0604020202020204" pitchFamily="34" charset="0"/>
                <a:ea typeface="Architecture" panose="020B0500000000000000" pitchFamily="34" charset="0"/>
                <a:cs typeface="Arial" panose="020B0604020202020204" pitchFamily="34" charset="0"/>
              </a:rPr>
              <a:t>1.Tìm </a:t>
            </a:r>
            <a:r>
              <a:rPr lang="en-US" altLang="en-US" sz="8000" b="1" dirty="0" err="1">
                <a:solidFill>
                  <a:srgbClr val="008000"/>
                </a:solidFill>
                <a:latin typeface="Arial" panose="020B0604020202020204" pitchFamily="34" charset="0"/>
                <a:ea typeface="Architecture" panose="020B0500000000000000" pitchFamily="34" charset="0"/>
                <a:cs typeface="Arial" panose="020B0604020202020204" pitchFamily="34" charset="0"/>
              </a:rPr>
              <a:t>các</a:t>
            </a:r>
            <a:r>
              <a:rPr lang="en-US" altLang="en-US" sz="8000" b="1" dirty="0">
                <a:solidFill>
                  <a:srgbClr val="008000"/>
                </a:solidFill>
                <a:latin typeface="Arial" panose="020B0604020202020204" pitchFamily="34" charset="0"/>
                <a:ea typeface="Architecture" panose="020B0500000000000000" pitchFamily="34" charset="0"/>
                <a:cs typeface="Arial" panose="020B0604020202020204" pitchFamily="34" charset="0"/>
              </a:rPr>
              <a:t> </a:t>
            </a:r>
            <a:r>
              <a:rPr lang="en-US" altLang="en-US" sz="8000" b="1" dirty="0" err="1">
                <a:solidFill>
                  <a:srgbClr val="008000"/>
                </a:solidFill>
                <a:latin typeface="Arial" panose="020B0604020202020204" pitchFamily="34" charset="0"/>
                <a:ea typeface="Architecture" panose="020B0500000000000000" pitchFamily="34" charset="0"/>
                <a:cs typeface="Arial" panose="020B0604020202020204" pitchFamily="34" charset="0"/>
              </a:rPr>
              <a:t>từ</a:t>
            </a:r>
            <a:r>
              <a:rPr lang="en-US" altLang="en-US" sz="8000" b="1" dirty="0">
                <a:solidFill>
                  <a:srgbClr val="008000"/>
                </a:solidFill>
                <a:latin typeface="Arial" panose="020B0604020202020204" pitchFamily="34" charset="0"/>
                <a:ea typeface="Architecture" panose="020B0500000000000000" pitchFamily="34" charset="0"/>
                <a:cs typeface="Arial" panose="020B0604020202020204" pitchFamily="34" charset="0"/>
              </a:rPr>
              <a:t>:</a:t>
            </a:r>
            <a:endParaRPr lang="en-US" altLang="en-US" sz="8000" b="1" dirty="0">
              <a:solidFill>
                <a:srgbClr val="008000"/>
              </a:solidFill>
              <a:latin typeface="Arial" panose="020B0604020202020204" pitchFamily="34" charset="0"/>
              <a:ea typeface="Architecture" panose="020B0500000000000000"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3620" b="97134" l="4354" r="98736">
                        <a14:foregroundMark x1="50281" y1="6637" x2="50702" y2="22021"/>
                        <a14:foregroundMark x1="50702" y1="22021" x2="42275" y2="25189"/>
                        <a14:foregroundMark x1="41994" y1="25339" x2="54916" y2="30166"/>
                        <a14:foregroundMark x1="64888" y1="22474" x2="69944" y2="29864"/>
                        <a14:foregroundMark x1="91152" y1="57919" x2="93680" y2="60181"/>
                        <a14:foregroundMark x1="91854" y1="64253" x2="90028" y2="65762"/>
                        <a14:foregroundMark x1="15449" y1="74057" x2="6601" y2="8733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49235" y="2666365"/>
            <a:ext cx="4342765" cy="4552315"/>
          </a:xfrm>
          <a:prstGeom prst="rect">
            <a:avLst/>
          </a:prstGeom>
        </p:spPr>
      </p:pic>
      <p:sp>
        <p:nvSpPr>
          <p:cNvPr id="6" name="Rectangle 5"/>
          <p:cNvSpPr/>
          <p:nvPr/>
        </p:nvSpPr>
        <p:spPr>
          <a:xfrm>
            <a:off x="836898" y="2384249"/>
            <a:ext cx="7517831" cy="2862322"/>
          </a:xfrm>
          <a:prstGeom prst="rect">
            <a:avLst/>
          </a:prstGeom>
        </p:spPr>
        <p:txBody>
          <a:bodyPr wrap="square">
            <a:spAutoFit/>
          </a:bodyPr>
          <a:lstStyle/>
          <a:p>
            <a:pPr marL="742950" indent="-742950">
              <a:buAutoNum type="alphaLcParenR"/>
            </a:pPr>
            <a:r>
              <a:rPr lang="en-US" sz="3600" b="1" dirty="0" err="1">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Nói</a:t>
            </a:r>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 </a:t>
            </a:r>
            <a:r>
              <a:rPr lang="en-US" sz="3600" b="1" dirty="0" err="1">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lên</a:t>
            </a:r>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 ý </a:t>
            </a:r>
            <a:r>
              <a:rPr lang="en-US" sz="3600" b="1" dirty="0" err="1">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chí</a:t>
            </a:r>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 </a:t>
            </a:r>
            <a:r>
              <a:rPr lang="en-US" sz="3600" b="1" dirty="0" err="1">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nghị</a:t>
            </a:r>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 </a:t>
            </a:r>
            <a:r>
              <a:rPr lang="en-US" sz="3600" b="1" dirty="0" err="1">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lực</a:t>
            </a:r>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 </a:t>
            </a:r>
            <a:r>
              <a:rPr lang="en-US" sz="3600" b="1" dirty="0" err="1">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của</a:t>
            </a:r>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 con </a:t>
            </a:r>
            <a:r>
              <a:rPr lang="en-US" sz="3600" b="1" dirty="0" err="1">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người</a:t>
            </a:r>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 </a:t>
            </a:r>
            <a:r>
              <a:rPr lang="en-US" sz="3600" b="1" dirty="0">
                <a:ln w="0"/>
                <a:solidFill>
                  <a:srgbClr val="FF000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M: </a:t>
            </a:r>
            <a:r>
              <a:rPr lang="en-US" sz="36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Quyết</a:t>
            </a:r>
            <a:r>
              <a:rPr lang="en-US" sz="3600" b="1" dirty="0">
                <a:ln w="0"/>
                <a:solidFill>
                  <a:srgbClr val="FF000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 </a:t>
            </a:r>
            <a:r>
              <a:rPr lang="en-US" sz="36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chí</a:t>
            </a:r>
            <a:endParaRPr lang="en-US" sz="3600" b="1" dirty="0">
              <a:ln w="0"/>
              <a:solidFill>
                <a:srgbClr val="FF000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endParaRPr>
          </a:p>
          <a:p>
            <a:pPr marL="742950" indent="-742950">
              <a:buAutoNum type="alphaLcParenR"/>
            </a:pPr>
            <a:r>
              <a:rPr lang="en-US" sz="3600" b="1" dirty="0" err="1">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Nêu</a:t>
            </a:r>
            <a:r>
              <a:rPr lang="vi-VN"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lên những thử thách đối </a:t>
            </a:r>
            <a:endPar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với ý chí, nghị lực của </a:t>
            </a:r>
            <a:endPar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 người.</a:t>
            </a:r>
            <a:r>
              <a:rPr lang="en-US" sz="36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altLang="en-US" sz="3600" b="1" dirty="0">
                <a:solidFill>
                  <a:srgbClr val="FF0000"/>
                </a:solidFill>
                <a:latin typeface="Arial" panose="020B0604020202020204" pitchFamily="34" charset="0"/>
                <a:ea typeface="Architecture" panose="020B0500000000000000" pitchFamily="34" charset="0"/>
                <a:cs typeface="Arial" panose="020B0604020202020204" pitchFamily="34" charset="0"/>
              </a:rPr>
              <a:t>M: </a:t>
            </a:r>
            <a:r>
              <a:rPr lang="en-US" altLang="en-US" sz="3600" b="1" dirty="0" err="1">
                <a:solidFill>
                  <a:srgbClr val="FF0000"/>
                </a:solidFill>
                <a:latin typeface="Arial" panose="020B0604020202020204" pitchFamily="34" charset="0"/>
                <a:ea typeface="Architecture" panose="020B0500000000000000" pitchFamily="34" charset="0"/>
                <a:cs typeface="Arial" panose="020B0604020202020204" pitchFamily="34" charset="0"/>
              </a:rPr>
              <a:t>Khó</a:t>
            </a:r>
            <a:r>
              <a:rPr lang="en-US" altLang="en-US" sz="3600" b="1" dirty="0">
                <a:solidFill>
                  <a:srgbClr val="FF0000"/>
                </a:solidFill>
                <a:latin typeface="Arial" panose="020B0604020202020204" pitchFamily="34" charset="0"/>
                <a:ea typeface="Architecture" panose="020B0500000000000000" pitchFamily="34" charset="0"/>
                <a:cs typeface="Arial" panose="020B0604020202020204" pitchFamily="34" charset="0"/>
              </a:rPr>
              <a:t> </a:t>
            </a:r>
            <a:r>
              <a:rPr lang="en-US" altLang="en-US" sz="3600" b="1" dirty="0" err="1">
                <a:solidFill>
                  <a:srgbClr val="FF0000"/>
                </a:solidFill>
                <a:latin typeface="Arial" panose="020B0604020202020204" pitchFamily="34" charset="0"/>
                <a:ea typeface="Architecture" panose="020B0500000000000000" pitchFamily="34" charset="0"/>
                <a:cs typeface="Arial" panose="020B0604020202020204" pitchFamily="34" charset="0"/>
              </a:rPr>
              <a:t>khăn</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4"/>
          <p:cNvGrpSpPr/>
          <p:nvPr/>
        </p:nvGrpSpPr>
        <p:grpSpPr>
          <a:xfrm>
            <a:off x="-294993" y="-382492"/>
            <a:ext cx="8339765" cy="5933255"/>
            <a:chOff x="564316" y="378816"/>
            <a:chExt cx="5393413" cy="3914606"/>
          </a:xfrm>
        </p:grpSpPr>
        <p:grpSp>
          <p:nvGrpSpPr>
            <p:cNvPr id="17" name="组合 5"/>
            <p:cNvGrpSpPr/>
            <p:nvPr/>
          </p:nvGrpSpPr>
          <p:grpSpPr>
            <a:xfrm>
              <a:off x="732457" y="559663"/>
              <a:ext cx="5046217" cy="3694839"/>
              <a:chOff x="3057189" y="3555370"/>
              <a:chExt cx="5046217" cy="3694839"/>
            </a:xfrm>
          </p:grpSpPr>
          <p:sp>
            <p:nvSpPr>
              <p:cNvPr id="28" name="任意多边形: 形状 16"/>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29" name="任意多边形: 形状 17"/>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grpSp>
        <p:grpSp>
          <p:nvGrpSpPr>
            <p:cNvPr id="18" name="组合 6"/>
            <p:cNvGrpSpPr/>
            <p:nvPr/>
          </p:nvGrpSpPr>
          <p:grpSpPr>
            <a:xfrm>
              <a:off x="564316" y="378816"/>
              <a:ext cx="5393413" cy="3914606"/>
              <a:chOff x="564316" y="378816"/>
              <a:chExt cx="5393413" cy="3914606"/>
            </a:xfrm>
          </p:grpSpPr>
          <p:sp>
            <p:nvSpPr>
              <p:cNvPr id="20" name="任意多边形: 形状 8"/>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1" fmla="*/ 0 w 787400"/>
                  <a:gd name="connsiteY0-2" fmla="*/ 0 h 127000"/>
                  <a:gd name="connsiteX1-3" fmla="*/ 419100 w 787400"/>
                  <a:gd name="connsiteY1-4" fmla="*/ 127000 h 127000"/>
                  <a:gd name="connsiteX2-5" fmla="*/ 787400 w 787400"/>
                  <a:gd name="connsiteY2-6" fmla="*/ 76200 h 127000"/>
                  <a:gd name="connsiteX0-7" fmla="*/ 0 w 787400"/>
                  <a:gd name="connsiteY0-8" fmla="*/ 2184 h 129184"/>
                  <a:gd name="connsiteX1-9" fmla="*/ 419100 w 787400"/>
                  <a:gd name="connsiteY1-10" fmla="*/ 129184 h 129184"/>
                  <a:gd name="connsiteX2-11" fmla="*/ 787400 w 787400"/>
                  <a:gd name="connsiteY2-12" fmla="*/ 78384 h 129184"/>
                  <a:gd name="connsiteX0-13" fmla="*/ 0 w 787400"/>
                  <a:gd name="connsiteY0-14" fmla="*/ 2184 h 129184"/>
                  <a:gd name="connsiteX1-15" fmla="*/ 419100 w 787400"/>
                  <a:gd name="connsiteY1-16" fmla="*/ 129184 h 129184"/>
                  <a:gd name="connsiteX2-17" fmla="*/ 787400 w 787400"/>
                  <a:gd name="connsiteY2-18" fmla="*/ 78384 h 129184"/>
                  <a:gd name="connsiteX0-19" fmla="*/ 0 w 787400"/>
                  <a:gd name="connsiteY0-20" fmla="*/ 2184 h 129184"/>
                  <a:gd name="connsiteX1-21" fmla="*/ 419100 w 787400"/>
                  <a:gd name="connsiteY1-22" fmla="*/ 129184 h 129184"/>
                  <a:gd name="connsiteX2-23" fmla="*/ 787400 w 787400"/>
                  <a:gd name="connsiteY2-24" fmla="*/ 78384 h 129184"/>
                </a:gdLst>
                <a:ahLst/>
                <a:cxnLst>
                  <a:cxn ang="0">
                    <a:pos x="connsiteX0-1" y="connsiteY0-2"/>
                  </a:cxn>
                  <a:cxn ang="0">
                    <a:pos x="connsiteX1-3" y="connsiteY1-4"/>
                  </a:cxn>
                  <a:cxn ang="0">
                    <a:pos x="connsiteX2-5" y="connsiteY2-6"/>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21" name="任意多边形: 形状 9"/>
              <p:cNvSpPr/>
              <p:nvPr/>
            </p:nvSpPr>
            <p:spPr>
              <a:xfrm>
                <a:off x="4329430" y="699823"/>
                <a:ext cx="693420" cy="454660"/>
              </a:xfrm>
              <a:custGeom>
                <a:avLst/>
                <a:gdLst>
                  <a:gd name="connsiteX0" fmla="*/ 0 w 609600"/>
                  <a:gd name="connsiteY0" fmla="*/ 0 h 508000"/>
                  <a:gd name="connsiteX1" fmla="*/ 609600 w 609600"/>
                  <a:gd name="connsiteY1" fmla="*/ 508000 h 508000"/>
                  <a:gd name="connsiteX0-1" fmla="*/ 0 w 609600"/>
                  <a:gd name="connsiteY0-2" fmla="*/ 0 h 508000"/>
                  <a:gd name="connsiteX1-3" fmla="*/ 609600 w 609600"/>
                  <a:gd name="connsiteY1-4" fmla="*/ 508000 h 508000"/>
                  <a:gd name="connsiteX0-5" fmla="*/ 0 w 609600"/>
                  <a:gd name="connsiteY0-6" fmla="*/ 0 h 508000"/>
                  <a:gd name="connsiteX1-7" fmla="*/ 609600 w 609600"/>
                  <a:gd name="connsiteY1-8" fmla="*/ 508000 h 508000"/>
                  <a:gd name="connsiteX0-9" fmla="*/ 0 w 609600"/>
                  <a:gd name="connsiteY0-10" fmla="*/ 0 h 508000"/>
                  <a:gd name="connsiteX1-11" fmla="*/ 609600 w 609600"/>
                  <a:gd name="connsiteY1-12" fmla="*/ 508000 h 508000"/>
                  <a:gd name="connsiteX0-13" fmla="*/ 0 w 609600"/>
                  <a:gd name="connsiteY0-14" fmla="*/ 0 h 508000"/>
                  <a:gd name="connsiteX1-15" fmla="*/ 609600 w 609600"/>
                  <a:gd name="connsiteY1-16" fmla="*/ 508000 h 508000"/>
                  <a:gd name="connsiteX0-17" fmla="*/ 0 w 609600"/>
                  <a:gd name="connsiteY0-18" fmla="*/ 0 h 508000"/>
                  <a:gd name="connsiteX1-19" fmla="*/ 609600 w 609600"/>
                  <a:gd name="connsiteY1-20" fmla="*/ 508000 h 508000"/>
                  <a:gd name="connsiteX0-21" fmla="*/ 0 w 693420"/>
                  <a:gd name="connsiteY0-22" fmla="*/ 0 h 454660"/>
                  <a:gd name="connsiteX1-23" fmla="*/ 693420 w 693420"/>
                  <a:gd name="connsiteY1-24" fmla="*/ 454660 h 454660"/>
                  <a:gd name="connsiteX0-25" fmla="*/ 0 w 693420"/>
                  <a:gd name="connsiteY0-26" fmla="*/ 0 h 454660"/>
                  <a:gd name="connsiteX1-27" fmla="*/ 693420 w 693420"/>
                  <a:gd name="connsiteY1-28" fmla="*/ 454660 h 454660"/>
                  <a:gd name="connsiteX0-29" fmla="*/ 0 w 693420"/>
                  <a:gd name="connsiteY0-30" fmla="*/ 0 h 454660"/>
                  <a:gd name="connsiteX1-31" fmla="*/ 693420 w 693420"/>
                  <a:gd name="connsiteY1-32" fmla="*/ 454660 h 454660"/>
                </a:gdLst>
                <a:ahLst/>
                <a:cxnLst>
                  <a:cxn ang="0">
                    <a:pos x="connsiteX0-1" y="connsiteY0-2"/>
                  </a:cxn>
                  <a:cxn ang="0">
                    <a:pos x="connsiteX1-3" y="connsiteY1-4"/>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rPr>
                  <a:t>·</a:t>
                </a:r>
                <a:endParaRPr kumimoji="0" lang="zh-CN" altLang="en-US" sz="3200" b="0" i="0" u="none" strike="noStrike" kern="1200" cap="none" spc="0" normalizeH="0" baseline="0" noProof="0" dirty="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22" name="任意多边形: 形状 10"/>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1" fmla="*/ 520700 w 520700"/>
                  <a:gd name="connsiteY0-2" fmla="*/ 1358900 h 1358900"/>
                  <a:gd name="connsiteX1-3" fmla="*/ 0 w 520700"/>
                  <a:gd name="connsiteY1-4" fmla="*/ 0 h 1358900"/>
                  <a:gd name="connsiteX0-5" fmla="*/ 520700 w 772251"/>
                  <a:gd name="connsiteY0-6" fmla="*/ 1358900 h 1358900"/>
                  <a:gd name="connsiteX1-7" fmla="*/ 0 w 772251"/>
                  <a:gd name="connsiteY1-8" fmla="*/ 0 h 1358900"/>
                  <a:gd name="connsiteX0-9" fmla="*/ 520700 w 754539"/>
                  <a:gd name="connsiteY0-10" fmla="*/ 1361183 h 1361183"/>
                  <a:gd name="connsiteX1-11" fmla="*/ 0 w 754539"/>
                  <a:gd name="connsiteY1-12" fmla="*/ 2283 h 1361183"/>
                </a:gdLst>
                <a:ahLst/>
                <a:cxnLst>
                  <a:cxn ang="0">
                    <a:pos x="connsiteX0-1" y="connsiteY0-2"/>
                  </a:cxn>
                  <a:cxn ang="0">
                    <a:pos x="connsiteX1-3" y="connsiteY1-4"/>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23" name="任意多边形: 形状 11"/>
              <p:cNvSpPr/>
              <p:nvPr/>
            </p:nvSpPr>
            <p:spPr>
              <a:xfrm>
                <a:off x="564316" y="1257300"/>
                <a:ext cx="578684" cy="857250"/>
              </a:xfrm>
              <a:custGeom>
                <a:avLst/>
                <a:gdLst>
                  <a:gd name="connsiteX0" fmla="*/ 660400 w 660400"/>
                  <a:gd name="connsiteY0" fmla="*/ 0 h 819150"/>
                  <a:gd name="connsiteX1" fmla="*/ 0 w 660400"/>
                  <a:gd name="connsiteY1" fmla="*/ 819150 h 819150"/>
                  <a:gd name="connsiteX0-1" fmla="*/ 647700 w 647700"/>
                  <a:gd name="connsiteY0-2" fmla="*/ 0 h 781050"/>
                  <a:gd name="connsiteX1-3" fmla="*/ 0 w 647700"/>
                  <a:gd name="connsiteY1-4" fmla="*/ 781050 h 781050"/>
                  <a:gd name="connsiteX0-5" fmla="*/ 647700 w 647700"/>
                  <a:gd name="connsiteY0-6" fmla="*/ 0 h 781050"/>
                  <a:gd name="connsiteX1-7" fmla="*/ 0 w 647700"/>
                  <a:gd name="connsiteY1-8" fmla="*/ 781050 h 781050"/>
                  <a:gd name="connsiteX0-9" fmla="*/ 647700 w 647700"/>
                  <a:gd name="connsiteY0-10" fmla="*/ 0 h 781050"/>
                  <a:gd name="connsiteX1-11" fmla="*/ 0 w 647700"/>
                  <a:gd name="connsiteY1-12" fmla="*/ 781050 h 781050"/>
                  <a:gd name="connsiteX0-13" fmla="*/ 571500 w 571500"/>
                  <a:gd name="connsiteY0-14" fmla="*/ 0 h 857250"/>
                  <a:gd name="connsiteX1-15" fmla="*/ 0 w 571500"/>
                  <a:gd name="connsiteY1-16" fmla="*/ 857250 h 857250"/>
                  <a:gd name="connsiteX0-17" fmla="*/ 578684 w 578684"/>
                  <a:gd name="connsiteY0-18" fmla="*/ 0 h 857250"/>
                  <a:gd name="connsiteX1-19" fmla="*/ 7184 w 578684"/>
                  <a:gd name="connsiteY1-20" fmla="*/ 857250 h 857250"/>
                  <a:gd name="connsiteX0-21" fmla="*/ 578684 w 578684"/>
                  <a:gd name="connsiteY0-22" fmla="*/ 0 h 857250"/>
                  <a:gd name="connsiteX1-23" fmla="*/ 7184 w 578684"/>
                  <a:gd name="connsiteY1-24" fmla="*/ 857250 h 857250"/>
                </a:gdLst>
                <a:ahLst/>
                <a:cxnLst>
                  <a:cxn ang="0">
                    <a:pos x="connsiteX0-1" y="connsiteY0-2"/>
                  </a:cxn>
                  <a:cxn ang="0">
                    <a:pos x="connsiteX1-3" y="connsiteY1-4"/>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24" name="任意多边形: 形状 12"/>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1" fmla="*/ 0 w 317500"/>
                  <a:gd name="connsiteY0-2" fmla="*/ 0 h 577850"/>
                  <a:gd name="connsiteX1-3" fmla="*/ 317500 w 317500"/>
                  <a:gd name="connsiteY1-4" fmla="*/ 260350 h 577850"/>
                  <a:gd name="connsiteX2-5" fmla="*/ 266700 w 317500"/>
                  <a:gd name="connsiteY2-6" fmla="*/ 577850 h 577850"/>
                  <a:gd name="connsiteX0-7" fmla="*/ 0 w 317500"/>
                  <a:gd name="connsiteY0-8" fmla="*/ 0 h 577850"/>
                  <a:gd name="connsiteX1-9" fmla="*/ 317500 w 317500"/>
                  <a:gd name="connsiteY1-10" fmla="*/ 260350 h 577850"/>
                  <a:gd name="connsiteX2-11" fmla="*/ 266700 w 317500"/>
                  <a:gd name="connsiteY2-12" fmla="*/ 577850 h 577850"/>
                  <a:gd name="connsiteX0-13" fmla="*/ 0 w 317500"/>
                  <a:gd name="connsiteY0-14" fmla="*/ 0 h 577850"/>
                  <a:gd name="connsiteX1-15" fmla="*/ 317500 w 317500"/>
                  <a:gd name="connsiteY1-16" fmla="*/ 260350 h 577850"/>
                  <a:gd name="connsiteX2-17" fmla="*/ 266700 w 317500"/>
                  <a:gd name="connsiteY2-18" fmla="*/ 577850 h 577850"/>
                  <a:gd name="connsiteX0-19" fmla="*/ 0 w 317500"/>
                  <a:gd name="connsiteY0-20" fmla="*/ 0 h 577850"/>
                  <a:gd name="connsiteX1-21" fmla="*/ 317500 w 317500"/>
                  <a:gd name="connsiteY1-22" fmla="*/ 260350 h 577850"/>
                  <a:gd name="connsiteX2-23" fmla="*/ 266700 w 317500"/>
                  <a:gd name="connsiteY2-24" fmla="*/ 577850 h 577850"/>
                  <a:gd name="connsiteX0-25" fmla="*/ 0 w 317500"/>
                  <a:gd name="connsiteY0-26" fmla="*/ 0 h 577850"/>
                  <a:gd name="connsiteX1-27" fmla="*/ 317500 w 317500"/>
                  <a:gd name="connsiteY1-28" fmla="*/ 260350 h 577850"/>
                  <a:gd name="connsiteX2-29" fmla="*/ 266700 w 317500"/>
                  <a:gd name="connsiteY2-30" fmla="*/ 577850 h 577850"/>
                </a:gdLst>
                <a:ahLst/>
                <a:cxnLst>
                  <a:cxn ang="0">
                    <a:pos x="connsiteX0-1" y="connsiteY0-2"/>
                  </a:cxn>
                  <a:cxn ang="0">
                    <a:pos x="connsiteX1-3" y="connsiteY1-4"/>
                  </a:cxn>
                  <a:cxn ang="0">
                    <a:pos x="connsiteX2-5" y="connsiteY2-6"/>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25" name="任意多边形: 形状 13"/>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1" fmla="*/ 0 w 768350"/>
                  <a:gd name="connsiteY0-2" fmla="*/ 0 h 571500"/>
                  <a:gd name="connsiteX1-3" fmla="*/ 654050 w 768350"/>
                  <a:gd name="connsiteY1-4" fmla="*/ 330200 h 571500"/>
                  <a:gd name="connsiteX2-5" fmla="*/ 768350 w 768350"/>
                  <a:gd name="connsiteY2-6" fmla="*/ 571500 h 571500"/>
                  <a:gd name="connsiteX0-7" fmla="*/ 0 w 768350"/>
                  <a:gd name="connsiteY0-8" fmla="*/ 0 h 571500"/>
                  <a:gd name="connsiteX1-9" fmla="*/ 654050 w 768350"/>
                  <a:gd name="connsiteY1-10" fmla="*/ 330200 h 571500"/>
                  <a:gd name="connsiteX2-11" fmla="*/ 768350 w 768350"/>
                  <a:gd name="connsiteY2-12" fmla="*/ 571500 h 571500"/>
                  <a:gd name="connsiteX0-13" fmla="*/ 0 w 768350"/>
                  <a:gd name="connsiteY0-14" fmla="*/ 0 h 571500"/>
                  <a:gd name="connsiteX1-15" fmla="*/ 654050 w 768350"/>
                  <a:gd name="connsiteY1-16" fmla="*/ 330200 h 571500"/>
                  <a:gd name="connsiteX2-17" fmla="*/ 768350 w 768350"/>
                  <a:gd name="connsiteY2-18" fmla="*/ 571500 h 571500"/>
                  <a:gd name="connsiteX0-19" fmla="*/ 0 w 806450"/>
                  <a:gd name="connsiteY0-20" fmla="*/ 0 h 577850"/>
                  <a:gd name="connsiteX1-21" fmla="*/ 654050 w 806450"/>
                  <a:gd name="connsiteY1-22" fmla="*/ 330200 h 577850"/>
                  <a:gd name="connsiteX2-23" fmla="*/ 806450 w 806450"/>
                  <a:gd name="connsiteY2-24" fmla="*/ 577850 h 577850"/>
                  <a:gd name="connsiteX0-25" fmla="*/ 0 w 806450"/>
                  <a:gd name="connsiteY0-26" fmla="*/ 0 h 577850"/>
                  <a:gd name="connsiteX1-27" fmla="*/ 615950 w 806450"/>
                  <a:gd name="connsiteY1-28" fmla="*/ 304800 h 577850"/>
                  <a:gd name="connsiteX2-29" fmla="*/ 806450 w 806450"/>
                  <a:gd name="connsiteY2-30" fmla="*/ 577850 h 577850"/>
                  <a:gd name="connsiteX0-31" fmla="*/ 0 w 806450"/>
                  <a:gd name="connsiteY0-32" fmla="*/ 0 h 577850"/>
                  <a:gd name="connsiteX1-33" fmla="*/ 615950 w 806450"/>
                  <a:gd name="connsiteY1-34" fmla="*/ 304800 h 577850"/>
                  <a:gd name="connsiteX2-35" fmla="*/ 806450 w 806450"/>
                  <a:gd name="connsiteY2-36" fmla="*/ 577850 h 577850"/>
                  <a:gd name="connsiteX0-37" fmla="*/ 0 w 806450"/>
                  <a:gd name="connsiteY0-38" fmla="*/ 0 h 577850"/>
                  <a:gd name="connsiteX1-39" fmla="*/ 615950 w 806450"/>
                  <a:gd name="connsiteY1-40" fmla="*/ 304800 h 577850"/>
                  <a:gd name="connsiteX2-41" fmla="*/ 806450 w 806450"/>
                  <a:gd name="connsiteY2-42" fmla="*/ 577850 h 577850"/>
                  <a:gd name="connsiteX0-43" fmla="*/ 0 w 806450"/>
                  <a:gd name="connsiteY0-44" fmla="*/ 0 h 577850"/>
                  <a:gd name="connsiteX1-45" fmla="*/ 615950 w 806450"/>
                  <a:gd name="connsiteY1-46" fmla="*/ 304800 h 577850"/>
                  <a:gd name="connsiteX2-47" fmla="*/ 806450 w 806450"/>
                  <a:gd name="connsiteY2-48" fmla="*/ 577850 h 577850"/>
                  <a:gd name="connsiteX0-49" fmla="*/ 0 w 806450"/>
                  <a:gd name="connsiteY0-50" fmla="*/ 0 h 577850"/>
                  <a:gd name="connsiteX1-51" fmla="*/ 615950 w 806450"/>
                  <a:gd name="connsiteY1-52" fmla="*/ 304800 h 577850"/>
                  <a:gd name="connsiteX2-53" fmla="*/ 806450 w 806450"/>
                  <a:gd name="connsiteY2-54" fmla="*/ 577850 h 577850"/>
                  <a:gd name="connsiteX0-55" fmla="*/ 0 w 806450"/>
                  <a:gd name="connsiteY0-56" fmla="*/ 0 h 577850"/>
                  <a:gd name="connsiteX1-57" fmla="*/ 615950 w 806450"/>
                  <a:gd name="connsiteY1-58" fmla="*/ 304800 h 577850"/>
                  <a:gd name="connsiteX2-59" fmla="*/ 806450 w 806450"/>
                  <a:gd name="connsiteY2-60" fmla="*/ 577850 h 577850"/>
                </a:gdLst>
                <a:ahLst/>
                <a:cxnLst>
                  <a:cxn ang="0">
                    <a:pos x="connsiteX0-1" y="connsiteY0-2"/>
                  </a:cxn>
                  <a:cxn ang="0">
                    <a:pos x="connsiteX1-3" y="connsiteY1-4"/>
                  </a:cxn>
                  <a:cxn ang="0">
                    <a:pos x="connsiteX2-5" y="connsiteY2-6"/>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rPr>
                  <a:t>·</a:t>
                </a:r>
                <a:endParaRPr kumimoji="0" lang="zh-CN" altLang="en-US" sz="3200" b="0" i="0" u="none" strike="noStrike" kern="1200" cap="none" spc="0" normalizeH="0" baseline="0" noProof="0" dirty="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26" name="任意多边形: 形状 14"/>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1" fmla="*/ 692150 w 692150"/>
                  <a:gd name="connsiteY0-2" fmla="*/ 0 h 400050"/>
                  <a:gd name="connsiteX1-3" fmla="*/ 0 w 692150"/>
                  <a:gd name="connsiteY1-4" fmla="*/ 400050 h 400050"/>
                  <a:gd name="connsiteX0-5" fmla="*/ 692150 w 692150"/>
                  <a:gd name="connsiteY0-6" fmla="*/ 0 h 400050"/>
                  <a:gd name="connsiteX1-7" fmla="*/ 0 w 692150"/>
                  <a:gd name="connsiteY1-8" fmla="*/ 400050 h 400050"/>
                  <a:gd name="connsiteX0-9" fmla="*/ 692150 w 692150"/>
                  <a:gd name="connsiteY0-10" fmla="*/ 0 h 400050"/>
                  <a:gd name="connsiteX1-11" fmla="*/ 0 w 692150"/>
                  <a:gd name="connsiteY1-12" fmla="*/ 400050 h 400050"/>
                  <a:gd name="connsiteX0-13" fmla="*/ 669290 w 669290"/>
                  <a:gd name="connsiteY0-14" fmla="*/ 0 h 240208"/>
                  <a:gd name="connsiteX1-15" fmla="*/ 0 w 669290"/>
                  <a:gd name="connsiteY1-16" fmla="*/ 240030 h 240208"/>
                  <a:gd name="connsiteX0-17" fmla="*/ 669290 w 669290"/>
                  <a:gd name="connsiteY0-18" fmla="*/ 0 h 308610"/>
                  <a:gd name="connsiteX1-19" fmla="*/ 0 w 669290"/>
                  <a:gd name="connsiteY1-20" fmla="*/ 308610 h 308610"/>
                  <a:gd name="connsiteX0-21" fmla="*/ 829310 w 829310"/>
                  <a:gd name="connsiteY0-22" fmla="*/ 0 h 240208"/>
                  <a:gd name="connsiteX1-23" fmla="*/ 0 w 829310"/>
                  <a:gd name="connsiteY1-24" fmla="*/ 240030 h 240208"/>
                  <a:gd name="connsiteX0-25" fmla="*/ 829310 w 829310"/>
                  <a:gd name="connsiteY0-26" fmla="*/ 0 h 284032"/>
                  <a:gd name="connsiteX1-27" fmla="*/ 0 w 829310"/>
                  <a:gd name="connsiteY1-28" fmla="*/ 240030 h 284032"/>
                </a:gdLst>
                <a:ahLst/>
                <a:cxnLst>
                  <a:cxn ang="0">
                    <a:pos x="connsiteX0-1" y="connsiteY0-2"/>
                  </a:cxn>
                  <a:cxn ang="0">
                    <a:pos x="connsiteX1-3" y="connsiteY1-4"/>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27" name="任意多边形: 形状 15"/>
              <p:cNvSpPr/>
              <p:nvPr/>
            </p:nvSpPr>
            <p:spPr>
              <a:xfrm>
                <a:off x="1866900" y="680081"/>
                <a:ext cx="323850" cy="62867"/>
              </a:xfrm>
              <a:custGeom>
                <a:avLst/>
                <a:gdLst>
                  <a:gd name="connsiteX0" fmla="*/ 0 w 381000"/>
                  <a:gd name="connsiteY0" fmla="*/ 0 h 101600"/>
                  <a:gd name="connsiteX1" fmla="*/ 381000 w 381000"/>
                  <a:gd name="connsiteY1" fmla="*/ 101600 h 101600"/>
                  <a:gd name="connsiteX0-1" fmla="*/ 0 w 317500"/>
                  <a:gd name="connsiteY0-2" fmla="*/ 0 h 88900"/>
                  <a:gd name="connsiteX1-3" fmla="*/ 317500 w 317500"/>
                  <a:gd name="connsiteY1-4" fmla="*/ 88900 h 88900"/>
                  <a:gd name="connsiteX0-5" fmla="*/ 0 w 317500"/>
                  <a:gd name="connsiteY0-6" fmla="*/ 2541 h 91441"/>
                  <a:gd name="connsiteX1-7" fmla="*/ 317500 w 317500"/>
                  <a:gd name="connsiteY1-8" fmla="*/ 91441 h 91441"/>
                  <a:gd name="connsiteX0-9" fmla="*/ 0 w 317500"/>
                  <a:gd name="connsiteY0-10" fmla="*/ 2541 h 91441"/>
                  <a:gd name="connsiteX1-11" fmla="*/ 317500 w 317500"/>
                  <a:gd name="connsiteY1-12" fmla="*/ 91441 h 91441"/>
                  <a:gd name="connsiteX0-13" fmla="*/ 0 w 317500"/>
                  <a:gd name="connsiteY0-14" fmla="*/ 4794 h 93694"/>
                  <a:gd name="connsiteX1-15" fmla="*/ 317500 w 317500"/>
                  <a:gd name="connsiteY1-16" fmla="*/ 93694 h 93694"/>
                  <a:gd name="connsiteX0-17" fmla="*/ 0 w 317500"/>
                  <a:gd name="connsiteY0-18" fmla="*/ 4294 h 93194"/>
                  <a:gd name="connsiteX1-19" fmla="*/ 317500 w 317500"/>
                  <a:gd name="connsiteY1-20" fmla="*/ 93194 h 93194"/>
                  <a:gd name="connsiteX0-21" fmla="*/ 0 w 323850"/>
                  <a:gd name="connsiteY0-22" fmla="*/ 8743 h 65893"/>
                  <a:gd name="connsiteX1-23" fmla="*/ 323850 w 323850"/>
                  <a:gd name="connsiteY1-24" fmla="*/ 65893 h 65893"/>
                  <a:gd name="connsiteX0-25" fmla="*/ 0 w 323850"/>
                  <a:gd name="connsiteY0-26" fmla="*/ 5717 h 62867"/>
                  <a:gd name="connsiteX1-27" fmla="*/ 323850 w 323850"/>
                  <a:gd name="connsiteY1-28" fmla="*/ 62867 h 62867"/>
                </a:gdLst>
                <a:ahLst/>
                <a:cxnLst>
                  <a:cxn ang="0">
                    <a:pos x="connsiteX0-1" y="connsiteY0-2"/>
                  </a:cxn>
                  <a:cxn ang="0">
                    <a:pos x="connsiteX1-3" y="connsiteY1-4"/>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grpSp>
        <p:sp>
          <p:nvSpPr>
            <p:cNvPr id="19" name="任意多边形: 形状 7"/>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1" fmla="*/ 0 w 1135380"/>
                <a:gd name="connsiteY0-2" fmla="*/ 472440 h 472440"/>
                <a:gd name="connsiteX1-3" fmla="*/ 213360 w 1135380"/>
                <a:gd name="connsiteY1-4" fmla="*/ 388620 h 472440"/>
                <a:gd name="connsiteX2" fmla="*/ 1135380 w 1135380"/>
                <a:gd name="connsiteY2" fmla="*/ 0 h 472440"/>
                <a:gd name="connsiteX0-5" fmla="*/ 0 w 1447800"/>
                <a:gd name="connsiteY0-6" fmla="*/ 868680 h 868680"/>
                <a:gd name="connsiteX1-7" fmla="*/ 525780 w 1447800"/>
                <a:gd name="connsiteY1-8" fmla="*/ 388620 h 868680"/>
                <a:gd name="connsiteX2-9" fmla="*/ 1447800 w 1447800"/>
                <a:gd name="connsiteY2-10" fmla="*/ 0 h 868680"/>
                <a:gd name="connsiteX0-11" fmla="*/ 0 w 1447800"/>
                <a:gd name="connsiteY0-12" fmla="*/ 868680 h 868680"/>
                <a:gd name="connsiteX1-13" fmla="*/ 213360 w 1447800"/>
                <a:gd name="connsiteY1-14" fmla="*/ 434340 h 868680"/>
                <a:gd name="connsiteX2-15" fmla="*/ 1447800 w 1447800"/>
                <a:gd name="connsiteY2-16" fmla="*/ 0 h 868680"/>
                <a:gd name="connsiteX0-17" fmla="*/ 0 w 1447800"/>
                <a:gd name="connsiteY0-18" fmla="*/ 868680 h 868680"/>
                <a:gd name="connsiteX1-19" fmla="*/ 213360 w 1447800"/>
                <a:gd name="connsiteY1-20" fmla="*/ 434340 h 868680"/>
                <a:gd name="connsiteX2-21" fmla="*/ 1447800 w 1447800"/>
                <a:gd name="connsiteY2-22" fmla="*/ 0 h 868680"/>
                <a:gd name="connsiteX0-23" fmla="*/ 0 w 1447800"/>
                <a:gd name="connsiteY0-24" fmla="*/ 868680 h 868680"/>
                <a:gd name="connsiteX1-25" fmla="*/ 213360 w 1447800"/>
                <a:gd name="connsiteY1-26" fmla="*/ 434340 h 868680"/>
                <a:gd name="connsiteX2-27" fmla="*/ 1447800 w 1447800"/>
                <a:gd name="connsiteY2-28" fmla="*/ 0 h 868680"/>
                <a:gd name="connsiteX0-29" fmla="*/ 0 w 1447800"/>
                <a:gd name="connsiteY0-30" fmla="*/ 868680 h 868680"/>
                <a:gd name="connsiteX1-31" fmla="*/ 259080 w 1447800"/>
                <a:gd name="connsiteY1-32" fmla="*/ 365760 h 868680"/>
                <a:gd name="connsiteX2-33" fmla="*/ 1447800 w 1447800"/>
                <a:gd name="connsiteY2-34" fmla="*/ 0 h 868680"/>
                <a:gd name="connsiteX0-35" fmla="*/ 0 w 1447800"/>
                <a:gd name="connsiteY0-36" fmla="*/ 868680 h 868680"/>
                <a:gd name="connsiteX1-37" fmla="*/ 259080 w 1447800"/>
                <a:gd name="connsiteY1-38" fmla="*/ 365760 h 868680"/>
                <a:gd name="connsiteX2-39" fmla="*/ 1447800 w 1447800"/>
                <a:gd name="connsiteY2-40" fmla="*/ 0 h 868680"/>
                <a:gd name="connsiteX0-41" fmla="*/ 0 w 1447800"/>
                <a:gd name="connsiteY0-42" fmla="*/ 868680 h 868680"/>
                <a:gd name="connsiteX1-43" fmla="*/ 259080 w 1447800"/>
                <a:gd name="connsiteY1-44" fmla="*/ 365760 h 868680"/>
                <a:gd name="connsiteX2-45" fmla="*/ 1447800 w 1447800"/>
                <a:gd name="connsiteY2-46" fmla="*/ 0 h 868680"/>
              </a:gdLst>
              <a:ahLst/>
              <a:cxnLst>
                <a:cxn ang="0">
                  <a:pos x="connsiteX0-1" y="connsiteY0-2"/>
                </a:cxn>
                <a:cxn ang="0">
                  <a:pos x="connsiteX1-3" y="connsiteY1-4"/>
                </a:cxn>
                <a:cxn ang="0">
                  <a:pos x="connsiteX2-9" y="connsiteY2-10"/>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B0604020202020204" charset="-122"/>
                <a:cs typeface="Arial" panose="020B0604020202020204" pitchFamily="34" charset="0"/>
              </a:endParaRPr>
            </a:p>
          </p:txBody>
        </p:sp>
      </p:grpSp>
      <p:pic>
        <p:nvPicPr>
          <p:cNvPr id="3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grpSp>
        <p:nvGrpSpPr>
          <p:cNvPr id="31" name="Group 30"/>
          <p:cNvGrpSpPr/>
          <p:nvPr/>
        </p:nvGrpSpPr>
        <p:grpSpPr>
          <a:xfrm>
            <a:off x="7670235" y="1755330"/>
            <a:ext cx="3980873" cy="4914390"/>
            <a:chOff x="779604" y="1278253"/>
            <a:chExt cx="3375707" cy="4714780"/>
          </a:xfrm>
        </p:grpSpPr>
        <p:pic>
          <p:nvPicPr>
            <p:cNvPr id="32" name="Picture 31"/>
            <p:cNvPicPr>
              <a:picLocks noChangeAspect="1"/>
            </p:cNvPicPr>
            <p:nvPr/>
          </p:nvPicPr>
          <p:blipFill>
            <a:blip r:embed="rId2" cstate="print">
              <a:extLst>
                <a:ext uri="{BEBA8EAE-BF5A-486C-A8C5-ECC9F3942E4B}">
                  <a14:imgProps xmlns:a14="http://schemas.microsoft.com/office/drawing/2010/main">
                    <a14:imgLayer r:embed="rId3">
                      <a14:imgEffect>
                        <a14:backgroundRemoval t="4000" b="95286" l="7000" r="90000">
                          <a14:foregroundMark x1="22889" y1="28143" x2="22889" y2="47000"/>
                          <a14:foregroundMark x1="23667" y1="51714" x2="24000" y2="57429"/>
                          <a14:foregroundMark x1="44889" y1="17714" x2="46111" y2="27857"/>
                          <a14:foregroundMark x1="20889" y1="48714" x2="22667" y2="57571"/>
                          <a14:foregroundMark x1="38889" y1="37286" x2="44667" y2="41857"/>
                          <a14:foregroundMark x1="47111" y1="44571" x2="44889" y2="57429"/>
                          <a14:foregroundMark x1="40556" y1="80286" x2="38444" y2="89857"/>
                          <a14:foregroundMark x1="48000" y1="82286" x2="47889" y2="89714"/>
                          <a14:foregroundMark x1="49000" y1="37571" x2="52778" y2="41429"/>
                          <a14:foregroundMark x1="69111" y1="35429" x2="70111" y2="44000"/>
                          <a14:foregroundMark x1="68778" y1="12571" x2="68667" y2="17000"/>
                          <a14:foregroundMark x1="64778" y1="41429" x2="67556" y2="51857"/>
                          <a14:foregroundMark x1="65333" y1="83286" x2="65333" y2="86286"/>
                          <a14:foregroundMark x1="73889" y1="83143" x2="74111" y2="85714"/>
                          <a14:foregroundMark x1="19889" y1="80714" x2="19889" y2="84286"/>
                          <a14:foregroundMark x1="25889" y1="80143" x2="26000" y2="8542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79604" y="1278253"/>
              <a:ext cx="3375707" cy="2625550"/>
            </a:xfrm>
            <a:prstGeom prst="rect">
              <a:avLst/>
            </a:prstGeom>
          </p:spPr>
        </p:pic>
        <p:pic>
          <p:nvPicPr>
            <p:cNvPr id="33" name="Picture 32"/>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flipH="1">
              <a:off x="779604" y="3811206"/>
              <a:ext cx="1955359" cy="2181827"/>
            </a:xfrm>
            <a:prstGeom prst="rect">
              <a:avLst/>
            </a:prstGeom>
          </p:spPr>
        </p:pic>
      </p:grpSp>
      <p:sp>
        <p:nvSpPr>
          <p:cNvPr id="34" name="Google Shape;117;p2"/>
          <p:cNvSpPr/>
          <p:nvPr/>
        </p:nvSpPr>
        <p:spPr>
          <a:xfrm>
            <a:off x="238358" y="1995820"/>
            <a:ext cx="2086353" cy="68529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35" name="TextBox 34"/>
          <p:cNvSpPr txBox="1"/>
          <p:nvPr/>
        </p:nvSpPr>
        <p:spPr>
          <a:xfrm>
            <a:off x="203254" y="2033991"/>
            <a:ext cx="2148676"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quyết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tâm</a:t>
            </a:r>
            <a:endParaRPr lang="en-US" sz="3200" dirty="0">
              <a:solidFill>
                <a:srgbClr val="002060"/>
              </a:solidFill>
              <a:latin typeface="Arial" panose="020B0604020202020204" pitchFamily="34" charset="0"/>
              <a:cs typeface="Arial" panose="020B0604020202020204" pitchFamily="34" charset="0"/>
            </a:endParaRPr>
          </a:p>
        </p:txBody>
      </p:sp>
      <p:sp>
        <p:nvSpPr>
          <p:cNvPr id="36" name="Google Shape;117;p2"/>
          <p:cNvSpPr/>
          <p:nvPr/>
        </p:nvSpPr>
        <p:spPr>
          <a:xfrm>
            <a:off x="311580" y="1246485"/>
            <a:ext cx="1908342" cy="61964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37" name="TextBox 36"/>
          <p:cNvSpPr txBox="1"/>
          <p:nvPr/>
        </p:nvSpPr>
        <p:spPr>
          <a:xfrm>
            <a:off x="486064" y="1264950"/>
            <a:ext cx="1568918"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bền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chí</a:t>
            </a:r>
            <a:r>
              <a:rPr lang="en-US" sz="3200" dirty="0">
                <a:solidFill>
                  <a:srgbClr val="002060"/>
                </a:solidFill>
                <a:latin typeface="Arial" panose="020B0604020202020204" pitchFamily="34" charset="0"/>
                <a:cs typeface="Arial" panose="020B0604020202020204" pitchFamily="34" charset="0"/>
              </a:rPr>
              <a:t> </a:t>
            </a:r>
            <a:endParaRPr lang="en-US" sz="3200" dirty="0">
              <a:solidFill>
                <a:srgbClr val="002060"/>
              </a:solidFill>
              <a:latin typeface="Arial" panose="020B0604020202020204" pitchFamily="34" charset="0"/>
              <a:cs typeface="Arial" panose="020B0604020202020204" pitchFamily="34" charset="0"/>
            </a:endParaRPr>
          </a:p>
        </p:txBody>
      </p:sp>
      <p:sp>
        <p:nvSpPr>
          <p:cNvPr id="38" name="Google Shape;117;p2"/>
          <p:cNvSpPr/>
          <p:nvPr/>
        </p:nvSpPr>
        <p:spPr>
          <a:xfrm>
            <a:off x="2434901" y="1234233"/>
            <a:ext cx="1910330" cy="62781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lvl="0" algn="ctr"/>
            <a:r>
              <a:rPr lang="en-US" altLang="en-US" sz="2800" b="1" dirty="0" err="1">
                <a:solidFill>
                  <a:srgbClr val="002060"/>
                </a:solidFill>
                <a:latin typeface="Arial" panose="020B0604020202020204" pitchFamily="34" charset="0"/>
                <a:cs typeface="Arial" panose="020B0604020202020204" pitchFamily="34" charset="0"/>
              </a:rPr>
              <a:t>kiên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trì</a:t>
            </a:r>
            <a:endParaRPr sz="28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39" name="Google Shape;117;p2"/>
          <p:cNvSpPr/>
          <p:nvPr/>
        </p:nvSpPr>
        <p:spPr>
          <a:xfrm>
            <a:off x="4618137" y="1210080"/>
            <a:ext cx="1910330" cy="62781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lvl="0" algn="ctr"/>
            <a:r>
              <a:rPr lang="en-US" sz="2800" b="1" dirty="0" err="1">
                <a:solidFill>
                  <a:srgbClr val="002060"/>
                </a:solidFill>
                <a:latin typeface="Arial" panose="020B0604020202020204" pitchFamily="34" charset="0"/>
                <a:cs typeface="Arial" panose="020B0604020202020204" pitchFamily="34" charset="0"/>
                <a:sym typeface="Tahoma" panose="020B0604030504040204"/>
              </a:rPr>
              <a:t>chịu</a:t>
            </a:r>
            <a:r>
              <a:rPr lang="en-US" sz="2800" b="1" dirty="0">
                <a:solidFill>
                  <a:srgbClr val="002060"/>
                </a:solidFill>
                <a:latin typeface="Arial" panose="020B0604020202020204" pitchFamily="34" charset="0"/>
                <a:cs typeface="Arial" panose="020B0604020202020204" pitchFamily="34" charset="0"/>
                <a:sym typeface="Tahoma" panose="020B0604030504040204"/>
              </a:rPr>
              <a:t> </a:t>
            </a:r>
            <a:r>
              <a:rPr lang="en-US" sz="2800" b="1" dirty="0" err="1">
                <a:solidFill>
                  <a:srgbClr val="002060"/>
                </a:solidFill>
                <a:latin typeface="Arial" panose="020B0604020202020204" pitchFamily="34" charset="0"/>
                <a:cs typeface="Arial" panose="020B0604020202020204" pitchFamily="34" charset="0"/>
                <a:sym typeface="Tahoma" panose="020B0604030504040204"/>
              </a:rPr>
              <a:t>khó</a:t>
            </a:r>
            <a:endParaRPr sz="28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40" name="Google Shape;117;p2"/>
          <p:cNvSpPr/>
          <p:nvPr/>
        </p:nvSpPr>
        <p:spPr>
          <a:xfrm>
            <a:off x="2454815" y="1986101"/>
            <a:ext cx="2057528" cy="68529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41" name="TextBox 40"/>
          <p:cNvSpPr txBox="1"/>
          <p:nvPr/>
        </p:nvSpPr>
        <p:spPr>
          <a:xfrm>
            <a:off x="2502777" y="1999361"/>
            <a:ext cx="2012329"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quyết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chí</a:t>
            </a:r>
            <a:endParaRPr lang="en-US" sz="3200" dirty="0">
              <a:solidFill>
                <a:srgbClr val="002060"/>
              </a:solidFill>
              <a:latin typeface="Arial" panose="020B0604020202020204" pitchFamily="34" charset="0"/>
              <a:cs typeface="Arial" panose="020B0604020202020204" pitchFamily="34" charset="0"/>
            </a:endParaRPr>
          </a:p>
        </p:txBody>
      </p:sp>
      <p:sp>
        <p:nvSpPr>
          <p:cNvPr id="42" name="Google Shape;117;p2"/>
          <p:cNvSpPr/>
          <p:nvPr/>
        </p:nvSpPr>
        <p:spPr>
          <a:xfrm>
            <a:off x="4682593" y="2021976"/>
            <a:ext cx="2095104" cy="64019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43" name="Rectangle 42"/>
          <p:cNvSpPr/>
          <p:nvPr/>
        </p:nvSpPr>
        <p:spPr>
          <a:xfrm>
            <a:off x="4697963" y="2028504"/>
            <a:ext cx="1960793" cy="584775"/>
          </a:xfrm>
          <a:prstGeom prst="rect">
            <a:avLst/>
          </a:prstGeom>
        </p:spPr>
        <p:txBody>
          <a:bodyPr wrap="none">
            <a:spAutoFit/>
          </a:bodyPr>
          <a:lstStyle/>
          <a:p>
            <a:r>
              <a:rPr lang="en-US" sz="3200" dirty="0" err="1">
                <a:solidFill>
                  <a:srgbClr val="002060"/>
                </a:solidFill>
                <a:latin typeface="Arial" panose="020B0604020202020204" pitchFamily="34" charset="0"/>
                <a:cs typeface="Arial" panose="020B0604020202020204" pitchFamily="34" charset="0"/>
              </a:rPr>
              <a:t>kiên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nhẫn</a:t>
            </a:r>
            <a:endParaRPr lang="en-US" sz="3200" dirty="0">
              <a:solidFill>
                <a:srgbClr val="002060"/>
              </a:solidFill>
              <a:latin typeface="Arial" panose="020B0604020202020204" pitchFamily="34" charset="0"/>
              <a:cs typeface="Arial" panose="020B0604020202020204" pitchFamily="34" charset="0"/>
            </a:endParaRPr>
          </a:p>
        </p:txBody>
      </p:sp>
      <p:sp>
        <p:nvSpPr>
          <p:cNvPr id="44" name="Google Shape;117;p2"/>
          <p:cNvSpPr/>
          <p:nvPr/>
        </p:nvSpPr>
        <p:spPr>
          <a:xfrm>
            <a:off x="777978" y="2880282"/>
            <a:ext cx="1927642" cy="68529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45" name="TextBox 44"/>
          <p:cNvSpPr txBox="1"/>
          <p:nvPr/>
        </p:nvSpPr>
        <p:spPr>
          <a:xfrm>
            <a:off x="748998" y="2908713"/>
            <a:ext cx="2262995"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nhẫn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nại</a:t>
            </a:r>
            <a:endParaRPr lang="en-US" sz="3200" dirty="0">
              <a:solidFill>
                <a:srgbClr val="002060"/>
              </a:solidFill>
              <a:latin typeface="Arial" panose="020B0604020202020204" pitchFamily="34" charset="0"/>
              <a:cs typeface="Arial" panose="020B0604020202020204" pitchFamily="34" charset="0"/>
            </a:endParaRPr>
          </a:p>
        </p:txBody>
      </p:sp>
      <p:sp>
        <p:nvSpPr>
          <p:cNvPr id="46" name="TextBox 45"/>
          <p:cNvSpPr txBox="1"/>
          <p:nvPr/>
        </p:nvSpPr>
        <p:spPr>
          <a:xfrm>
            <a:off x="2930107" y="2831774"/>
            <a:ext cx="3336758" cy="1077218"/>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bền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lòng</a:t>
            </a:r>
            <a:endParaRPr lang="en-US" sz="3200" dirty="0">
              <a:solidFill>
                <a:srgbClr val="002060"/>
              </a:solidFill>
              <a:latin typeface="Arial" panose="020B0604020202020204" pitchFamily="34" charset="0"/>
              <a:cs typeface="Arial" panose="020B0604020202020204" pitchFamily="34" charset="0"/>
            </a:endParaRPr>
          </a:p>
          <a:p>
            <a:endParaRPr lang="en-US" sz="3200" dirty="0">
              <a:solidFill>
                <a:srgbClr val="002060"/>
              </a:solidFill>
              <a:latin typeface="Arial" panose="020B0604020202020204" pitchFamily="34" charset="0"/>
              <a:cs typeface="Arial" panose="020B0604020202020204" pitchFamily="34" charset="0"/>
            </a:endParaRPr>
          </a:p>
        </p:txBody>
      </p:sp>
      <p:sp>
        <p:nvSpPr>
          <p:cNvPr id="47" name="Google Shape;117;p2"/>
          <p:cNvSpPr/>
          <p:nvPr/>
        </p:nvSpPr>
        <p:spPr>
          <a:xfrm>
            <a:off x="2815883" y="2887236"/>
            <a:ext cx="1838258" cy="68529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48" name="Google Shape;117;p2"/>
          <p:cNvSpPr/>
          <p:nvPr/>
        </p:nvSpPr>
        <p:spPr>
          <a:xfrm>
            <a:off x="4813379" y="2928891"/>
            <a:ext cx="2231993" cy="62781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lvl="0" algn="ctr"/>
            <a:endParaRPr sz="30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49" name="Rectangle 48"/>
          <p:cNvSpPr/>
          <p:nvPr/>
        </p:nvSpPr>
        <p:spPr>
          <a:xfrm>
            <a:off x="4840775" y="2915329"/>
            <a:ext cx="2209259" cy="584775"/>
          </a:xfrm>
          <a:prstGeom prst="rect">
            <a:avLst/>
          </a:prstGeom>
        </p:spPr>
        <p:txBody>
          <a:bodyPr wrap="none">
            <a:spAutoFit/>
          </a:bodyPr>
          <a:lstStyle/>
          <a:p>
            <a:r>
              <a:rPr lang="en-US" altLang="en-US" sz="3200" b="1" dirty="0" err="1">
                <a:solidFill>
                  <a:srgbClr val="002060"/>
                </a:solidFill>
                <a:latin typeface="Arial" panose="020B0604020202020204" pitchFamily="34" charset="0"/>
                <a:cs typeface="Arial" panose="020B0604020202020204" pitchFamily="34" charset="0"/>
              </a:rPr>
              <a:t>kiên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quyết</a:t>
            </a:r>
            <a:endParaRPr lang="en-US" sz="3200" dirty="0">
              <a:solidFill>
                <a:srgbClr val="002060"/>
              </a:solidFill>
              <a:latin typeface="Arial" panose="020B0604020202020204" pitchFamily="34" charset="0"/>
              <a:cs typeface="Arial" panose="020B0604020202020204" pitchFamily="34" charset="0"/>
            </a:endParaRPr>
          </a:p>
        </p:txBody>
      </p:sp>
      <p:sp>
        <p:nvSpPr>
          <p:cNvPr id="50" name="Google Shape;117;p2"/>
          <p:cNvSpPr/>
          <p:nvPr/>
        </p:nvSpPr>
        <p:spPr>
          <a:xfrm>
            <a:off x="1055683" y="3693950"/>
            <a:ext cx="1885172" cy="62781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lvl="0" algn="ctr"/>
            <a:endParaRPr sz="30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51" name="Google Shape;117;p2"/>
          <p:cNvSpPr/>
          <p:nvPr/>
        </p:nvSpPr>
        <p:spPr>
          <a:xfrm>
            <a:off x="5023793" y="3740210"/>
            <a:ext cx="1788124" cy="62781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lvl="0" algn="ctr"/>
            <a:endParaRPr sz="30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52" name="Google Shape;117;p2"/>
          <p:cNvSpPr/>
          <p:nvPr/>
        </p:nvSpPr>
        <p:spPr>
          <a:xfrm>
            <a:off x="3022943" y="3726207"/>
            <a:ext cx="1851154" cy="629639"/>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lvl="0" algn="ctr"/>
            <a:endParaRPr sz="3000" b="0" i="0" u="none" strike="noStrike" cap="none" dirty="0">
              <a:solidFill>
                <a:srgbClr val="002060"/>
              </a:solidFill>
              <a:latin typeface="Arial" panose="020B0604020202020204" pitchFamily="34" charset="0"/>
              <a:ea typeface="Tahoma" panose="020B0604030504040204"/>
              <a:cs typeface="Arial" panose="020B0604020202020204" pitchFamily="34" charset="0"/>
              <a:sym typeface="Tahoma" panose="020B0604030504040204"/>
            </a:endParaRPr>
          </a:p>
        </p:txBody>
      </p:sp>
      <p:sp>
        <p:nvSpPr>
          <p:cNvPr id="53" name="Rectangle 52"/>
          <p:cNvSpPr/>
          <p:nvPr/>
        </p:nvSpPr>
        <p:spPr>
          <a:xfrm>
            <a:off x="963975" y="3724539"/>
            <a:ext cx="2157963" cy="523220"/>
          </a:xfrm>
          <a:prstGeom prst="rect">
            <a:avLst/>
          </a:prstGeom>
        </p:spPr>
        <p:txBody>
          <a:bodyPr wrap="none">
            <a:spAutoFit/>
          </a:bodyPr>
          <a:lstStyle/>
          <a:p>
            <a:r>
              <a:rPr lang="en-US" altLang="en-US" sz="2800" b="1" dirty="0" err="1">
                <a:solidFill>
                  <a:srgbClr val="002060"/>
                </a:solidFill>
                <a:latin typeface="Arial" panose="020B0604020202020204" pitchFamily="34" charset="0"/>
                <a:cs typeface="Arial" panose="020B0604020202020204" pitchFamily="34" charset="0"/>
              </a:rPr>
              <a:t>kiên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cường</a:t>
            </a:r>
            <a:endParaRPr lang="en-US" sz="2800" dirty="0">
              <a:solidFill>
                <a:srgbClr val="002060"/>
              </a:solidFill>
              <a:latin typeface="Arial" panose="020B0604020202020204" pitchFamily="34" charset="0"/>
              <a:cs typeface="Arial" panose="020B0604020202020204" pitchFamily="34" charset="0"/>
            </a:endParaRPr>
          </a:p>
        </p:txBody>
      </p:sp>
      <p:sp>
        <p:nvSpPr>
          <p:cNvPr id="54" name="Rectangle 53"/>
          <p:cNvSpPr/>
          <p:nvPr/>
        </p:nvSpPr>
        <p:spPr>
          <a:xfrm>
            <a:off x="3042128" y="3722307"/>
            <a:ext cx="2028119" cy="584775"/>
          </a:xfrm>
          <a:prstGeom prst="rect">
            <a:avLst/>
          </a:prstGeom>
        </p:spPr>
        <p:txBody>
          <a:bodyPr wrap="none">
            <a:spAutoFit/>
          </a:bodyPr>
          <a:lstStyle/>
          <a:p>
            <a:r>
              <a:rPr lang="en-US" altLang="en-US" sz="3200" b="1" dirty="0" err="1">
                <a:solidFill>
                  <a:srgbClr val="002060"/>
                </a:solidFill>
                <a:latin typeface="Arial" panose="020B0604020202020204" pitchFamily="34" charset="0"/>
                <a:cs typeface="Arial" panose="020B0604020202020204" pitchFamily="34" charset="0"/>
              </a:rPr>
              <a:t>vững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chí</a:t>
            </a:r>
            <a:r>
              <a:rPr lang="en-US" altLang="en-US" sz="3200" b="1" dirty="0">
                <a:solidFill>
                  <a:srgbClr val="002060"/>
                </a:solidFill>
                <a:latin typeface="Arial" panose="020B0604020202020204" pitchFamily="34" charset="0"/>
                <a:cs typeface="Arial" panose="020B0604020202020204" pitchFamily="34" charset="0"/>
              </a:rPr>
              <a:t> </a:t>
            </a:r>
            <a:endParaRPr lang="en-US" sz="3200" dirty="0">
              <a:solidFill>
                <a:srgbClr val="002060"/>
              </a:solidFill>
              <a:latin typeface="Arial" panose="020B0604020202020204" pitchFamily="34" charset="0"/>
              <a:cs typeface="Arial" panose="020B0604020202020204" pitchFamily="34" charset="0"/>
            </a:endParaRPr>
          </a:p>
        </p:txBody>
      </p:sp>
      <p:sp>
        <p:nvSpPr>
          <p:cNvPr id="55" name="Rectangle 54"/>
          <p:cNvSpPr/>
          <p:nvPr/>
        </p:nvSpPr>
        <p:spPr>
          <a:xfrm>
            <a:off x="5079742" y="3716880"/>
            <a:ext cx="1800493" cy="584775"/>
          </a:xfrm>
          <a:prstGeom prst="rect">
            <a:avLst/>
          </a:prstGeom>
        </p:spPr>
        <p:txBody>
          <a:bodyPr wrap="none">
            <a:spAutoFit/>
          </a:bodyPr>
          <a:lstStyle/>
          <a:p>
            <a:r>
              <a:rPr lang="en-US" altLang="en-US" sz="3200" b="1" dirty="0" err="1">
                <a:solidFill>
                  <a:srgbClr val="002060"/>
                </a:solidFill>
                <a:latin typeface="Arial" panose="020B0604020202020204" pitchFamily="34" charset="0"/>
                <a:cs typeface="Arial" panose="020B0604020202020204" pitchFamily="34" charset="0"/>
              </a:rPr>
              <a:t>vững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dạ</a:t>
            </a:r>
            <a:endParaRPr lang="en-US" sz="3200" dirty="0">
              <a:solidFill>
                <a:srgbClr val="002060"/>
              </a:solidFill>
              <a:latin typeface="Arial" panose="020B0604020202020204" pitchFamily="34" charset="0"/>
              <a:cs typeface="Arial" panose="020B0604020202020204" pitchFamily="34" charset="0"/>
            </a:endParaRPr>
          </a:p>
        </p:txBody>
      </p:sp>
      <p:pic>
        <p:nvPicPr>
          <p:cNvPr id="57"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657639"/>
            <a:ext cx="12192000" cy="2188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barn(inVertical)">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down)">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inVertical)">
                                      <p:cBhvr>
                                        <p:cTn id="55" dur="500"/>
                                        <p:tgtEl>
                                          <p:spTgt spid="4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barn(inVertical)">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barn(inVertical)">
                                      <p:cBhvr>
                                        <p:cTn id="63" dur="500"/>
                                        <p:tgtEl>
                                          <p:spTgt spid="4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barn(inVertical)">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1000"/>
                                        <p:tgtEl>
                                          <p:spTgt spid="50"/>
                                        </p:tgtEl>
                                      </p:cBhvr>
                                    </p:animEffect>
                                    <p:anim calcmode="lin" valueType="num">
                                      <p:cBhvr>
                                        <p:cTn id="80" dur="1000" fill="hold"/>
                                        <p:tgtEl>
                                          <p:spTgt spid="50"/>
                                        </p:tgtEl>
                                        <p:attrNameLst>
                                          <p:attrName>ppt_x</p:attrName>
                                        </p:attrNameLst>
                                      </p:cBhvr>
                                      <p:tavLst>
                                        <p:tav tm="0">
                                          <p:val>
                                            <p:strVal val="#ppt_x"/>
                                          </p:val>
                                        </p:tav>
                                        <p:tav tm="100000">
                                          <p:val>
                                            <p:strVal val="#ppt_x"/>
                                          </p:val>
                                        </p:tav>
                                      </p:tavLst>
                                    </p:anim>
                                    <p:anim calcmode="lin" valueType="num">
                                      <p:cBhvr>
                                        <p:cTn id="81" dur="1000" fill="hold"/>
                                        <p:tgtEl>
                                          <p:spTgt spid="5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1000"/>
                                        <p:tgtEl>
                                          <p:spTgt spid="53"/>
                                        </p:tgtEl>
                                      </p:cBhvr>
                                    </p:animEffect>
                                    <p:anim calcmode="lin" valueType="num">
                                      <p:cBhvr>
                                        <p:cTn id="85" dur="1000" fill="hold"/>
                                        <p:tgtEl>
                                          <p:spTgt spid="53"/>
                                        </p:tgtEl>
                                        <p:attrNameLst>
                                          <p:attrName>ppt_x</p:attrName>
                                        </p:attrNameLst>
                                      </p:cBhvr>
                                      <p:tavLst>
                                        <p:tav tm="0">
                                          <p:val>
                                            <p:strVal val="#ppt_x"/>
                                          </p:val>
                                        </p:tav>
                                        <p:tav tm="100000">
                                          <p:val>
                                            <p:strVal val="#ppt_x"/>
                                          </p:val>
                                        </p:tav>
                                      </p:tavLst>
                                    </p:anim>
                                    <p:anim calcmode="lin" valueType="num">
                                      <p:cBhvr>
                                        <p:cTn id="8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wipe(down)">
                                      <p:cBhvr>
                                        <p:cTn id="91" dur="500"/>
                                        <p:tgtEl>
                                          <p:spTgt spid="5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down)">
                                      <p:cBhvr>
                                        <p:cTn id="94" dur="500"/>
                                        <p:tgtEl>
                                          <p:spTgt spid="54"/>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circle(in)">
                                      <p:cBhvr>
                                        <p:cTn id="99" dur="2000"/>
                                        <p:tgtEl>
                                          <p:spTgt spid="55"/>
                                        </p:tgtEl>
                                      </p:cBhvr>
                                    </p:animEffect>
                                  </p:childTnLst>
                                </p:cTn>
                              </p:par>
                              <p:par>
                                <p:cTn id="100" presetID="6" presetClass="entr" presetSubtype="16"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circle(in)">
                                      <p:cBhvr>
                                        <p:cTn id="10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P spid="37" grpId="0"/>
      <p:bldP spid="38" grpId="0" animBg="1"/>
      <p:bldP spid="39" grpId="0" animBg="1"/>
      <p:bldP spid="40" grpId="0" animBg="1"/>
      <p:bldP spid="41" grpId="0"/>
      <p:bldP spid="42" grpId="0" animBg="1"/>
      <p:bldP spid="43" grpId="0"/>
      <p:bldP spid="44" grpId="0" animBg="1"/>
      <p:bldP spid="45" grpId="0"/>
      <p:bldP spid="46" grpId="0"/>
      <p:bldP spid="47" grpId="0" animBg="1"/>
      <p:bldP spid="48" grpId="0" animBg="1"/>
      <p:bldP spid="49" grpId="0"/>
      <p:bldP spid="50" grpId="0" animBg="1"/>
      <p:bldP spid="51" grpId="0" animBg="1"/>
      <p:bldP spid="52" grpId="0" animBg="1"/>
      <p:bldP spid="53" grpId="0"/>
      <p:bldP spid="54"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0"/>
          <p:cNvGrpSpPr/>
          <p:nvPr/>
        </p:nvGrpSpPr>
        <p:grpSpPr>
          <a:xfrm>
            <a:off x="101600" y="93723"/>
            <a:ext cx="6481716" cy="3706908"/>
            <a:chOff x="731883" y="1025738"/>
            <a:chExt cx="7205669" cy="4403171"/>
          </a:xfrm>
        </p:grpSpPr>
        <p:sp>
          <p:nvSpPr>
            <p:cNvPr id="7" name="矩形 1"/>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1" fmla="*/ 0 w 7025003"/>
                <a:gd name="connsiteY0-2" fmla="*/ 296333 h 4296833"/>
                <a:gd name="connsiteX1-3" fmla="*/ 7025003 w 7025003"/>
                <a:gd name="connsiteY1-4" fmla="*/ 296333 h 4296833"/>
                <a:gd name="connsiteX2-5" fmla="*/ 7025003 w 7025003"/>
                <a:gd name="connsiteY2-6" fmla="*/ 4296833 h 4296833"/>
                <a:gd name="connsiteX3-7" fmla="*/ 0 w 7025003"/>
                <a:gd name="connsiteY3-8" fmla="*/ 4296833 h 4296833"/>
                <a:gd name="connsiteX4-9" fmla="*/ 0 w 7025003"/>
                <a:gd name="connsiteY4-10" fmla="*/ 296333 h 4296833"/>
                <a:gd name="connsiteX0-11" fmla="*/ 0 w 7025003"/>
                <a:gd name="connsiteY0-12" fmla="*/ 769896 h 4770396"/>
                <a:gd name="connsiteX1-13" fmla="*/ 7025003 w 7025003"/>
                <a:gd name="connsiteY1-14" fmla="*/ 769896 h 4770396"/>
                <a:gd name="connsiteX2-15" fmla="*/ 7025003 w 7025003"/>
                <a:gd name="connsiteY2-16" fmla="*/ 4770396 h 4770396"/>
                <a:gd name="connsiteX3-17" fmla="*/ 0 w 7025003"/>
                <a:gd name="connsiteY3-18" fmla="*/ 4770396 h 4770396"/>
                <a:gd name="connsiteX4-19" fmla="*/ 0 w 7025003"/>
                <a:gd name="connsiteY4-20" fmla="*/ 769896 h 4770396"/>
                <a:gd name="connsiteX0-21" fmla="*/ 0 w 7287469"/>
                <a:gd name="connsiteY0-22" fmla="*/ 786021 h 4786521"/>
                <a:gd name="connsiteX1-23" fmla="*/ 7025003 w 7287469"/>
                <a:gd name="connsiteY1-24" fmla="*/ 786021 h 4786521"/>
                <a:gd name="connsiteX2-25" fmla="*/ 7025003 w 7287469"/>
                <a:gd name="connsiteY2-26" fmla="*/ 4786521 h 4786521"/>
                <a:gd name="connsiteX3-27" fmla="*/ 0 w 7287469"/>
                <a:gd name="connsiteY3-28" fmla="*/ 4786521 h 4786521"/>
                <a:gd name="connsiteX4-29" fmla="*/ 0 w 7287469"/>
                <a:gd name="connsiteY4-30" fmla="*/ 786021 h 4786521"/>
                <a:gd name="connsiteX0-31" fmla="*/ 0 w 7232593"/>
                <a:gd name="connsiteY0-32" fmla="*/ 537822 h 4538322"/>
                <a:gd name="connsiteX1-33" fmla="*/ 6948803 w 7232593"/>
                <a:gd name="connsiteY1-34" fmla="*/ 995022 h 4538322"/>
                <a:gd name="connsiteX2-35" fmla="*/ 7025003 w 7232593"/>
                <a:gd name="connsiteY2-36" fmla="*/ 4538322 h 4538322"/>
                <a:gd name="connsiteX3-37" fmla="*/ 0 w 7232593"/>
                <a:gd name="connsiteY3-38" fmla="*/ 4538322 h 4538322"/>
                <a:gd name="connsiteX4-39" fmla="*/ 0 w 7232593"/>
                <a:gd name="connsiteY4-40" fmla="*/ 537822 h 4538322"/>
                <a:gd name="connsiteX0-41" fmla="*/ 1348038 w 8580631"/>
                <a:gd name="connsiteY0-42" fmla="*/ 537822 h 4538322"/>
                <a:gd name="connsiteX1-43" fmla="*/ 8296841 w 8580631"/>
                <a:gd name="connsiteY1-44" fmla="*/ 995022 h 4538322"/>
                <a:gd name="connsiteX2-45" fmla="*/ 8373041 w 8580631"/>
                <a:gd name="connsiteY2-46" fmla="*/ 4538322 h 4538322"/>
                <a:gd name="connsiteX3-47" fmla="*/ 1348038 w 8580631"/>
                <a:gd name="connsiteY3-48" fmla="*/ 4538322 h 4538322"/>
                <a:gd name="connsiteX4-49" fmla="*/ 1348038 w 8580631"/>
                <a:gd name="connsiteY4-50" fmla="*/ 537822 h 4538322"/>
                <a:gd name="connsiteX0-51" fmla="*/ 695843 w 7928436"/>
                <a:gd name="connsiteY0-52" fmla="*/ 537822 h 4766922"/>
                <a:gd name="connsiteX1-53" fmla="*/ 7644646 w 7928436"/>
                <a:gd name="connsiteY1-54" fmla="*/ 995022 h 4766922"/>
                <a:gd name="connsiteX2-55" fmla="*/ 7720846 w 7928436"/>
                <a:gd name="connsiteY2-56" fmla="*/ 4538322 h 4766922"/>
                <a:gd name="connsiteX3-57" fmla="*/ 695843 w 7928436"/>
                <a:gd name="connsiteY3-58" fmla="*/ 4538322 h 4766922"/>
                <a:gd name="connsiteX4-59" fmla="*/ 695843 w 7928436"/>
                <a:gd name="connsiteY4-60" fmla="*/ 537822 h 4766922"/>
                <a:gd name="connsiteX0-61" fmla="*/ 1324112 w 7934080"/>
                <a:gd name="connsiteY0-62" fmla="*/ 279182 h 4821548"/>
                <a:gd name="connsiteX1-63" fmla="*/ 7453765 w 7934080"/>
                <a:gd name="connsiteY1-64" fmla="*/ 964982 h 4821548"/>
                <a:gd name="connsiteX2-65" fmla="*/ 7529965 w 7934080"/>
                <a:gd name="connsiteY2-66" fmla="*/ 4508282 h 4821548"/>
                <a:gd name="connsiteX3-67" fmla="*/ 504962 w 7934080"/>
                <a:gd name="connsiteY3-68" fmla="*/ 4508282 h 4821548"/>
                <a:gd name="connsiteX4-69" fmla="*/ 1324112 w 7934080"/>
                <a:gd name="connsiteY4-70" fmla="*/ 279182 h 4821548"/>
                <a:gd name="connsiteX0-71" fmla="*/ 951883 w 7561851"/>
                <a:gd name="connsiteY0-72" fmla="*/ 279182 h 4864538"/>
                <a:gd name="connsiteX1-73" fmla="*/ 7081536 w 7561851"/>
                <a:gd name="connsiteY1-74" fmla="*/ 964982 h 4864538"/>
                <a:gd name="connsiteX2-75" fmla="*/ 7157736 w 7561851"/>
                <a:gd name="connsiteY2-76" fmla="*/ 4508282 h 4864538"/>
                <a:gd name="connsiteX3-77" fmla="*/ 704233 w 7561851"/>
                <a:gd name="connsiteY3-78" fmla="*/ 4565432 h 4864538"/>
                <a:gd name="connsiteX4-79" fmla="*/ 951883 w 7561851"/>
                <a:gd name="connsiteY4-80" fmla="*/ 279182 h 4864538"/>
                <a:gd name="connsiteX0-81" fmla="*/ 1007038 w 7617006"/>
                <a:gd name="connsiteY0-82" fmla="*/ 279182 h 4726944"/>
                <a:gd name="connsiteX1-83" fmla="*/ 7136691 w 7617006"/>
                <a:gd name="connsiteY1-84" fmla="*/ 964982 h 4726944"/>
                <a:gd name="connsiteX2-85" fmla="*/ 7212891 w 7617006"/>
                <a:gd name="connsiteY2-86" fmla="*/ 4508282 h 4726944"/>
                <a:gd name="connsiteX3-87" fmla="*/ 664138 w 7617006"/>
                <a:gd name="connsiteY3-88" fmla="*/ 4374932 h 4726944"/>
                <a:gd name="connsiteX4-89" fmla="*/ 1007038 w 7617006"/>
                <a:gd name="connsiteY4-90" fmla="*/ 279182 h 4726944"/>
                <a:gd name="connsiteX0-91" fmla="*/ 1007038 w 7617006"/>
                <a:gd name="connsiteY0-92" fmla="*/ 314681 h 4762443"/>
                <a:gd name="connsiteX1-93" fmla="*/ 7136691 w 7617006"/>
                <a:gd name="connsiteY1-94" fmla="*/ 848081 h 4762443"/>
                <a:gd name="connsiteX2-95" fmla="*/ 7212891 w 7617006"/>
                <a:gd name="connsiteY2-96" fmla="*/ 4543781 h 4762443"/>
                <a:gd name="connsiteX3-97" fmla="*/ 664138 w 7617006"/>
                <a:gd name="connsiteY3-98" fmla="*/ 4410431 h 4762443"/>
                <a:gd name="connsiteX4-99" fmla="*/ 1007038 w 7617006"/>
                <a:gd name="connsiteY4-100" fmla="*/ 314681 h 4762443"/>
                <a:gd name="connsiteX0-101" fmla="*/ 930313 w 7703948"/>
                <a:gd name="connsiteY0-102" fmla="*/ 422059 h 4461066"/>
                <a:gd name="connsiteX1-103" fmla="*/ 7212366 w 7703948"/>
                <a:gd name="connsiteY1-104" fmla="*/ 574459 h 4461066"/>
                <a:gd name="connsiteX2-105" fmla="*/ 7288566 w 7703948"/>
                <a:gd name="connsiteY2-106" fmla="*/ 4270159 h 4461066"/>
                <a:gd name="connsiteX3-107" fmla="*/ 739813 w 7703948"/>
                <a:gd name="connsiteY3-108" fmla="*/ 4136809 h 4461066"/>
                <a:gd name="connsiteX4-109" fmla="*/ 930313 w 7703948"/>
                <a:gd name="connsiteY4-110" fmla="*/ 422059 h 4461066"/>
                <a:gd name="connsiteX0-111" fmla="*/ 860277 w 7633912"/>
                <a:gd name="connsiteY0-112" fmla="*/ 422059 h 4513663"/>
                <a:gd name="connsiteX1-113" fmla="*/ 7142330 w 7633912"/>
                <a:gd name="connsiteY1-114" fmla="*/ 574459 h 4513663"/>
                <a:gd name="connsiteX2-115" fmla="*/ 7218530 w 7633912"/>
                <a:gd name="connsiteY2-116" fmla="*/ 4270159 h 4513663"/>
                <a:gd name="connsiteX3-117" fmla="*/ 803127 w 7633912"/>
                <a:gd name="connsiteY3-118" fmla="*/ 4213009 h 4513663"/>
                <a:gd name="connsiteX4-119" fmla="*/ 860277 w 7633912"/>
                <a:gd name="connsiteY4-120" fmla="*/ 422059 h 4513663"/>
                <a:gd name="connsiteX0-121" fmla="*/ 656670 w 7430305"/>
                <a:gd name="connsiteY0-122" fmla="*/ 422059 h 4505222"/>
                <a:gd name="connsiteX1-123" fmla="*/ 6938723 w 7430305"/>
                <a:gd name="connsiteY1-124" fmla="*/ 574459 h 4505222"/>
                <a:gd name="connsiteX2-125" fmla="*/ 7014923 w 7430305"/>
                <a:gd name="connsiteY2-126" fmla="*/ 4270159 h 4505222"/>
                <a:gd name="connsiteX3-127" fmla="*/ 599520 w 7430305"/>
                <a:gd name="connsiteY3-128" fmla="*/ 4213009 h 4505222"/>
                <a:gd name="connsiteX4-129" fmla="*/ 656670 w 7430305"/>
                <a:gd name="connsiteY4-130" fmla="*/ 422059 h 4505222"/>
                <a:gd name="connsiteX0-131" fmla="*/ 431685 w 7205320"/>
                <a:gd name="connsiteY0-132" fmla="*/ 422059 h 4505222"/>
                <a:gd name="connsiteX1-133" fmla="*/ 6713738 w 7205320"/>
                <a:gd name="connsiteY1-134" fmla="*/ 574459 h 4505222"/>
                <a:gd name="connsiteX2-135" fmla="*/ 6789938 w 7205320"/>
                <a:gd name="connsiteY2-136" fmla="*/ 4270159 h 4505222"/>
                <a:gd name="connsiteX3-137" fmla="*/ 374535 w 7205320"/>
                <a:gd name="connsiteY3-138" fmla="*/ 4213009 h 4505222"/>
                <a:gd name="connsiteX4-139" fmla="*/ 431685 w 7205320"/>
                <a:gd name="connsiteY4-140" fmla="*/ 422059 h 4505222"/>
                <a:gd name="connsiteX0-141" fmla="*/ 506369 w 7280004"/>
                <a:gd name="connsiteY0-142" fmla="*/ 422059 h 4505222"/>
                <a:gd name="connsiteX1-143" fmla="*/ 6788422 w 7280004"/>
                <a:gd name="connsiteY1-144" fmla="*/ 574459 h 4505222"/>
                <a:gd name="connsiteX2-145" fmla="*/ 6864622 w 7280004"/>
                <a:gd name="connsiteY2-146" fmla="*/ 4270159 h 4505222"/>
                <a:gd name="connsiteX3-147" fmla="*/ 449219 w 7280004"/>
                <a:gd name="connsiteY3-148" fmla="*/ 4213009 h 4505222"/>
                <a:gd name="connsiteX4-149" fmla="*/ 506369 w 7280004"/>
                <a:gd name="connsiteY4-150" fmla="*/ 422059 h 4505222"/>
                <a:gd name="connsiteX0-151" fmla="*/ 506369 w 7205669"/>
                <a:gd name="connsiteY0-152" fmla="*/ 422059 h 4505222"/>
                <a:gd name="connsiteX1-153" fmla="*/ 6788422 w 7205669"/>
                <a:gd name="connsiteY1-154" fmla="*/ 574459 h 4505222"/>
                <a:gd name="connsiteX2-155" fmla="*/ 6864622 w 7205669"/>
                <a:gd name="connsiteY2-156" fmla="*/ 4270159 h 4505222"/>
                <a:gd name="connsiteX3-157" fmla="*/ 449219 w 7205669"/>
                <a:gd name="connsiteY3-158" fmla="*/ 4213009 h 4505222"/>
                <a:gd name="connsiteX4-159" fmla="*/ 506369 w 7205669"/>
                <a:gd name="connsiteY4-160" fmla="*/ 422059 h 4505222"/>
                <a:gd name="connsiteX0-161" fmla="*/ 506369 w 7205669"/>
                <a:gd name="connsiteY0-162" fmla="*/ 422059 h 4403171"/>
                <a:gd name="connsiteX1-163" fmla="*/ 6788422 w 7205669"/>
                <a:gd name="connsiteY1-164" fmla="*/ 574459 h 4403171"/>
                <a:gd name="connsiteX2-165" fmla="*/ 6864622 w 7205669"/>
                <a:gd name="connsiteY2-166" fmla="*/ 4270159 h 4403171"/>
                <a:gd name="connsiteX3-167" fmla="*/ 449219 w 7205669"/>
                <a:gd name="connsiteY3-168" fmla="*/ 4213009 h 4403171"/>
                <a:gd name="connsiteX4-169" fmla="*/ 506369 w 7205669"/>
                <a:gd name="connsiteY4-170" fmla="*/ 422059 h 44031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8" name="矩形 1"/>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1" fmla="*/ 0 w 7025003"/>
                <a:gd name="connsiteY0-2" fmla="*/ 296333 h 4296833"/>
                <a:gd name="connsiteX1-3" fmla="*/ 7025003 w 7025003"/>
                <a:gd name="connsiteY1-4" fmla="*/ 296333 h 4296833"/>
                <a:gd name="connsiteX2-5" fmla="*/ 7025003 w 7025003"/>
                <a:gd name="connsiteY2-6" fmla="*/ 4296833 h 4296833"/>
                <a:gd name="connsiteX3-7" fmla="*/ 0 w 7025003"/>
                <a:gd name="connsiteY3-8" fmla="*/ 4296833 h 4296833"/>
                <a:gd name="connsiteX4-9" fmla="*/ 0 w 7025003"/>
                <a:gd name="connsiteY4-10" fmla="*/ 296333 h 4296833"/>
                <a:gd name="connsiteX0-11" fmla="*/ 0 w 7025003"/>
                <a:gd name="connsiteY0-12" fmla="*/ 769896 h 4770396"/>
                <a:gd name="connsiteX1-13" fmla="*/ 7025003 w 7025003"/>
                <a:gd name="connsiteY1-14" fmla="*/ 769896 h 4770396"/>
                <a:gd name="connsiteX2-15" fmla="*/ 7025003 w 7025003"/>
                <a:gd name="connsiteY2-16" fmla="*/ 4770396 h 4770396"/>
                <a:gd name="connsiteX3-17" fmla="*/ 0 w 7025003"/>
                <a:gd name="connsiteY3-18" fmla="*/ 4770396 h 4770396"/>
                <a:gd name="connsiteX4-19" fmla="*/ 0 w 7025003"/>
                <a:gd name="connsiteY4-20" fmla="*/ 769896 h 4770396"/>
                <a:gd name="connsiteX0-21" fmla="*/ 0 w 7287469"/>
                <a:gd name="connsiteY0-22" fmla="*/ 786021 h 4786521"/>
                <a:gd name="connsiteX1-23" fmla="*/ 7025003 w 7287469"/>
                <a:gd name="connsiteY1-24" fmla="*/ 786021 h 4786521"/>
                <a:gd name="connsiteX2-25" fmla="*/ 7025003 w 7287469"/>
                <a:gd name="connsiteY2-26" fmla="*/ 4786521 h 4786521"/>
                <a:gd name="connsiteX3-27" fmla="*/ 0 w 7287469"/>
                <a:gd name="connsiteY3-28" fmla="*/ 4786521 h 4786521"/>
                <a:gd name="connsiteX4-29" fmla="*/ 0 w 7287469"/>
                <a:gd name="connsiteY4-30" fmla="*/ 786021 h 4786521"/>
                <a:gd name="connsiteX0-31" fmla="*/ 0 w 7232593"/>
                <a:gd name="connsiteY0-32" fmla="*/ 537822 h 4538322"/>
                <a:gd name="connsiteX1-33" fmla="*/ 6948803 w 7232593"/>
                <a:gd name="connsiteY1-34" fmla="*/ 995022 h 4538322"/>
                <a:gd name="connsiteX2-35" fmla="*/ 7025003 w 7232593"/>
                <a:gd name="connsiteY2-36" fmla="*/ 4538322 h 4538322"/>
                <a:gd name="connsiteX3-37" fmla="*/ 0 w 7232593"/>
                <a:gd name="connsiteY3-38" fmla="*/ 4538322 h 4538322"/>
                <a:gd name="connsiteX4-39" fmla="*/ 0 w 7232593"/>
                <a:gd name="connsiteY4-40" fmla="*/ 537822 h 4538322"/>
                <a:gd name="connsiteX0-41" fmla="*/ 1348038 w 8580631"/>
                <a:gd name="connsiteY0-42" fmla="*/ 537822 h 4538322"/>
                <a:gd name="connsiteX1-43" fmla="*/ 8296841 w 8580631"/>
                <a:gd name="connsiteY1-44" fmla="*/ 995022 h 4538322"/>
                <a:gd name="connsiteX2-45" fmla="*/ 8373041 w 8580631"/>
                <a:gd name="connsiteY2-46" fmla="*/ 4538322 h 4538322"/>
                <a:gd name="connsiteX3-47" fmla="*/ 1348038 w 8580631"/>
                <a:gd name="connsiteY3-48" fmla="*/ 4538322 h 4538322"/>
                <a:gd name="connsiteX4-49" fmla="*/ 1348038 w 8580631"/>
                <a:gd name="connsiteY4-50" fmla="*/ 537822 h 4538322"/>
                <a:gd name="connsiteX0-51" fmla="*/ 695843 w 7928436"/>
                <a:gd name="connsiteY0-52" fmla="*/ 537822 h 4766922"/>
                <a:gd name="connsiteX1-53" fmla="*/ 7644646 w 7928436"/>
                <a:gd name="connsiteY1-54" fmla="*/ 995022 h 4766922"/>
                <a:gd name="connsiteX2-55" fmla="*/ 7720846 w 7928436"/>
                <a:gd name="connsiteY2-56" fmla="*/ 4538322 h 4766922"/>
                <a:gd name="connsiteX3-57" fmla="*/ 695843 w 7928436"/>
                <a:gd name="connsiteY3-58" fmla="*/ 4538322 h 4766922"/>
                <a:gd name="connsiteX4-59" fmla="*/ 695843 w 7928436"/>
                <a:gd name="connsiteY4-60" fmla="*/ 537822 h 4766922"/>
                <a:gd name="connsiteX0-61" fmla="*/ 1324112 w 7934080"/>
                <a:gd name="connsiteY0-62" fmla="*/ 279182 h 4821548"/>
                <a:gd name="connsiteX1-63" fmla="*/ 7453765 w 7934080"/>
                <a:gd name="connsiteY1-64" fmla="*/ 964982 h 4821548"/>
                <a:gd name="connsiteX2-65" fmla="*/ 7529965 w 7934080"/>
                <a:gd name="connsiteY2-66" fmla="*/ 4508282 h 4821548"/>
                <a:gd name="connsiteX3-67" fmla="*/ 504962 w 7934080"/>
                <a:gd name="connsiteY3-68" fmla="*/ 4508282 h 4821548"/>
                <a:gd name="connsiteX4-69" fmla="*/ 1324112 w 7934080"/>
                <a:gd name="connsiteY4-70" fmla="*/ 279182 h 4821548"/>
                <a:gd name="connsiteX0-71" fmla="*/ 951883 w 7561851"/>
                <a:gd name="connsiteY0-72" fmla="*/ 279182 h 4864538"/>
                <a:gd name="connsiteX1-73" fmla="*/ 7081536 w 7561851"/>
                <a:gd name="connsiteY1-74" fmla="*/ 964982 h 4864538"/>
                <a:gd name="connsiteX2-75" fmla="*/ 7157736 w 7561851"/>
                <a:gd name="connsiteY2-76" fmla="*/ 4508282 h 4864538"/>
                <a:gd name="connsiteX3-77" fmla="*/ 704233 w 7561851"/>
                <a:gd name="connsiteY3-78" fmla="*/ 4565432 h 4864538"/>
                <a:gd name="connsiteX4-79" fmla="*/ 951883 w 7561851"/>
                <a:gd name="connsiteY4-80" fmla="*/ 279182 h 4864538"/>
                <a:gd name="connsiteX0-81" fmla="*/ 1007038 w 7617006"/>
                <a:gd name="connsiteY0-82" fmla="*/ 279182 h 4726944"/>
                <a:gd name="connsiteX1-83" fmla="*/ 7136691 w 7617006"/>
                <a:gd name="connsiteY1-84" fmla="*/ 964982 h 4726944"/>
                <a:gd name="connsiteX2-85" fmla="*/ 7212891 w 7617006"/>
                <a:gd name="connsiteY2-86" fmla="*/ 4508282 h 4726944"/>
                <a:gd name="connsiteX3-87" fmla="*/ 664138 w 7617006"/>
                <a:gd name="connsiteY3-88" fmla="*/ 4374932 h 4726944"/>
                <a:gd name="connsiteX4-89" fmla="*/ 1007038 w 7617006"/>
                <a:gd name="connsiteY4-90" fmla="*/ 279182 h 4726944"/>
                <a:gd name="connsiteX0-91" fmla="*/ 1007038 w 7617006"/>
                <a:gd name="connsiteY0-92" fmla="*/ 314681 h 4762443"/>
                <a:gd name="connsiteX1-93" fmla="*/ 7136691 w 7617006"/>
                <a:gd name="connsiteY1-94" fmla="*/ 848081 h 4762443"/>
                <a:gd name="connsiteX2-95" fmla="*/ 7212891 w 7617006"/>
                <a:gd name="connsiteY2-96" fmla="*/ 4543781 h 4762443"/>
                <a:gd name="connsiteX3-97" fmla="*/ 664138 w 7617006"/>
                <a:gd name="connsiteY3-98" fmla="*/ 4410431 h 4762443"/>
                <a:gd name="connsiteX4-99" fmla="*/ 1007038 w 7617006"/>
                <a:gd name="connsiteY4-100" fmla="*/ 314681 h 4762443"/>
                <a:gd name="connsiteX0-101" fmla="*/ 930313 w 7703948"/>
                <a:gd name="connsiteY0-102" fmla="*/ 422059 h 4461066"/>
                <a:gd name="connsiteX1-103" fmla="*/ 7212366 w 7703948"/>
                <a:gd name="connsiteY1-104" fmla="*/ 574459 h 4461066"/>
                <a:gd name="connsiteX2-105" fmla="*/ 7288566 w 7703948"/>
                <a:gd name="connsiteY2-106" fmla="*/ 4270159 h 4461066"/>
                <a:gd name="connsiteX3-107" fmla="*/ 739813 w 7703948"/>
                <a:gd name="connsiteY3-108" fmla="*/ 4136809 h 4461066"/>
                <a:gd name="connsiteX4-109" fmla="*/ 930313 w 7703948"/>
                <a:gd name="connsiteY4-110" fmla="*/ 422059 h 4461066"/>
                <a:gd name="connsiteX0-111" fmla="*/ 860277 w 7633912"/>
                <a:gd name="connsiteY0-112" fmla="*/ 422059 h 4513663"/>
                <a:gd name="connsiteX1-113" fmla="*/ 7142330 w 7633912"/>
                <a:gd name="connsiteY1-114" fmla="*/ 574459 h 4513663"/>
                <a:gd name="connsiteX2-115" fmla="*/ 7218530 w 7633912"/>
                <a:gd name="connsiteY2-116" fmla="*/ 4270159 h 4513663"/>
                <a:gd name="connsiteX3-117" fmla="*/ 803127 w 7633912"/>
                <a:gd name="connsiteY3-118" fmla="*/ 4213009 h 4513663"/>
                <a:gd name="connsiteX4-119" fmla="*/ 860277 w 7633912"/>
                <a:gd name="connsiteY4-120" fmla="*/ 422059 h 4513663"/>
                <a:gd name="connsiteX0-121" fmla="*/ 656670 w 7430305"/>
                <a:gd name="connsiteY0-122" fmla="*/ 422059 h 4505222"/>
                <a:gd name="connsiteX1-123" fmla="*/ 6938723 w 7430305"/>
                <a:gd name="connsiteY1-124" fmla="*/ 574459 h 4505222"/>
                <a:gd name="connsiteX2-125" fmla="*/ 7014923 w 7430305"/>
                <a:gd name="connsiteY2-126" fmla="*/ 4270159 h 4505222"/>
                <a:gd name="connsiteX3-127" fmla="*/ 599520 w 7430305"/>
                <a:gd name="connsiteY3-128" fmla="*/ 4213009 h 4505222"/>
                <a:gd name="connsiteX4-129" fmla="*/ 656670 w 7430305"/>
                <a:gd name="connsiteY4-130" fmla="*/ 422059 h 4505222"/>
                <a:gd name="connsiteX0-131" fmla="*/ 431685 w 7205320"/>
                <a:gd name="connsiteY0-132" fmla="*/ 422059 h 4505222"/>
                <a:gd name="connsiteX1-133" fmla="*/ 6713738 w 7205320"/>
                <a:gd name="connsiteY1-134" fmla="*/ 574459 h 4505222"/>
                <a:gd name="connsiteX2-135" fmla="*/ 6789938 w 7205320"/>
                <a:gd name="connsiteY2-136" fmla="*/ 4270159 h 4505222"/>
                <a:gd name="connsiteX3-137" fmla="*/ 374535 w 7205320"/>
                <a:gd name="connsiteY3-138" fmla="*/ 4213009 h 4505222"/>
                <a:gd name="connsiteX4-139" fmla="*/ 431685 w 7205320"/>
                <a:gd name="connsiteY4-140" fmla="*/ 422059 h 4505222"/>
                <a:gd name="connsiteX0-141" fmla="*/ 506369 w 7280004"/>
                <a:gd name="connsiteY0-142" fmla="*/ 422059 h 4505222"/>
                <a:gd name="connsiteX1-143" fmla="*/ 6788422 w 7280004"/>
                <a:gd name="connsiteY1-144" fmla="*/ 574459 h 4505222"/>
                <a:gd name="connsiteX2-145" fmla="*/ 6864622 w 7280004"/>
                <a:gd name="connsiteY2-146" fmla="*/ 4270159 h 4505222"/>
                <a:gd name="connsiteX3-147" fmla="*/ 449219 w 7280004"/>
                <a:gd name="connsiteY3-148" fmla="*/ 4213009 h 4505222"/>
                <a:gd name="connsiteX4-149" fmla="*/ 506369 w 7280004"/>
                <a:gd name="connsiteY4-150" fmla="*/ 422059 h 4505222"/>
                <a:gd name="connsiteX0-151" fmla="*/ 506369 w 7205669"/>
                <a:gd name="connsiteY0-152" fmla="*/ 422059 h 4505222"/>
                <a:gd name="connsiteX1-153" fmla="*/ 6788422 w 7205669"/>
                <a:gd name="connsiteY1-154" fmla="*/ 574459 h 4505222"/>
                <a:gd name="connsiteX2-155" fmla="*/ 6864622 w 7205669"/>
                <a:gd name="connsiteY2-156" fmla="*/ 4270159 h 4505222"/>
                <a:gd name="connsiteX3-157" fmla="*/ 449219 w 7205669"/>
                <a:gd name="connsiteY3-158" fmla="*/ 4213009 h 4505222"/>
                <a:gd name="connsiteX4-159" fmla="*/ 506369 w 7205669"/>
                <a:gd name="connsiteY4-160" fmla="*/ 422059 h 4505222"/>
                <a:gd name="connsiteX0-161" fmla="*/ 506369 w 7205669"/>
                <a:gd name="connsiteY0-162" fmla="*/ 422059 h 4403171"/>
                <a:gd name="connsiteX1-163" fmla="*/ 6788422 w 7205669"/>
                <a:gd name="connsiteY1-164" fmla="*/ 574459 h 4403171"/>
                <a:gd name="connsiteX2-165" fmla="*/ 6864622 w 7205669"/>
                <a:gd name="connsiteY2-166" fmla="*/ 4270159 h 4403171"/>
                <a:gd name="connsiteX3-167" fmla="*/ 449219 w 7205669"/>
                <a:gd name="connsiteY3-168" fmla="*/ 4213009 h 4403171"/>
                <a:gd name="connsiteX4-169" fmla="*/ 506369 w 7205669"/>
                <a:gd name="connsiteY4-170" fmla="*/ 422059 h 44031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1026" name="Picture 2" descr="Hình ảnh Khó Khăn PNG, Vector, PSD, và biểu tượng để tải về miễn phí |  pngtree"/>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234" b="93247" l="0" r="97500">
                        <a14:foregroundMark x1="25833" y1="49091" x2="25556" y2="61558"/>
                        <a14:foregroundMark x1="25000" y1="43117" x2="25000" y2="45974"/>
                        <a14:foregroundMark x1="28333" y1="47792" x2="35000" y2="464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389090" y="1948872"/>
            <a:ext cx="4913747" cy="52601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Các Doanh Nhân Chạy Và Nhảy Qua Thử Thách, Thành Tựu, Phiêu Lưu  Mạo Hiểm., Chướng Ngại Vật Vector và PNG với nền trong suốt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94" b="100000" l="10000" r="90000">
                        <a14:foregroundMark x1="47344" y1="75625" x2="57031" y2="73125"/>
                        <a14:foregroundMark x1="48281" y1="89219" x2="64219" y2="87969"/>
                        <a14:foregroundMark x1="65156" y1="86406" x2="36719" y2="87500"/>
                        <a14:foregroundMark x1="42969" y1="86250" x2="42969" y2="86250"/>
                        <a14:foregroundMark x1="47031" y1="85313" x2="46875" y2="85313"/>
                        <a14:foregroundMark x1="60781" y1="84531" x2="61719" y2="89063"/>
                        <a14:foregroundMark x1="65938" y1="86250" x2="67656" y2="89219"/>
                        <a14:foregroundMark x1="57031" y1="83906" x2="56250" y2="87031"/>
                        <a14:foregroundMark x1="37188" y1="85938" x2="37500" y2="90625"/>
                        <a14:foregroundMark x1="37188" y1="84688" x2="39219" y2="87969"/>
                        <a14:foregroundMark x1="36719" y1="85938" x2="36406" y2="86563"/>
                        <a14:foregroundMark x1="47500" y1="86250" x2="47813" y2="85938"/>
                        <a14:foregroundMark x1="61875" y1="85625" x2="61875" y2="85625"/>
                        <a14:foregroundMark x1="61875" y1="85625" x2="61875" y2="85625"/>
                        <a14:foregroundMark x1="65625" y1="87656" x2="65625" y2="87656"/>
                        <a14:foregroundMark x1="65938" y1="85938" x2="65938" y2="85938"/>
                        <a14:foregroundMark x1="69219" y1="86563" x2="69219" y2="86563"/>
                        <a14:foregroundMark x1="61719" y1="86406" x2="61719" y2="86406"/>
                        <a14:foregroundMark x1="57656" y1="86406" x2="57031" y2="86406"/>
                        <a14:foregroundMark x1="55625" y1="86250" x2="55781" y2="85469"/>
                        <a14:foregroundMark x1="56250" y1="84844" x2="56250" y2="84844"/>
                        <a14:foregroundMark x1="48281" y1="85156" x2="48281" y2="85156"/>
                        <a14:foregroundMark x1="47969" y1="85313" x2="47344" y2="85469"/>
                        <a14:foregroundMark x1="42656" y1="85156" x2="42656" y2="85156"/>
                        <a14:foregroundMark x1="42188" y1="86406" x2="42188" y2="86406"/>
                        <a14:foregroundMark x1="42188" y1="86875" x2="42188" y2="86875"/>
                        <a14:foregroundMark x1="43281" y1="87188" x2="43281" y2="87188"/>
                        <a14:foregroundMark x1="60781" y1="86563" x2="60781" y2="86563"/>
                        <a14:foregroundMark x1="60938" y1="83750" x2="60938" y2="83750"/>
                        <a14:foregroundMark x1="60938" y1="85000" x2="60938" y2="85000"/>
                        <a14:foregroundMark x1="60938" y1="85000" x2="60938" y2="8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71637" y="1905144"/>
            <a:ext cx="4461163" cy="5303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418" y="1554162"/>
            <a:ext cx="6795752" cy="147732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n-US" sz="30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b) </a:t>
            </a:r>
            <a:r>
              <a:rPr lang="en-US" sz="3000" b="1" dirty="0" err="1">
                <a:ln w="0"/>
                <a:solidFill>
                  <a:srgbClr val="002060"/>
                </a:solidFill>
                <a:effectLst>
                  <a:outerShdw blurRad="38100" dist="19050" dir="2700000" algn="tl" rotWithShape="0">
                    <a:schemeClr val="dk1">
                      <a:alpha val="40000"/>
                    </a:schemeClr>
                  </a:outerShdw>
                </a:effectLst>
                <a:latin typeface="Arial" panose="020B0604020202020204" pitchFamily="34" charset="0"/>
                <a:ea typeface="Architecture" panose="020B0500000000000000" pitchFamily="34" charset="0"/>
                <a:cs typeface="Arial" panose="020B0604020202020204" pitchFamily="34" charset="0"/>
              </a:rPr>
              <a:t>Nêu</a:t>
            </a:r>
            <a:r>
              <a:rPr lang="vi-VN" sz="30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lên những thử thách đối </a:t>
            </a:r>
            <a:endParaRPr lang="en-US" sz="30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vi-VN" sz="30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với ý chí, nghị lực của con người.</a:t>
            </a:r>
            <a:endParaRPr lang="vi-VN" sz="30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342900" indent="-342900">
              <a:buAutoNum type="arabicPeriod"/>
            </a:pPr>
            <a:endParaRPr lang="en-US" altLang="en-US" sz="3000" b="1" dirty="0">
              <a:solidFill>
                <a:srgbClr val="008000"/>
              </a:solidFill>
              <a:latin typeface="Architecture" panose="020B0500000000000000" pitchFamily="34" charset="0"/>
              <a:ea typeface="Architecture" panose="020B0500000000000000" pitchFamily="34" charset="0"/>
              <a:cs typeface="Architecture" panose="020B0500000000000000" pitchFamily="34" charset="0"/>
            </a:endParaRPr>
          </a:p>
        </p:txBody>
      </p:sp>
      <p:sp>
        <p:nvSpPr>
          <p:cNvPr id="10" name="TextBox 9"/>
          <p:cNvSpPr txBox="1"/>
          <p:nvPr/>
        </p:nvSpPr>
        <p:spPr>
          <a:xfrm>
            <a:off x="614588" y="326570"/>
            <a:ext cx="7322360" cy="2123658"/>
          </a:xfrm>
          <a:prstGeom prst="rect">
            <a:avLst/>
          </a:prstGeom>
          <a:noFill/>
        </p:spPr>
        <p:txBody>
          <a:bodyPr wrap="square" rtlCol="0">
            <a:spAutoFit/>
          </a:bodyPr>
          <a:lstStyle/>
          <a:p>
            <a:r>
              <a:rPr lang="en-US" altLang="en-US" sz="6600" b="1" dirty="0">
                <a:solidFill>
                  <a:srgbClr val="008000"/>
                </a:solidFill>
                <a:latin typeface="Arial" panose="020B0604020202020204" pitchFamily="34" charset="0"/>
                <a:ea typeface="Architecture" panose="020B0500000000000000" pitchFamily="34" charset="0"/>
                <a:cs typeface="Arial" panose="020B0604020202020204" pitchFamily="34" charset="0"/>
              </a:rPr>
              <a:t>1.Tìm </a:t>
            </a:r>
            <a:r>
              <a:rPr lang="en-US" altLang="en-US" sz="6600" b="1" dirty="0" err="1">
                <a:solidFill>
                  <a:srgbClr val="008000"/>
                </a:solidFill>
                <a:latin typeface="Arial" panose="020B0604020202020204" pitchFamily="34" charset="0"/>
                <a:ea typeface="Architecture" panose="020B0500000000000000" pitchFamily="34" charset="0"/>
                <a:cs typeface="Arial" panose="020B0604020202020204" pitchFamily="34" charset="0"/>
              </a:rPr>
              <a:t>các</a:t>
            </a:r>
            <a:r>
              <a:rPr lang="en-US" altLang="en-US" sz="6600" b="1" dirty="0">
                <a:solidFill>
                  <a:srgbClr val="008000"/>
                </a:solidFill>
                <a:latin typeface="Arial" panose="020B0604020202020204" pitchFamily="34" charset="0"/>
                <a:ea typeface="Architecture" panose="020B0500000000000000" pitchFamily="34" charset="0"/>
                <a:cs typeface="Arial" panose="020B0604020202020204" pitchFamily="34" charset="0"/>
              </a:rPr>
              <a:t> </a:t>
            </a:r>
            <a:r>
              <a:rPr lang="en-US" altLang="en-US" sz="6600" b="1" dirty="0" err="1">
                <a:solidFill>
                  <a:srgbClr val="008000"/>
                </a:solidFill>
                <a:latin typeface="Arial" panose="020B0604020202020204" pitchFamily="34" charset="0"/>
                <a:ea typeface="Architecture" panose="020B0500000000000000" pitchFamily="34" charset="0"/>
                <a:cs typeface="Arial" panose="020B0604020202020204" pitchFamily="34" charset="0"/>
              </a:rPr>
              <a:t>từ</a:t>
            </a:r>
            <a:r>
              <a:rPr lang="en-US" altLang="en-US" sz="6600" b="1" dirty="0">
                <a:solidFill>
                  <a:srgbClr val="008000"/>
                </a:solidFill>
                <a:latin typeface="Arial" panose="020B0604020202020204" pitchFamily="34" charset="0"/>
                <a:ea typeface="Architecture" panose="020B0500000000000000" pitchFamily="34" charset="0"/>
                <a:cs typeface="Arial" panose="020B0604020202020204" pitchFamily="34" charset="0"/>
              </a:rPr>
              <a:t>:</a:t>
            </a:r>
            <a:endParaRPr lang="en-US" altLang="en-US" sz="6600" b="1" dirty="0">
              <a:solidFill>
                <a:srgbClr val="008000"/>
              </a:solidFill>
              <a:latin typeface="Arial" panose="020B0604020202020204" pitchFamily="34" charset="0"/>
              <a:ea typeface="Architecture" panose="020B0500000000000000" pitchFamily="34" charset="0"/>
              <a:cs typeface="Arial" panose="020B0604020202020204" pitchFamily="34" charset="0"/>
            </a:endParaRPr>
          </a:p>
          <a:p>
            <a:endParaRPr lang="en-US" sz="6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1"/>
          <p:cNvGrpSpPr/>
          <p:nvPr/>
        </p:nvGrpSpPr>
        <p:grpSpPr>
          <a:xfrm>
            <a:off x="0" y="-2089040"/>
            <a:ext cx="7287190" cy="6627846"/>
            <a:chOff x="3165500" y="3472599"/>
            <a:chExt cx="5046217" cy="3694839"/>
          </a:xfrm>
        </p:grpSpPr>
        <p:sp>
          <p:nvSpPr>
            <p:cNvPr id="3" name="椭圆 42"/>
            <p:cNvSpPr/>
            <p:nvPr/>
          </p:nvSpPr>
          <p:spPr>
            <a:xfrm>
              <a:off x="3165500" y="3472599"/>
              <a:ext cx="5046217" cy="3694839"/>
            </a:xfrm>
            <a:prstGeom prst="ellipse">
              <a:avLst/>
            </a:pr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002060"/>
                </a:solidFill>
                <a:effectLst/>
                <a:uLnTx/>
                <a:uFillTx/>
                <a:latin typeface="Tomato"/>
                <a:ea typeface="等线" panose="020B0604020202020204" charset="-122"/>
                <a:cs typeface="Tahoma" panose="020B0604030504040204" pitchFamily="34" charset="0"/>
              </a:endParaRPr>
            </a:p>
          </p:txBody>
        </p:sp>
        <p:sp>
          <p:nvSpPr>
            <p:cNvPr id="4" name="椭圆 43"/>
            <p:cNvSpPr/>
            <p:nvPr/>
          </p:nvSpPr>
          <p:spPr>
            <a:xfrm>
              <a:off x="3224355" y="3534939"/>
              <a:ext cx="4839801" cy="354369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rgbClr val="002060"/>
                </a:solidFill>
                <a:effectLst/>
                <a:uLnTx/>
                <a:uFillTx/>
                <a:latin typeface="Tomato"/>
                <a:ea typeface="等线" panose="020B0604020202020204" charset="-122"/>
                <a:cs typeface="Tahoma" panose="020B0604030504040204" pitchFamily="34" charset="0"/>
              </a:endParaRPr>
            </a:p>
          </p:txBody>
        </p:sp>
      </p:grpSp>
      <p:sp>
        <p:nvSpPr>
          <p:cNvPr id="5" name="Flowchart: Terminator 4"/>
          <p:cNvSpPr/>
          <p:nvPr/>
        </p:nvSpPr>
        <p:spPr>
          <a:xfrm>
            <a:off x="641668" y="419348"/>
            <a:ext cx="2005677" cy="729057"/>
          </a:xfrm>
          <a:prstGeom prst="flowChartTerminator">
            <a:avLst/>
          </a:prstGeom>
          <a:noFill/>
          <a:ln w="28575">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000" b="1">
              <a:solidFill>
                <a:srgbClr val="002060"/>
              </a:solidFill>
              <a:latin typeface="Tomato"/>
              <a:ea typeface="Tahoma" panose="020B0604030504040204" pitchFamily="34" charset="0"/>
              <a:cs typeface="Tahoma" panose="020B0604030504040204" pitchFamily="34" charset="0"/>
            </a:endParaRPr>
          </a:p>
        </p:txBody>
      </p:sp>
      <p:sp>
        <p:nvSpPr>
          <p:cNvPr id="6" name="Rectangle 5"/>
          <p:cNvSpPr/>
          <p:nvPr/>
        </p:nvSpPr>
        <p:spPr>
          <a:xfrm>
            <a:off x="707391" y="510307"/>
            <a:ext cx="1874231" cy="553998"/>
          </a:xfrm>
          <a:prstGeom prst="rect">
            <a:avLst/>
          </a:prstGeom>
        </p:spPr>
        <p:txBody>
          <a:bodyPr wrap="none">
            <a:spAutoFit/>
          </a:bodyPr>
          <a:lstStyle/>
          <a:p>
            <a:pPr algn="just">
              <a:spcBef>
                <a:spcPct val="50000"/>
              </a:spcBef>
            </a:pPr>
            <a:r>
              <a:rPr lang="en-US" altLang="en-US" sz="3000" b="1" dirty="0" err="1">
                <a:solidFill>
                  <a:srgbClr val="002060"/>
                </a:solidFill>
                <a:latin typeface="Tomato"/>
                <a:ea typeface="Tahoma" panose="020B0604030504040204" pitchFamily="34" charset="0"/>
                <a:cs typeface="Tahoma" panose="020B0604030504040204" pitchFamily="34" charset="0"/>
              </a:rPr>
              <a:t>khó</a:t>
            </a:r>
            <a:r>
              <a:rPr lang="en-US" altLang="en-US" sz="3000" b="1" dirty="0">
                <a:solidFill>
                  <a:srgbClr val="002060"/>
                </a:solidFill>
                <a:latin typeface="Tomato"/>
                <a:ea typeface="Tahoma" panose="020B0604030504040204" pitchFamily="34" charset="0"/>
                <a:cs typeface="Tahoma" panose="020B0604030504040204" pitchFamily="34" charset="0"/>
              </a:rPr>
              <a:t> </a:t>
            </a:r>
            <a:r>
              <a:rPr lang="en-US" altLang="en-US" sz="3000" b="1" dirty="0" err="1">
                <a:solidFill>
                  <a:srgbClr val="002060"/>
                </a:solidFill>
                <a:latin typeface="Tomato"/>
                <a:ea typeface="Tahoma" panose="020B0604030504040204" pitchFamily="34" charset="0"/>
                <a:cs typeface="Tahoma" panose="020B0604030504040204" pitchFamily="34" charset="0"/>
              </a:rPr>
              <a:t>khăn</a:t>
            </a:r>
            <a:endParaRPr lang="en-US" altLang="en-US" sz="3000" b="1" dirty="0">
              <a:solidFill>
                <a:srgbClr val="002060"/>
              </a:solidFill>
              <a:latin typeface="Tomato"/>
              <a:ea typeface="Tahoma" panose="020B0604030504040204" pitchFamily="34" charset="0"/>
              <a:cs typeface="Tahoma" panose="020B0604030504040204" pitchFamily="34" charset="0"/>
            </a:endParaRPr>
          </a:p>
        </p:txBody>
      </p:sp>
      <p:sp>
        <p:nvSpPr>
          <p:cNvPr id="7" name="Flowchart: Terminator 6"/>
          <p:cNvSpPr/>
          <p:nvPr/>
        </p:nvSpPr>
        <p:spPr>
          <a:xfrm>
            <a:off x="2886286" y="1467949"/>
            <a:ext cx="1890427" cy="729057"/>
          </a:xfrm>
          <a:prstGeom prst="flowChartTerminator">
            <a:avLst/>
          </a:prstGeom>
          <a:noFill/>
          <a:ln w="28575">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000" b="1">
              <a:solidFill>
                <a:srgbClr val="002060"/>
              </a:solidFill>
              <a:latin typeface="Tomato"/>
              <a:ea typeface="Tahoma" panose="020B0604030504040204" pitchFamily="34" charset="0"/>
              <a:cs typeface="Tahoma" panose="020B0604030504040204" pitchFamily="34" charset="0"/>
            </a:endParaRPr>
          </a:p>
        </p:txBody>
      </p:sp>
      <p:sp>
        <p:nvSpPr>
          <p:cNvPr id="8" name="Flowchart: Terminator 7"/>
          <p:cNvSpPr/>
          <p:nvPr/>
        </p:nvSpPr>
        <p:spPr>
          <a:xfrm>
            <a:off x="2815788" y="385023"/>
            <a:ext cx="1967938" cy="729057"/>
          </a:xfrm>
          <a:prstGeom prst="flowChartTerminator">
            <a:avLst/>
          </a:prstGeom>
          <a:noFill/>
          <a:ln w="28575">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000" b="1">
              <a:solidFill>
                <a:srgbClr val="002060"/>
              </a:solidFill>
              <a:latin typeface="Tomato"/>
              <a:ea typeface="Tahoma" panose="020B0604030504040204" pitchFamily="34" charset="0"/>
              <a:cs typeface="Tahoma" panose="020B0604030504040204" pitchFamily="34" charset="0"/>
            </a:endParaRPr>
          </a:p>
        </p:txBody>
      </p:sp>
      <p:sp>
        <p:nvSpPr>
          <p:cNvPr id="9" name="Flowchart: Terminator 8"/>
          <p:cNvSpPr/>
          <p:nvPr/>
        </p:nvSpPr>
        <p:spPr>
          <a:xfrm>
            <a:off x="889718" y="1446810"/>
            <a:ext cx="1890427" cy="729057"/>
          </a:xfrm>
          <a:prstGeom prst="flowChartTerminator">
            <a:avLst/>
          </a:prstGeom>
          <a:noFill/>
          <a:ln w="28575">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000" b="1" dirty="0">
              <a:solidFill>
                <a:srgbClr val="002060"/>
              </a:solidFill>
              <a:latin typeface="Tomato"/>
              <a:ea typeface="Tahoma" panose="020B0604030504040204" pitchFamily="34" charset="0"/>
              <a:cs typeface="Tahoma" panose="020B0604030504040204" pitchFamily="34" charset="0"/>
            </a:endParaRPr>
          </a:p>
        </p:txBody>
      </p:sp>
      <p:sp>
        <p:nvSpPr>
          <p:cNvPr id="10" name="Rectangle 9"/>
          <p:cNvSpPr/>
          <p:nvPr/>
        </p:nvSpPr>
        <p:spPr>
          <a:xfrm>
            <a:off x="2821232" y="459228"/>
            <a:ext cx="1875835" cy="553998"/>
          </a:xfrm>
          <a:prstGeom prst="rect">
            <a:avLst/>
          </a:prstGeom>
        </p:spPr>
        <p:txBody>
          <a:bodyPr wrap="none">
            <a:spAutoFit/>
          </a:bodyPr>
          <a:lstStyle/>
          <a:p>
            <a:pPr algn="just">
              <a:spcBef>
                <a:spcPct val="50000"/>
              </a:spcBef>
            </a:pPr>
            <a:r>
              <a:rPr lang="en-US" altLang="en-US" sz="3000" b="1" dirty="0">
                <a:solidFill>
                  <a:srgbClr val="002060"/>
                </a:solidFill>
                <a:latin typeface="Tomato"/>
                <a:ea typeface="Tahoma" panose="020B0604030504040204" pitchFamily="34" charset="0"/>
                <a:cs typeface="Tahoma" panose="020B0604030504040204" pitchFamily="34" charset="0"/>
              </a:rPr>
              <a:t> </a:t>
            </a:r>
            <a:r>
              <a:rPr lang="en-US" altLang="en-US" sz="3000" b="1" dirty="0" err="1">
                <a:solidFill>
                  <a:srgbClr val="002060"/>
                </a:solidFill>
                <a:latin typeface="Tomato"/>
                <a:ea typeface="Tahoma" panose="020B0604030504040204" pitchFamily="34" charset="0"/>
                <a:cs typeface="Tahoma" panose="020B0604030504040204" pitchFamily="34" charset="0"/>
              </a:rPr>
              <a:t>gian</a:t>
            </a:r>
            <a:r>
              <a:rPr lang="en-US" altLang="en-US" sz="3000" b="1" dirty="0">
                <a:solidFill>
                  <a:srgbClr val="002060"/>
                </a:solidFill>
                <a:latin typeface="Tomato"/>
                <a:ea typeface="Tahoma" panose="020B0604030504040204" pitchFamily="34" charset="0"/>
                <a:cs typeface="Tahoma" panose="020B0604030504040204" pitchFamily="34" charset="0"/>
              </a:rPr>
              <a:t> </a:t>
            </a:r>
            <a:r>
              <a:rPr lang="en-US" altLang="en-US" sz="3000" b="1" dirty="0" err="1">
                <a:solidFill>
                  <a:srgbClr val="002060"/>
                </a:solidFill>
                <a:latin typeface="Tomato"/>
                <a:ea typeface="Tahoma" panose="020B0604030504040204" pitchFamily="34" charset="0"/>
                <a:cs typeface="Tahoma" panose="020B0604030504040204" pitchFamily="34" charset="0"/>
              </a:rPr>
              <a:t>khó</a:t>
            </a:r>
            <a:endParaRPr lang="en-US" altLang="en-US" sz="3000" b="1" dirty="0">
              <a:solidFill>
                <a:srgbClr val="002060"/>
              </a:solidFill>
              <a:latin typeface="Tomato"/>
              <a:ea typeface="Tahoma" panose="020B0604030504040204" pitchFamily="34" charset="0"/>
              <a:cs typeface="Tahoma" panose="020B0604030504040204" pitchFamily="34" charset="0"/>
            </a:endParaRPr>
          </a:p>
        </p:txBody>
      </p:sp>
      <p:sp>
        <p:nvSpPr>
          <p:cNvPr id="11" name="Rectangle 10"/>
          <p:cNvSpPr/>
          <p:nvPr/>
        </p:nvSpPr>
        <p:spPr>
          <a:xfrm>
            <a:off x="853357" y="1524557"/>
            <a:ext cx="1768433" cy="553998"/>
          </a:xfrm>
          <a:prstGeom prst="rect">
            <a:avLst/>
          </a:prstGeom>
        </p:spPr>
        <p:txBody>
          <a:bodyPr wrap="none">
            <a:spAutoFit/>
          </a:bodyPr>
          <a:lstStyle/>
          <a:p>
            <a:r>
              <a:rPr lang="en-US" altLang="en-US" sz="3000" b="1" dirty="0" err="1">
                <a:solidFill>
                  <a:srgbClr val="002060"/>
                </a:solidFill>
                <a:latin typeface="Tomato"/>
                <a:ea typeface="Tahoma" panose="020B0604030504040204" pitchFamily="34" charset="0"/>
                <a:cs typeface="Tahoma" panose="020B0604030504040204" pitchFamily="34" charset="0"/>
              </a:rPr>
              <a:t>gian</a:t>
            </a:r>
            <a:r>
              <a:rPr lang="en-US" altLang="en-US" sz="3000" b="1" dirty="0">
                <a:solidFill>
                  <a:srgbClr val="002060"/>
                </a:solidFill>
                <a:latin typeface="Tomato"/>
                <a:ea typeface="Tahoma" panose="020B0604030504040204" pitchFamily="34" charset="0"/>
                <a:cs typeface="Tahoma" panose="020B0604030504040204" pitchFamily="34" charset="0"/>
              </a:rPr>
              <a:t> </a:t>
            </a:r>
            <a:r>
              <a:rPr lang="en-US" altLang="en-US" sz="3000" b="1" dirty="0" err="1">
                <a:solidFill>
                  <a:srgbClr val="002060"/>
                </a:solidFill>
                <a:latin typeface="Tomato"/>
                <a:ea typeface="Tahoma" panose="020B0604030504040204" pitchFamily="34" charset="0"/>
                <a:cs typeface="Tahoma" panose="020B0604030504040204" pitchFamily="34" charset="0"/>
              </a:rPr>
              <a:t>khổ</a:t>
            </a:r>
            <a:endParaRPr lang="en-US" sz="3000" dirty="0">
              <a:solidFill>
                <a:srgbClr val="002060"/>
              </a:solidFill>
              <a:latin typeface="Tomato"/>
              <a:ea typeface="Tahoma" panose="020B0604030504040204" pitchFamily="34" charset="0"/>
              <a:cs typeface="Tahoma" panose="020B0604030504040204" pitchFamily="34" charset="0"/>
            </a:endParaRPr>
          </a:p>
        </p:txBody>
      </p:sp>
      <p:sp>
        <p:nvSpPr>
          <p:cNvPr id="12" name="Rectangle 11"/>
          <p:cNvSpPr/>
          <p:nvPr/>
        </p:nvSpPr>
        <p:spPr>
          <a:xfrm>
            <a:off x="2964491" y="1555479"/>
            <a:ext cx="1768433" cy="553998"/>
          </a:xfrm>
          <a:prstGeom prst="rect">
            <a:avLst/>
          </a:prstGeom>
        </p:spPr>
        <p:txBody>
          <a:bodyPr wrap="none">
            <a:spAutoFit/>
          </a:bodyPr>
          <a:lstStyle/>
          <a:p>
            <a:r>
              <a:rPr lang="en-US" altLang="en-US" sz="3000" b="1" dirty="0" err="1">
                <a:solidFill>
                  <a:srgbClr val="002060"/>
                </a:solidFill>
                <a:latin typeface="Tomato"/>
                <a:ea typeface="Tahoma" panose="020B0604030504040204" pitchFamily="34" charset="0"/>
                <a:cs typeface="Tahoma" panose="020B0604030504040204" pitchFamily="34" charset="0"/>
              </a:rPr>
              <a:t>gian</a:t>
            </a:r>
            <a:r>
              <a:rPr lang="en-US" altLang="en-US" sz="3000" b="1" dirty="0">
                <a:solidFill>
                  <a:srgbClr val="002060"/>
                </a:solidFill>
                <a:latin typeface="Tomato"/>
                <a:ea typeface="Tahoma" panose="020B0604030504040204" pitchFamily="34" charset="0"/>
                <a:cs typeface="Tahoma" panose="020B0604030504040204" pitchFamily="34" charset="0"/>
              </a:rPr>
              <a:t> nan</a:t>
            </a:r>
            <a:endParaRPr lang="en-US" sz="3000" dirty="0">
              <a:solidFill>
                <a:srgbClr val="002060"/>
              </a:solidFill>
              <a:latin typeface="Tomato"/>
              <a:ea typeface="Tahoma" panose="020B0604030504040204" pitchFamily="34" charset="0"/>
              <a:cs typeface="Tahoma" panose="020B0604030504040204" pitchFamily="34" charset="0"/>
            </a:endParaRPr>
          </a:p>
        </p:txBody>
      </p:sp>
      <p:sp>
        <p:nvSpPr>
          <p:cNvPr id="13" name="Rectangle 12"/>
          <p:cNvSpPr/>
          <p:nvPr/>
        </p:nvSpPr>
        <p:spPr>
          <a:xfrm>
            <a:off x="5170432" y="422371"/>
            <a:ext cx="1640193" cy="553998"/>
          </a:xfrm>
          <a:prstGeom prst="rect">
            <a:avLst/>
          </a:prstGeom>
        </p:spPr>
        <p:txBody>
          <a:bodyPr wrap="none">
            <a:spAutoFit/>
          </a:bodyPr>
          <a:lstStyle/>
          <a:p>
            <a:r>
              <a:rPr lang="en-US" altLang="en-US" sz="3000" b="1" dirty="0" err="1">
                <a:solidFill>
                  <a:srgbClr val="002060"/>
                </a:solidFill>
                <a:latin typeface="Tomato"/>
                <a:ea typeface="Tahoma" panose="020B0604030504040204" pitchFamily="34" charset="0"/>
                <a:cs typeface="Tahoma" panose="020B0604030504040204" pitchFamily="34" charset="0"/>
              </a:rPr>
              <a:t>gian</a:t>
            </a:r>
            <a:r>
              <a:rPr lang="en-US" altLang="en-US" sz="3000" b="1" dirty="0">
                <a:solidFill>
                  <a:srgbClr val="002060"/>
                </a:solidFill>
                <a:latin typeface="Tomato"/>
                <a:ea typeface="Tahoma" panose="020B0604030504040204" pitchFamily="34" charset="0"/>
                <a:cs typeface="Tahoma" panose="020B0604030504040204" pitchFamily="34" charset="0"/>
              </a:rPr>
              <a:t> </a:t>
            </a:r>
            <a:r>
              <a:rPr lang="en-US" altLang="en-US" sz="3000" b="1" dirty="0" err="1">
                <a:solidFill>
                  <a:srgbClr val="002060"/>
                </a:solidFill>
                <a:latin typeface="Tomato"/>
                <a:ea typeface="Tahoma" panose="020B0604030504040204" pitchFamily="34" charset="0"/>
                <a:cs typeface="Tahoma" panose="020B0604030504040204" pitchFamily="34" charset="0"/>
              </a:rPr>
              <a:t>lao</a:t>
            </a:r>
            <a:endParaRPr lang="en-US" sz="3000" dirty="0">
              <a:solidFill>
                <a:srgbClr val="002060"/>
              </a:solidFill>
              <a:latin typeface="Tomato"/>
              <a:ea typeface="Tahoma" panose="020B0604030504040204" pitchFamily="34" charset="0"/>
              <a:cs typeface="Tahoma" panose="020B0604030504040204" pitchFamily="34" charset="0"/>
            </a:endParaRPr>
          </a:p>
        </p:txBody>
      </p:sp>
      <p:sp>
        <p:nvSpPr>
          <p:cNvPr id="14" name="Flowchart: Terminator 13"/>
          <p:cNvSpPr/>
          <p:nvPr/>
        </p:nvSpPr>
        <p:spPr>
          <a:xfrm>
            <a:off x="4932767" y="354620"/>
            <a:ext cx="2024212" cy="709685"/>
          </a:xfrm>
          <a:prstGeom prst="flowChartTerminator">
            <a:avLst/>
          </a:prstGeom>
          <a:noFill/>
          <a:ln w="28575">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000" b="1">
              <a:solidFill>
                <a:srgbClr val="002060"/>
              </a:solidFill>
              <a:latin typeface="Tomato"/>
              <a:ea typeface="Tahoma" panose="020B0604030504040204" pitchFamily="34" charset="0"/>
              <a:cs typeface="Tahoma" panose="020B0604030504040204" pitchFamily="34" charset="0"/>
            </a:endParaRPr>
          </a:p>
        </p:txBody>
      </p:sp>
      <p:sp>
        <p:nvSpPr>
          <p:cNvPr id="15" name="Flowchart: Terminator 14"/>
          <p:cNvSpPr/>
          <p:nvPr/>
        </p:nvSpPr>
        <p:spPr>
          <a:xfrm>
            <a:off x="4842436" y="1432655"/>
            <a:ext cx="2136274" cy="764026"/>
          </a:xfrm>
          <a:prstGeom prst="flowChartTerminator">
            <a:avLst/>
          </a:prstGeom>
          <a:noFill/>
          <a:ln w="28575">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000" b="1">
              <a:solidFill>
                <a:srgbClr val="002060"/>
              </a:solidFill>
              <a:latin typeface="Tomato"/>
              <a:ea typeface="Tahoma" panose="020B0604030504040204" pitchFamily="34" charset="0"/>
              <a:cs typeface="Tahoma" panose="020B0604030504040204" pitchFamily="34" charset="0"/>
            </a:endParaRPr>
          </a:p>
        </p:txBody>
      </p:sp>
      <p:sp>
        <p:nvSpPr>
          <p:cNvPr id="16" name="Flowchart: Terminator 15"/>
          <p:cNvSpPr/>
          <p:nvPr/>
        </p:nvSpPr>
        <p:spPr>
          <a:xfrm>
            <a:off x="1510283" y="2413372"/>
            <a:ext cx="2094161" cy="732636"/>
          </a:xfrm>
          <a:prstGeom prst="flowChartTerminator">
            <a:avLst/>
          </a:prstGeom>
          <a:noFill/>
          <a:ln w="28575">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000" b="1">
              <a:solidFill>
                <a:srgbClr val="002060"/>
              </a:solidFill>
              <a:latin typeface="Tomato"/>
              <a:ea typeface="Tahoma" panose="020B0604030504040204" pitchFamily="34" charset="0"/>
              <a:cs typeface="Tahoma" panose="020B0604030504040204" pitchFamily="34" charset="0"/>
            </a:endParaRPr>
          </a:p>
        </p:txBody>
      </p:sp>
      <p:sp>
        <p:nvSpPr>
          <p:cNvPr id="17" name="Rectangle 16"/>
          <p:cNvSpPr/>
          <p:nvPr/>
        </p:nvSpPr>
        <p:spPr>
          <a:xfrm>
            <a:off x="4911226" y="1503129"/>
            <a:ext cx="2045753" cy="553998"/>
          </a:xfrm>
          <a:prstGeom prst="rect">
            <a:avLst/>
          </a:prstGeom>
        </p:spPr>
        <p:txBody>
          <a:bodyPr wrap="none">
            <a:spAutoFit/>
          </a:bodyPr>
          <a:lstStyle/>
          <a:p>
            <a:r>
              <a:rPr lang="en-US" altLang="en-US" sz="3000" b="1" dirty="0" err="1">
                <a:solidFill>
                  <a:srgbClr val="002060"/>
                </a:solidFill>
                <a:latin typeface="Tomato"/>
                <a:ea typeface="Tahoma" panose="020B0604030504040204" pitchFamily="34" charset="0"/>
                <a:cs typeface="Tahoma" panose="020B0604030504040204" pitchFamily="34" charset="0"/>
              </a:rPr>
              <a:t>gian</a:t>
            </a:r>
            <a:r>
              <a:rPr lang="en-US" altLang="en-US" sz="3000" b="1" dirty="0">
                <a:solidFill>
                  <a:srgbClr val="002060"/>
                </a:solidFill>
                <a:latin typeface="Tomato"/>
                <a:ea typeface="Tahoma" panose="020B0604030504040204" pitchFamily="34" charset="0"/>
                <a:cs typeface="Tahoma" panose="020B0604030504040204" pitchFamily="34" charset="0"/>
              </a:rPr>
              <a:t> </a:t>
            </a:r>
            <a:r>
              <a:rPr lang="en-US" altLang="en-US" sz="3000" b="1" dirty="0" err="1">
                <a:solidFill>
                  <a:srgbClr val="002060"/>
                </a:solidFill>
                <a:latin typeface="Tomato"/>
                <a:ea typeface="Tahoma" panose="020B0604030504040204" pitchFamily="34" charset="0"/>
                <a:cs typeface="Tahoma" panose="020B0604030504040204" pitchFamily="34" charset="0"/>
              </a:rPr>
              <a:t>truân</a:t>
            </a:r>
            <a:endParaRPr lang="en-US" sz="3000" dirty="0">
              <a:solidFill>
                <a:srgbClr val="002060"/>
              </a:solidFill>
              <a:latin typeface="Tomato"/>
              <a:ea typeface="Tahoma" panose="020B0604030504040204" pitchFamily="34" charset="0"/>
              <a:cs typeface="Tahoma" panose="020B0604030504040204" pitchFamily="34" charset="0"/>
            </a:endParaRPr>
          </a:p>
        </p:txBody>
      </p:sp>
      <p:sp>
        <p:nvSpPr>
          <p:cNvPr id="18" name="Rectangle 17"/>
          <p:cNvSpPr/>
          <p:nvPr/>
        </p:nvSpPr>
        <p:spPr>
          <a:xfrm>
            <a:off x="1552880" y="2502691"/>
            <a:ext cx="1960793" cy="553998"/>
          </a:xfrm>
          <a:prstGeom prst="rect">
            <a:avLst/>
          </a:prstGeom>
        </p:spPr>
        <p:txBody>
          <a:bodyPr wrap="none">
            <a:spAutoFit/>
          </a:bodyPr>
          <a:lstStyle/>
          <a:p>
            <a:r>
              <a:rPr lang="en-US" altLang="en-US" sz="3000" b="1" dirty="0" err="1">
                <a:solidFill>
                  <a:srgbClr val="002060"/>
                </a:solidFill>
                <a:latin typeface="Tomato"/>
                <a:ea typeface="Tahoma" panose="020B0604030504040204" pitchFamily="34" charset="0"/>
                <a:cs typeface="Tahoma" panose="020B0604030504040204" pitchFamily="34" charset="0"/>
              </a:rPr>
              <a:t>thử</a:t>
            </a:r>
            <a:r>
              <a:rPr lang="en-US" altLang="en-US" sz="3000" b="1" dirty="0">
                <a:solidFill>
                  <a:srgbClr val="002060"/>
                </a:solidFill>
                <a:latin typeface="Tomato"/>
                <a:ea typeface="Tahoma" panose="020B0604030504040204" pitchFamily="34" charset="0"/>
                <a:cs typeface="Tahoma" panose="020B0604030504040204" pitchFamily="34" charset="0"/>
              </a:rPr>
              <a:t> </a:t>
            </a:r>
            <a:r>
              <a:rPr lang="en-US" altLang="en-US" sz="3000" b="1" dirty="0" err="1">
                <a:solidFill>
                  <a:srgbClr val="002060"/>
                </a:solidFill>
                <a:latin typeface="Tomato"/>
                <a:ea typeface="Tahoma" panose="020B0604030504040204" pitchFamily="34" charset="0"/>
                <a:cs typeface="Tahoma" panose="020B0604030504040204" pitchFamily="34" charset="0"/>
              </a:rPr>
              <a:t>thách</a:t>
            </a:r>
            <a:endParaRPr lang="en-US" sz="3000" dirty="0">
              <a:solidFill>
                <a:srgbClr val="002060"/>
              </a:solidFill>
              <a:latin typeface="Tomato"/>
              <a:ea typeface="Tahoma" panose="020B0604030504040204" pitchFamily="34" charset="0"/>
              <a:cs typeface="Tahoma" panose="020B0604030504040204" pitchFamily="34" charset="0"/>
            </a:endParaRPr>
          </a:p>
        </p:txBody>
      </p:sp>
      <p:sp>
        <p:nvSpPr>
          <p:cNvPr id="19" name="Flowchart: Terminator 18"/>
          <p:cNvSpPr/>
          <p:nvPr/>
        </p:nvSpPr>
        <p:spPr>
          <a:xfrm>
            <a:off x="3756751" y="2434626"/>
            <a:ext cx="2167177" cy="761504"/>
          </a:xfrm>
          <a:prstGeom prst="flowChartTerminator">
            <a:avLst/>
          </a:prstGeom>
          <a:noFill/>
          <a:ln w="28575">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000" b="1">
              <a:solidFill>
                <a:srgbClr val="002060"/>
              </a:solidFill>
              <a:latin typeface="Tomato"/>
              <a:ea typeface="Tahoma" panose="020B0604030504040204" pitchFamily="34" charset="0"/>
              <a:cs typeface="Tahoma" panose="020B0604030504040204" pitchFamily="34" charset="0"/>
            </a:endParaRPr>
          </a:p>
        </p:txBody>
      </p:sp>
      <p:sp>
        <p:nvSpPr>
          <p:cNvPr id="20" name="Rectangle 19"/>
          <p:cNvSpPr/>
          <p:nvPr/>
        </p:nvSpPr>
        <p:spPr>
          <a:xfrm>
            <a:off x="3804906" y="2522929"/>
            <a:ext cx="2173993" cy="553998"/>
          </a:xfrm>
          <a:prstGeom prst="rect">
            <a:avLst/>
          </a:prstGeom>
        </p:spPr>
        <p:txBody>
          <a:bodyPr wrap="none">
            <a:spAutoFit/>
          </a:bodyPr>
          <a:lstStyle/>
          <a:p>
            <a:pPr algn="ctr"/>
            <a:r>
              <a:rPr lang="en-US" sz="3000" b="1" dirty="0" err="1">
                <a:ln w="0"/>
                <a:solidFill>
                  <a:srgbClr val="002060"/>
                </a:solidFill>
                <a:latin typeface="Tomato"/>
                <a:ea typeface="Tahoma" panose="020B0604030504040204" pitchFamily="34" charset="0"/>
                <a:cs typeface="Tahoma" panose="020B0604030504040204" pitchFamily="34" charset="0"/>
              </a:rPr>
              <a:t>thách</a:t>
            </a:r>
            <a:r>
              <a:rPr lang="en-US" sz="3000" b="1" dirty="0">
                <a:ln w="0"/>
                <a:solidFill>
                  <a:srgbClr val="002060"/>
                </a:solidFill>
                <a:latin typeface="Tomato"/>
                <a:ea typeface="Tahoma" panose="020B0604030504040204" pitchFamily="34" charset="0"/>
                <a:cs typeface="Tahoma" panose="020B0604030504040204" pitchFamily="34" charset="0"/>
              </a:rPr>
              <a:t> </a:t>
            </a:r>
            <a:r>
              <a:rPr lang="en-US" sz="3000" b="1" dirty="0" err="1">
                <a:ln w="0"/>
                <a:solidFill>
                  <a:srgbClr val="002060"/>
                </a:solidFill>
                <a:latin typeface="Tomato"/>
                <a:ea typeface="Tahoma" panose="020B0604030504040204" pitchFamily="34" charset="0"/>
                <a:cs typeface="Tahoma" panose="020B0604030504040204" pitchFamily="34" charset="0"/>
              </a:rPr>
              <a:t>thức</a:t>
            </a:r>
            <a:endParaRPr lang="vi-VN" sz="3000" b="1" dirty="0">
              <a:ln w="0"/>
              <a:solidFill>
                <a:srgbClr val="002060"/>
              </a:solidFill>
              <a:latin typeface="Tomato"/>
              <a:ea typeface="Tahoma" panose="020B0604030504040204" pitchFamily="34" charset="0"/>
              <a:cs typeface="Tahoma" panose="020B0604030504040204" pitchFamily="34" charset="0"/>
            </a:endParaRPr>
          </a:p>
        </p:txBody>
      </p:sp>
      <p:sp>
        <p:nvSpPr>
          <p:cNvPr id="21" name="Flowchart: Terminator 20"/>
          <p:cNvSpPr/>
          <p:nvPr/>
        </p:nvSpPr>
        <p:spPr>
          <a:xfrm>
            <a:off x="2600761" y="3350951"/>
            <a:ext cx="1919808" cy="776224"/>
          </a:xfrm>
          <a:prstGeom prst="flowChartTerminator">
            <a:avLst/>
          </a:prstGeom>
          <a:noFill/>
          <a:ln w="28575">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000" b="1">
              <a:solidFill>
                <a:srgbClr val="002060"/>
              </a:solidFill>
              <a:latin typeface="Tomato"/>
              <a:ea typeface="Tahoma" panose="020B0604030504040204" pitchFamily="34" charset="0"/>
              <a:cs typeface="Tahoma" panose="020B0604030504040204" pitchFamily="34" charset="0"/>
            </a:endParaRPr>
          </a:p>
        </p:txBody>
      </p:sp>
      <p:sp>
        <p:nvSpPr>
          <p:cNvPr id="22" name="Rectangle 21"/>
          <p:cNvSpPr/>
          <p:nvPr/>
        </p:nvSpPr>
        <p:spPr>
          <a:xfrm>
            <a:off x="2518230" y="3432642"/>
            <a:ext cx="2061783" cy="553998"/>
          </a:xfrm>
          <a:prstGeom prst="rect">
            <a:avLst/>
          </a:prstGeom>
        </p:spPr>
        <p:txBody>
          <a:bodyPr wrap="none">
            <a:spAutoFit/>
          </a:bodyPr>
          <a:lstStyle/>
          <a:p>
            <a:pPr algn="ctr"/>
            <a:r>
              <a:rPr lang="en-US" sz="3000" b="1" dirty="0" err="1">
                <a:ln w="0"/>
                <a:solidFill>
                  <a:srgbClr val="002060"/>
                </a:solidFill>
                <a:latin typeface="Tomato"/>
                <a:ea typeface="Tahoma" panose="020B0604030504040204" pitchFamily="34" charset="0"/>
                <a:cs typeface="Tahoma" panose="020B0604030504040204" pitchFamily="34" charset="0"/>
              </a:rPr>
              <a:t>chông</a:t>
            </a:r>
            <a:r>
              <a:rPr lang="en-US" sz="3000" b="1" dirty="0">
                <a:ln w="0"/>
                <a:solidFill>
                  <a:srgbClr val="002060"/>
                </a:solidFill>
                <a:latin typeface="Tomato"/>
                <a:ea typeface="Tahoma" panose="020B0604030504040204" pitchFamily="34" charset="0"/>
                <a:cs typeface="Tahoma" panose="020B0604030504040204" pitchFamily="34" charset="0"/>
              </a:rPr>
              <a:t> </a:t>
            </a:r>
            <a:r>
              <a:rPr lang="en-US" sz="3000" b="1" dirty="0" err="1">
                <a:ln w="0"/>
                <a:solidFill>
                  <a:srgbClr val="002060"/>
                </a:solidFill>
                <a:latin typeface="Tomato"/>
                <a:ea typeface="Tahoma" panose="020B0604030504040204" pitchFamily="34" charset="0"/>
                <a:cs typeface="Tahoma" panose="020B0604030504040204" pitchFamily="34" charset="0"/>
              </a:rPr>
              <a:t>gai</a:t>
            </a:r>
            <a:endParaRPr lang="vi-VN" sz="3000" b="1" dirty="0">
              <a:ln w="0"/>
              <a:solidFill>
                <a:srgbClr val="002060"/>
              </a:solidFill>
              <a:latin typeface="Tomato"/>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1">
            <a:extLst>
              <a:ext uri="{BEBA8EAE-BF5A-486C-A8C5-ECC9F3942E4B}">
                <a14:imgProps xmlns:a14="http://schemas.microsoft.com/office/drawing/2010/main">
                  <a14:imgLayer r:embed="rId2">
                    <a14:imgEffect>
                      <a14:backgroundRemoval t="9783" b="100000" l="465" r="97828">
                        <a14:foregroundMark x1="33437" y1="95245" x2="68968" y2="94429"/>
                        <a14:foregroundMark x1="42979" y1="63451" x2="65089" y2="66984"/>
                        <a14:foregroundMark x1="71296" y1="81522" x2="72847" y2="83967"/>
                        <a14:foregroundMark x1="30334" y1="76902" x2="23351" y2="86957"/>
                        <a14:foregroundMark x1="41815" y1="59375" x2="36385" y2="68614"/>
                        <a14:foregroundMark x1="41815" y1="55571" x2="41815" y2="55571"/>
                        <a14:foregroundMark x1="42203" y1="55842" x2="53607" y2="66440"/>
                        <a14:foregroundMark x1="48565" y1="59918" x2="48953" y2="63723"/>
                        <a14:foregroundMark x1="51901" y1="61277" x2="53220" y2="65082"/>
                        <a14:foregroundMark x1="43910" y1="61821" x2="47246" y2="64810"/>
                        <a14:foregroundMark x1="43134" y1="60734" x2="43755" y2="66984"/>
                        <a14:backgroundMark x1="82545" y1="14538" x2="99379" y2="31250"/>
                        <a14:backgroundMark x1="22964" y1="26223" x2="37704" y2="42935"/>
                        <a14:backgroundMark x1="66253" y1="44022" x2="80605" y2="32337"/>
                        <a14:backgroundMark x1="58107" y1="42935" x2="64856" y2="43478"/>
                        <a14:backgroundMark x1="46625" y1="39946" x2="45462" y2="44293"/>
                        <a14:backgroundMark x1="55159" y1="47283" x2="55780" y2="50679"/>
                        <a14:backgroundMark x1="41195" y1="42935" x2="37316" y2="53125"/>
                        <a14:backgroundMark x1="6672" y1="44022" x2="6672" y2="53125"/>
                        <a14:backgroundMark x1="34988" y1="46739" x2="38092" y2="60462"/>
                        <a14:backgroundMark x1="39643" y1="62636" x2="53220" y2="64266"/>
                        <a14:backgroundMark x1="52444" y1="61549" x2="54771" y2="66712"/>
                        <a14:backgroundMark x1="56555" y1="32065" x2="56555" y2="31793"/>
                      </a14:backgroundRemoval>
                    </a14:imgEffect>
                  </a14:imgLayer>
                </a14:imgProps>
              </a:ext>
              <a:ext uri="{28A0092B-C50C-407E-A947-70E740481C1C}">
                <a14:useLocalDpi xmlns:a14="http://schemas.microsoft.com/office/drawing/2010/main" val="0"/>
              </a:ext>
            </a:extLst>
          </a:blip>
          <a:stretch>
            <a:fillRect/>
          </a:stretch>
        </p:blipFill>
        <p:spPr>
          <a:xfrm>
            <a:off x="4315084" y="2950675"/>
            <a:ext cx="5283789" cy="3919965"/>
          </a:xfrm>
          <a:prstGeom prst="rect">
            <a:avLst/>
          </a:prstGeom>
        </p:spPr>
      </p:pic>
      <p:pic>
        <p:nvPicPr>
          <p:cNvPr id="25"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639"/>
            <a:ext cx="12192000" cy="2188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20" presetClass="entr" presetSubtype="0" fill="hold" grpId="0" nodeType="withEffect">
                                  <p:stCondLst>
                                    <p:cond delay="0"/>
                                  </p:stCondLst>
                                  <p:iterate type="wd">
                                    <p:tmPct val="10000"/>
                                  </p:iterate>
                                  <p:childTnLst>
                                    <p:set>
                                      <p:cBhvr>
                                        <p:cTn id="27" dur="1" fill="hold">
                                          <p:stCondLst>
                                            <p:cond delay="0"/>
                                          </p:stCondLst>
                                        </p:cTn>
                                        <p:tgtEl>
                                          <p:spTgt spid="14"/>
                                        </p:tgtEl>
                                        <p:attrNameLst>
                                          <p:attrName>style.visibility</p:attrName>
                                        </p:attrNameLst>
                                      </p:cBhvr>
                                      <p:to>
                                        <p:strVal val="visible"/>
                                      </p:to>
                                    </p:set>
                                    <p:animEffect transition="in" filter="wedg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00"/>
                                        <p:tgtEl>
                                          <p:spTgt spid="20"/>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p:bldP spid="11" grpId="0"/>
      <p:bldP spid="12" grpId="0"/>
      <p:bldP spid="13" grpId="0"/>
      <p:bldP spid="14" grpId="0" animBg="1"/>
      <p:bldP spid="15" grpId="0" animBg="1"/>
      <p:bldP spid="16" grpId="0" animBg="1"/>
      <p:bldP spid="17" grpId="0"/>
      <p:bldP spid="18" grpId="0"/>
      <p:bldP spid="19" grpId="0" animBg="1"/>
      <p:bldP spid="20" grpId="0"/>
      <p:bldP spid="21" grpId="0" animBg="1"/>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1493</Words>
  <Application>WPS Presentation</Application>
  <PresentationFormat>Widescreen</PresentationFormat>
  <Paragraphs>129</Paragraphs>
  <Slides>18</Slides>
  <Notes>1</Notes>
  <HiddenSlides>0</HiddenSlides>
  <MMClips>1</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18</vt:i4>
      </vt:variant>
    </vt:vector>
  </HeadingPairs>
  <TitlesOfParts>
    <vt:vector size="50" baseType="lpstr">
      <vt:lpstr>Arial</vt:lpstr>
      <vt:lpstr>SimSun</vt:lpstr>
      <vt:lpstr>Wingdings</vt:lpstr>
      <vt:lpstr>UTM Flavour</vt:lpstr>
      <vt:lpstr>Segoe Print</vt:lpstr>
      <vt:lpstr>milk tea Med</vt:lpstr>
      <vt:lpstr>UTM Showcard</vt:lpstr>
      <vt:lpstr>等线</vt:lpstr>
      <vt:lpstr>等线</vt:lpstr>
      <vt:lpstr>思源黑体 CN Bold</vt:lpstr>
      <vt:lpstr>包图小白体</vt:lpstr>
      <vt:lpstr>Tahoma</vt:lpstr>
      <vt:lpstr>Cambria</vt:lpstr>
      <vt:lpstr>Architecture</vt:lpstr>
      <vt:lpstr>VNI 27 Bendigo</vt:lpstr>
      <vt:lpstr>Tahoma</vt:lpstr>
      <vt:lpstr>Tomato</vt:lpstr>
      <vt:lpstr>Microsoft YaHei</vt:lpstr>
      <vt:lpstr>Arial Unicode MS</vt:lpstr>
      <vt:lpstr>Calibri Light</vt:lpstr>
      <vt:lpstr>Calibri</vt:lpstr>
      <vt:lpstr>.黑体-日本语</vt:lpstr>
      <vt:lpstr>UTM Sharnay</vt:lpstr>
      <vt:lpstr>#9Slide07 IcielCadena</vt:lpstr>
      <vt:lpstr>Corbel</vt:lpstr>
      <vt:lpstr>UVN Huong Que Nang</vt:lpstr>
      <vt:lpstr>inpin heiti</vt:lpstr>
      <vt:lpstr>HP001 4 hàng</vt:lpstr>
      <vt:lpstr>UTM Flamenco</vt:lpstr>
      <vt:lpstr>Times New Roman</vt:lpstr>
      <vt:lpstr>Microsoft Sans Serif</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2022-11-27T11:34:00Z</dcterms:created>
  <dcterms:modified xsi:type="dcterms:W3CDTF">2022-11-30T03:48:48Z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8C6D82493AB945E1B4EFD22E3B361BAC</vt:lpwstr>
  </property>
  <property fmtid="{D5CDD505-2E9C-101B-9397-08002B2CF9AE}" pid="3" name="KSOProductBuildVer">
    <vt:lpwstr>1033-11.2.0.11417</vt:lpwstr>
  </property>
</Properties>
</file>