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98" r:id="rId3"/>
    <p:sldId id="386" r:id="rId5"/>
    <p:sldId id="447" r:id="rId6"/>
    <p:sldId id="448" r:id="rId7"/>
    <p:sldId id="482" r:id="rId8"/>
    <p:sldId id="483" r:id="rId9"/>
    <p:sldId id="485" r:id="rId10"/>
    <p:sldId id="460" r:id="rId11"/>
    <p:sldId id="495" r:id="rId12"/>
    <p:sldId id="496" r:id="rId13"/>
    <p:sldId id="497" r:id="rId14"/>
    <p:sldId id="498" r:id="rId15"/>
    <p:sldId id="501" r:id="rId16"/>
    <p:sldId id="503" r:id="rId17"/>
    <p:sldId id="504" r:id="rId18"/>
    <p:sldId id="505" r:id="rId19"/>
    <p:sldId id="511" r:id="rId20"/>
    <p:sldId id="512" r:id="rId21"/>
    <p:sldId id="29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BC"/>
    <a:srgbClr val="006600"/>
    <a:srgbClr val="9900FF"/>
    <a:srgbClr val="00FFCC"/>
    <a:srgbClr val="FF0066"/>
    <a:srgbClr val="FF66CC"/>
    <a:srgbClr val="004DE6"/>
    <a:srgbClr val="DDBA59"/>
    <a:srgbClr val="FDFDFD"/>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02" autoAdjust="0"/>
    <p:restoredTop sz="90326" autoAdjust="0"/>
  </p:normalViewPr>
  <p:slideViewPr>
    <p:cSldViewPr snapToGrid="0">
      <p:cViewPr varScale="1">
        <p:scale>
          <a:sx n="82" d="100"/>
          <a:sy n="82" d="100"/>
        </p:scale>
        <p:origin x="84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19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en-US" altLang="en-US" b="1">
                <a:solidFill>
                  <a:srgbClr val="FF0000"/>
                </a:solidFill>
                <a:latin typeface="Times New Roman" panose="02020603050405020304" pitchFamily="18" charset="0"/>
                <a:cs typeface="Times New Roman" panose="02020603050405020304" pitchFamily="18" charset="0"/>
              </a:rPr>
              <a:t>Em đọc văn sau và trả lời câu hỏi:</a:t>
            </a:r>
            <a:endParaRPr lang="en-US" altLang="en-US" b="1">
              <a:solidFill>
                <a:srgbClr val="FF0000"/>
              </a:solidFill>
              <a:latin typeface="Times New Roman" panose="02020603050405020304" pitchFamily="18" charset="0"/>
              <a:cs typeface="Times New Roman" panose="02020603050405020304" pitchFamily="18" charset="0"/>
            </a:endParaRPr>
          </a:p>
          <a:p>
            <a:endParaRPr lang="en-US" altLang="en-US"/>
          </a:p>
        </p:txBody>
      </p:sp>
      <p:sp>
        <p:nvSpPr>
          <p:cNvPr id="819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B800F10-6566-45D4-91BC-34107CA3B507}" type="slidenum">
              <a:rPr lang="en-US" altLang="en-US" smtClean="0"/>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endParaRPr lang="en-US"/>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2.pn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30541"/>
            <a:ext cx="12192000" cy="693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Freeform 3"/>
          <p:cNvSpPr/>
          <p:nvPr/>
        </p:nvSpPr>
        <p:spPr bwMode="auto">
          <a:xfrm rot="3255207">
            <a:off x="5472642" y="4113743"/>
            <a:ext cx="723900" cy="1458384"/>
          </a:xfrm>
          <a:custGeom>
            <a:avLst/>
            <a:gdLst>
              <a:gd name="T0" fmla="*/ 2147483646 w 455"/>
              <a:gd name="T1" fmla="*/ 2147483646 h 918"/>
              <a:gd name="T2" fmla="*/ 2147483646 w 455"/>
              <a:gd name="T3" fmla="*/ 2147483646 h 918"/>
              <a:gd name="T4" fmla="*/ 2147483646 w 455"/>
              <a:gd name="T5" fmla="*/ 2147483646 h 918"/>
              <a:gd name="T6" fmla="*/ 2147483646 w 455"/>
              <a:gd name="T7" fmla="*/ 2147483646 h 918"/>
              <a:gd name="T8" fmla="*/ 2147483646 w 455"/>
              <a:gd name="T9" fmla="*/ 2147483646 h 918"/>
              <a:gd name="T10" fmla="*/ 0 w 455"/>
              <a:gd name="T11" fmla="*/ 2147483646 h 918"/>
              <a:gd name="T12" fmla="*/ 2147483646 w 455"/>
              <a:gd name="T13" fmla="*/ 2147483646 h 918"/>
              <a:gd name="T14" fmla="*/ 2147483646 w 455"/>
              <a:gd name="T15" fmla="*/ 2147483646 h 918"/>
              <a:gd name="T16" fmla="*/ 2147483646 w 455"/>
              <a:gd name="T17" fmla="*/ 2147483646 h 918"/>
              <a:gd name="T18" fmla="*/ 2147483646 w 455"/>
              <a:gd name="T19" fmla="*/ 2147483646 h 918"/>
              <a:gd name="T20" fmla="*/ 2147483646 w 455"/>
              <a:gd name="T21" fmla="*/ 2147483646 h 918"/>
              <a:gd name="T22" fmla="*/ 2147483646 w 455"/>
              <a:gd name="T23" fmla="*/ 2147483646 h 918"/>
              <a:gd name="T24" fmla="*/ 2147483646 w 455"/>
              <a:gd name="T25" fmla="*/ 2147483646 h 918"/>
              <a:gd name="T26" fmla="*/ 2147483646 w 455"/>
              <a:gd name="T27" fmla="*/ 2147483646 h 918"/>
              <a:gd name="T28" fmla="*/ 2147483646 w 455"/>
              <a:gd name="T29" fmla="*/ 2147483646 h 918"/>
              <a:gd name="T30" fmla="*/ 2147483646 w 455"/>
              <a:gd name="T31" fmla="*/ 2147483646 h 918"/>
              <a:gd name="T32" fmla="*/ 2147483646 w 455"/>
              <a:gd name="T33" fmla="*/ 2147483646 h 918"/>
              <a:gd name="T34" fmla="*/ 2147483646 w 455"/>
              <a:gd name="T35" fmla="*/ 2147483646 h 918"/>
              <a:gd name="T36" fmla="*/ 2147483646 w 455"/>
              <a:gd name="T37" fmla="*/ 2147483646 h 918"/>
              <a:gd name="T38" fmla="*/ 2147483646 w 455"/>
              <a:gd name="T39" fmla="*/ 2147483646 h 918"/>
              <a:gd name="T40" fmla="*/ 2147483646 w 455"/>
              <a:gd name="T41" fmla="*/ 2147483646 h 918"/>
              <a:gd name="T42" fmla="*/ 2147483646 w 455"/>
              <a:gd name="T43" fmla="*/ 2147483646 h 918"/>
              <a:gd name="T44" fmla="*/ 2147483646 w 455"/>
              <a:gd name="T45" fmla="*/ 2147483646 h 918"/>
              <a:gd name="T46" fmla="*/ 2147483646 w 455"/>
              <a:gd name="T47" fmla="*/ 2147483646 h 918"/>
              <a:gd name="T48" fmla="*/ 2147483646 w 455"/>
              <a:gd name="T49" fmla="*/ 2147483646 h 918"/>
              <a:gd name="T50" fmla="*/ 2147483646 w 455"/>
              <a:gd name="T51" fmla="*/ 2147483646 h 918"/>
              <a:gd name="T52" fmla="*/ 2147483646 w 455"/>
              <a:gd name="T53" fmla="*/ 0 h 918"/>
              <a:gd name="T54" fmla="*/ 2147483646 w 455"/>
              <a:gd name="T55" fmla="*/ 2147483646 h 918"/>
              <a:gd name="T56" fmla="*/ 2147483646 w 455"/>
              <a:gd name="T57" fmla="*/ 2147483646 h 918"/>
              <a:gd name="T58" fmla="*/ 2147483646 w 455"/>
              <a:gd name="T59" fmla="*/ 2147483646 h 918"/>
              <a:gd name="T60" fmla="*/ 2147483646 w 455"/>
              <a:gd name="T61" fmla="*/ 2147483646 h 918"/>
              <a:gd name="T62" fmla="*/ 2147483646 w 455"/>
              <a:gd name="T63" fmla="*/ 2147483646 h 918"/>
              <a:gd name="T64" fmla="*/ 2147483646 w 455"/>
              <a:gd name="T65" fmla="*/ 2147483646 h 918"/>
              <a:gd name="T66" fmla="*/ 2147483646 w 455"/>
              <a:gd name="T67" fmla="*/ 2147483646 h 918"/>
              <a:gd name="T68" fmla="*/ 2147483646 w 455"/>
              <a:gd name="T69" fmla="*/ 2147483646 h 918"/>
              <a:gd name="T70" fmla="*/ 2147483646 w 455"/>
              <a:gd name="T71" fmla="*/ 2147483646 h 918"/>
              <a:gd name="T72" fmla="*/ 2147483646 w 455"/>
              <a:gd name="T73" fmla="*/ 2147483646 h 918"/>
              <a:gd name="T74" fmla="*/ 2147483646 w 455"/>
              <a:gd name="T75" fmla="*/ 2147483646 h 918"/>
              <a:gd name="T76" fmla="*/ 2147483646 w 455"/>
              <a:gd name="T77" fmla="*/ 2147483646 h 918"/>
              <a:gd name="T78" fmla="*/ 2147483646 w 455"/>
              <a:gd name="T79" fmla="*/ 2147483646 h 918"/>
              <a:gd name="T80" fmla="*/ 2147483646 w 455"/>
              <a:gd name="T81" fmla="*/ 2147483646 h 918"/>
              <a:gd name="T82" fmla="*/ 2147483646 w 455"/>
              <a:gd name="T83" fmla="*/ 2147483646 h 918"/>
              <a:gd name="T84" fmla="*/ 2147483646 w 455"/>
              <a:gd name="T85" fmla="*/ 2147483646 h 918"/>
              <a:gd name="T86" fmla="*/ 2147483646 w 455"/>
              <a:gd name="T87" fmla="*/ 2147483646 h 918"/>
              <a:gd name="T88" fmla="*/ 2147483646 w 455"/>
              <a:gd name="T89" fmla="*/ 2147483646 h 918"/>
              <a:gd name="T90" fmla="*/ 2147483646 w 455"/>
              <a:gd name="T91" fmla="*/ 2147483646 h 918"/>
              <a:gd name="T92" fmla="*/ 2147483646 w 455"/>
              <a:gd name="T93" fmla="*/ 2147483646 h 918"/>
              <a:gd name="T94" fmla="*/ 2147483646 w 455"/>
              <a:gd name="T95" fmla="*/ 2147483646 h 918"/>
              <a:gd name="T96" fmla="*/ 2147483646 w 455"/>
              <a:gd name="T97" fmla="*/ 2147483646 h 918"/>
              <a:gd name="T98" fmla="*/ 2147483646 w 455"/>
              <a:gd name="T99" fmla="*/ 2147483646 h 918"/>
              <a:gd name="T100" fmla="*/ 2147483646 w 455"/>
              <a:gd name="T101" fmla="*/ 2147483646 h 918"/>
              <a:gd name="T102" fmla="*/ 2147483646 w 455"/>
              <a:gd name="T103" fmla="*/ 2147483646 h 918"/>
              <a:gd name="T104" fmla="*/ 2147483646 w 455"/>
              <a:gd name="T105" fmla="*/ 2147483646 h 918"/>
              <a:gd name="T106" fmla="*/ 2147483646 w 455"/>
              <a:gd name="T107" fmla="*/ 2147483646 h 918"/>
              <a:gd name="T108" fmla="*/ 2147483646 w 455"/>
              <a:gd name="T109" fmla="*/ 2147483646 h 918"/>
              <a:gd name="T110" fmla="*/ 2147483646 w 455"/>
              <a:gd name="T111" fmla="*/ 2147483646 h 918"/>
              <a:gd name="T112" fmla="*/ 2147483646 w 455"/>
              <a:gd name="T113" fmla="*/ 2147483646 h 918"/>
              <a:gd name="T114" fmla="*/ 2147483646 w 455"/>
              <a:gd name="T115" fmla="*/ 2147483646 h 91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5"/>
              <a:gd name="T175" fmla="*/ 0 h 918"/>
              <a:gd name="T176" fmla="*/ 455 w 455"/>
              <a:gd name="T177" fmla="*/ 918 h 91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5" h="918">
                <a:moveTo>
                  <a:pt x="78" y="779"/>
                </a:moveTo>
                <a:lnTo>
                  <a:pt x="80" y="777"/>
                </a:lnTo>
                <a:lnTo>
                  <a:pt x="83" y="768"/>
                </a:lnTo>
                <a:lnTo>
                  <a:pt x="87" y="762"/>
                </a:lnTo>
                <a:lnTo>
                  <a:pt x="89" y="756"/>
                </a:lnTo>
                <a:lnTo>
                  <a:pt x="93" y="747"/>
                </a:lnTo>
                <a:lnTo>
                  <a:pt x="95" y="737"/>
                </a:lnTo>
                <a:lnTo>
                  <a:pt x="99" y="717"/>
                </a:lnTo>
                <a:lnTo>
                  <a:pt x="99" y="692"/>
                </a:lnTo>
                <a:lnTo>
                  <a:pt x="97" y="679"/>
                </a:lnTo>
                <a:lnTo>
                  <a:pt x="95" y="673"/>
                </a:lnTo>
                <a:lnTo>
                  <a:pt x="95" y="665"/>
                </a:lnTo>
                <a:lnTo>
                  <a:pt x="91" y="658"/>
                </a:lnTo>
                <a:lnTo>
                  <a:pt x="89" y="650"/>
                </a:lnTo>
                <a:lnTo>
                  <a:pt x="85" y="643"/>
                </a:lnTo>
                <a:lnTo>
                  <a:pt x="81" y="635"/>
                </a:lnTo>
                <a:lnTo>
                  <a:pt x="78" y="628"/>
                </a:lnTo>
                <a:lnTo>
                  <a:pt x="74" y="620"/>
                </a:lnTo>
                <a:lnTo>
                  <a:pt x="70" y="614"/>
                </a:lnTo>
                <a:lnTo>
                  <a:pt x="66" y="607"/>
                </a:lnTo>
                <a:lnTo>
                  <a:pt x="62" y="599"/>
                </a:lnTo>
                <a:lnTo>
                  <a:pt x="59" y="593"/>
                </a:lnTo>
                <a:lnTo>
                  <a:pt x="55" y="588"/>
                </a:lnTo>
                <a:lnTo>
                  <a:pt x="51" y="580"/>
                </a:lnTo>
                <a:lnTo>
                  <a:pt x="47" y="574"/>
                </a:lnTo>
                <a:lnTo>
                  <a:pt x="44" y="569"/>
                </a:lnTo>
                <a:lnTo>
                  <a:pt x="36" y="555"/>
                </a:lnTo>
                <a:lnTo>
                  <a:pt x="32" y="550"/>
                </a:lnTo>
                <a:lnTo>
                  <a:pt x="28" y="544"/>
                </a:lnTo>
                <a:lnTo>
                  <a:pt x="23" y="533"/>
                </a:lnTo>
                <a:lnTo>
                  <a:pt x="17" y="523"/>
                </a:lnTo>
                <a:lnTo>
                  <a:pt x="11" y="512"/>
                </a:lnTo>
                <a:lnTo>
                  <a:pt x="7" y="502"/>
                </a:lnTo>
                <a:lnTo>
                  <a:pt x="4" y="491"/>
                </a:lnTo>
                <a:lnTo>
                  <a:pt x="0" y="470"/>
                </a:lnTo>
                <a:lnTo>
                  <a:pt x="0" y="447"/>
                </a:lnTo>
                <a:lnTo>
                  <a:pt x="2" y="436"/>
                </a:lnTo>
                <a:lnTo>
                  <a:pt x="6" y="425"/>
                </a:lnTo>
                <a:lnTo>
                  <a:pt x="6" y="421"/>
                </a:lnTo>
                <a:lnTo>
                  <a:pt x="7" y="415"/>
                </a:lnTo>
                <a:lnTo>
                  <a:pt x="11" y="406"/>
                </a:lnTo>
                <a:lnTo>
                  <a:pt x="15" y="396"/>
                </a:lnTo>
                <a:lnTo>
                  <a:pt x="19" y="389"/>
                </a:lnTo>
                <a:lnTo>
                  <a:pt x="23" y="381"/>
                </a:lnTo>
                <a:lnTo>
                  <a:pt x="25" y="375"/>
                </a:lnTo>
                <a:lnTo>
                  <a:pt x="28" y="368"/>
                </a:lnTo>
                <a:lnTo>
                  <a:pt x="32" y="364"/>
                </a:lnTo>
                <a:lnTo>
                  <a:pt x="38" y="354"/>
                </a:lnTo>
                <a:lnTo>
                  <a:pt x="44" y="349"/>
                </a:lnTo>
                <a:lnTo>
                  <a:pt x="44" y="353"/>
                </a:lnTo>
                <a:lnTo>
                  <a:pt x="45" y="360"/>
                </a:lnTo>
                <a:lnTo>
                  <a:pt x="47" y="368"/>
                </a:lnTo>
                <a:lnTo>
                  <a:pt x="49" y="373"/>
                </a:lnTo>
                <a:lnTo>
                  <a:pt x="51" y="383"/>
                </a:lnTo>
                <a:lnTo>
                  <a:pt x="55" y="391"/>
                </a:lnTo>
                <a:lnTo>
                  <a:pt x="57" y="398"/>
                </a:lnTo>
                <a:lnTo>
                  <a:pt x="61" y="406"/>
                </a:lnTo>
                <a:lnTo>
                  <a:pt x="64" y="413"/>
                </a:lnTo>
                <a:lnTo>
                  <a:pt x="68" y="421"/>
                </a:lnTo>
                <a:lnTo>
                  <a:pt x="72" y="427"/>
                </a:lnTo>
                <a:lnTo>
                  <a:pt x="78" y="432"/>
                </a:lnTo>
                <a:lnTo>
                  <a:pt x="87" y="440"/>
                </a:lnTo>
                <a:lnTo>
                  <a:pt x="99" y="442"/>
                </a:lnTo>
                <a:lnTo>
                  <a:pt x="108" y="436"/>
                </a:lnTo>
                <a:lnTo>
                  <a:pt x="116" y="428"/>
                </a:lnTo>
                <a:lnTo>
                  <a:pt x="119" y="417"/>
                </a:lnTo>
                <a:lnTo>
                  <a:pt x="123" y="404"/>
                </a:lnTo>
                <a:lnTo>
                  <a:pt x="123" y="389"/>
                </a:lnTo>
                <a:lnTo>
                  <a:pt x="119" y="373"/>
                </a:lnTo>
                <a:lnTo>
                  <a:pt x="117" y="366"/>
                </a:lnTo>
                <a:lnTo>
                  <a:pt x="114" y="358"/>
                </a:lnTo>
                <a:lnTo>
                  <a:pt x="110" y="353"/>
                </a:lnTo>
                <a:lnTo>
                  <a:pt x="104" y="343"/>
                </a:lnTo>
                <a:lnTo>
                  <a:pt x="99" y="336"/>
                </a:lnTo>
                <a:lnTo>
                  <a:pt x="93" y="324"/>
                </a:lnTo>
                <a:lnTo>
                  <a:pt x="85" y="315"/>
                </a:lnTo>
                <a:lnTo>
                  <a:pt x="80" y="303"/>
                </a:lnTo>
                <a:lnTo>
                  <a:pt x="74" y="292"/>
                </a:lnTo>
                <a:lnTo>
                  <a:pt x="68" y="281"/>
                </a:lnTo>
                <a:lnTo>
                  <a:pt x="64" y="269"/>
                </a:lnTo>
                <a:lnTo>
                  <a:pt x="61" y="260"/>
                </a:lnTo>
                <a:lnTo>
                  <a:pt x="59" y="239"/>
                </a:lnTo>
                <a:lnTo>
                  <a:pt x="61" y="231"/>
                </a:lnTo>
                <a:lnTo>
                  <a:pt x="62" y="226"/>
                </a:lnTo>
                <a:lnTo>
                  <a:pt x="64" y="222"/>
                </a:lnTo>
                <a:lnTo>
                  <a:pt x="70" y="216"/>
                </a:lnTo>
                <a:lnTo>
                  <a:pt x="80" y="210"/>
                </a:lnTo>
                <a:lnTo>
                  <a:pt x="97" y="207"/>
                </a:lnTo>
                <a:lnTo>
                  <a:pt x="112" y="216"/>
                </a:lnTo>
                <a:lnTo>
                  <a:pt x="119" y="224"/>
                </a:lnTo>
                <a:lnTo>
                  <a:pt x="127" y="233"/>
                </a:lnTo>
                <a:lnTo>
                  <a:pt x="133" y="243"/>
                </a:lnTo>
                <a:lnTo>
                  <a:pt x="138" y="254"/>
                </a:lnTo>
                <a:lnTo>
                  <a:pt x="142" y="265"/>
                </a:lnTo>
                <a:lnTo>
                  <a:pt x="148" y="277"/>
                </a:lnTo>
                <a:lnTo>
                  <a:pt x="154" y="286"/>
                </a:lnTo>
                <a:lnTo>
                  <a:pt x="157" y="294"/>
                </a:lnTo>
                <a:lnTo>
                  <a:pt x="169" y="305"/>
                </a:lnTo>
                <a:lnTo>
                  <a:pt x="180" y="307"/>
                </a:lnTo>
                <a:lnTo>
                  <a:pt x="184" y="301"/>
                </a:lnTo>
                <a:lnTo>
                  <a:pt x="184" y="292"/>
                </a:lnTo>
                <a:lnTo>
                  <a:pt x="182" y="279"/>
                </a:lnTo>
                <a:lnTo>
                  <a:pt x="180" y="271"/>
                </a:lnTo>
                <a:lnTo>
                  <a:pt x="178" y="262"/>
                </a:lnTo>
                <a:lnTo>
                  <a:pt x="174" y="252"/>
                </a:lnTo>
                <a:lnTo>
                  <a:pt x="171" y="243"/>
                </a:lnTo>
                <a:lnTo>
                  <a:pt x="167" y="231"/>
                </a:lnTo>
                <a:lnTo>
                  <a:pt x="163" y="222"/>
                </a:lnTo>
                <a:lnTo>
                  <a:pt x="161" y="216"/>
                </a:lnTo>
                <a:lnTo>
                  <a:pt x="159" y="210"/>
                </a:lnTo>
                <a:lnTo>
                  <a:pt x="157" y="205"/>
                </a:lnTo>
                <a:lnTo>
                  <a:pt x="155" y="199"/>
                </a:lnTo>
                <a:lnTo>
                  <a:pt x="154" y="193"/>
                </a:lnTo>
                <a:lnTo>
                  <a:pt x="152" y="186"/>
                </a:lnTo>
                <a:lnTo>
                  <a:pt x="150" y="180"/>
                </a:lnTo>
                <a:lnTo>
                  <a:pt x="148" y="174"/>
                </a:lnTo>
                <a:lnTo>
                  <a:pt x="142" y="163"/>
                </a:lnTo>
                <a:lnTo>
                  <a:pt x="142" y="157"/>
                </a:lnTo>
                <a:lnTo>
                  <a:pt x="138" y="152"/>
                </a:lnTo>
                <a:lnTo>
                  <a:pt x="138" y="146"/>
                </a:lnTo>
                <a:lnTo>
                  <a:pt x="136" y="140"/>
                </a:lnTo>
                <a:lnTo>
                  <a:pt x="133" y="129"/>
                </a:lnTo>
                <a:lnTo>
                  <a:pt x="129" y="119"/>
                </a:lnTo>
                <a:lnTo>
                  <a:pt x="127" y="108"/>
                </a:lnTo>
                <a:lnTo>
                  <a:pt x="123" y="89"/>
                </a:lnTo>
                <a:lnTo>
                  <a:pt x="123" y="74"/>
                </a:lnTo>
                <a:lnTo>
                  <a:pt x="125" y="59"/>
                </a:lnTo>
                <a:lnTo>
                  <a:pt x="131" y="51"/>
                </a:lnTo>
                <a:lnTo>
                  <a:pt x="140" y="45"/>
                </a:lnTo>
                <a:lnTo>
                  <a:pt x="161" y="49"/>
                </a:lnTo>
                <a:lnTo>
                  <a:pt x="178" y="62"/>
                </a:lnTo>
                <a:lnTo>
                  <a:pt x="184" y="72"/>
                </a:lnTo>
                <a:lnTo>
                  <a:pt x="190" y="83"/>
                </a:lnTo>
                <a:lnTo>
                  <a:pt x="195" y="97"/>
                </a:lnTo>
                <a:lnTo>
                  <a:pt x="197" y="104"/>
                </a:lnTo>
                <a:lnTo>
                  <a:pt x="199" y="110"/>
                </a:lnTo>
                <a:lnTo>
                  <a:pt x="201" y="117"/>
                </a:lnTo>
                <a:lnTo>
                  <a:pt x="203" y="125"/>
                </a:lnTo>
                <a:lnTo>
                  <a:pt x="205" y="133"/>
                </a:lnTo>
                <a:lnTo>
                  <a:pt x="205" y="140"/>
                </a:lnTo>
                <a:lnTo>
                  <a:pt x="210" y="169"/>
                </a:lnTo>
                <a:lnTo>
                  <a:pt x="212" y="174"/>
                </a:lnTo>
                <a:lnTo>
                  <a:pt x="214" y="180"/>
                </a:lnTo>
                <a:lnTo>
                  <a:pt x="214" y="186"/>
                </a:lnTo>
                <a:lnTo>
                  <a:pt x="216" y="191"/>
                </a:lnTo>
                <a:lnTo>
                  <a:pt x="220" y="201"/>
                </a:lnTo>
                <a:lnTo>
                  <a:pt x="222" y="208"/>
                </a:lnTo>
                <a:lnTo>
                  <a:pt x="226" y="210"/>
                </a:lnTo>
                <a:lnTo>
                  <a:pt x="227" y="205"/>
                </a:lnTo>
                <a:lnTo>
                  <a:pt x="226" y="195"/>
                </a:lnTo>
                <a:lnTo>
                  <a:pt x="224" y="169"/>
                </a:lnTo>
                <a:lnTo>
                  <a:pt x="222" y="135"/>
                </a:lnTo>
                <a:lnTo>
                  <a:pt x="220" y="99"/>
                </a:lnTo>
                <a:lnTo>
                  <a:pt x="222" y="62"/>
                </a:lnTo>
                <a:lnTo>
                  <a:pt x="224" y="47"/>
                </a:lnTo>
                <a:lnTo>
                  <a:pt x="227" y="32"/>
                </a:lnTo>
                <a:lnTo>
                  <a:pt x="231" y="26"/>
                </a:lnTo>
                <a:lnTo>
                  <a:pt x="233" y="23"/>
                </a:lnTo>
                <a:lnTo>
                  <a:pt x="241" y="13"/>
                </a:lnTo>
                <a:lnTo>
                  <a:pt x="248" y="9"/>
                </a:lnTo>
                <a:lnTo>
                  <a:pt x="258" y="6"/>
                </a:lnTo>
                <a:lnTo>
                  <a:pt x="271" y="0"/>
                </a:lnTo>
                <a:lnTo>
                  <a:pt x="292" y="6"/>
                </a:lnTo>
                <a:lnTo>
                  <a:pt x="300" y="11"/>
                </a:lnTo>
                <a:lnTo>
                  <a:pt x="303" y="21"/>
                </a:lnTo>
                <a:lnTo>
                  <a:pt x="305" y="32"/>
                </a:lnTo>
                <a:lnTo>
                  <a:pt x="303" y="44"/>
                </a:lnTo>
                <a:lnTo>
                  <a:pt x="301" y="49"/>
                </a:lnTo>
                <a:lnTo>
                  <a:pt x="300" y="57"/>
                </a:lnTo>
                <a:lnTo>
                  <a:pt x="294" y="68"/>
                </a:lnTo>
                <a:lnTo>
                  <a:pt x="292" y="74"/>
                </a:lnTo>
                <a:lnTo>
                  <a:pt x="290" y="78"/>
                </a:lnTo>
                <a:lnTo>
                  <a:pt x="286" y="87"/>
                </a:lnTo>
                <a:lnTo>
                  <a:pt x="284" y="102"/>
                </a:lnTo>
                <a:lnTo>
                  <a:pt x="288" y="104"/>
                </a:lnTo>
                <a:lnTo>
                  <a:pt x="294" y="106"/>
                </a:lnTo>
                <a:lnTo>
                  <a:pt x="319" y="102"/>
                </a:lnTo>
                <a:lnTo>
                  <a:pt x="351" y="100"/>
                </a:lnTo>
                <a:lnTo>
                  <a:pt x="374" y="106"/>
                </a:lnTo>
                <a:lnTo>
                  <a:pt x="375" y="110"/>
                </a:lnTo>
                <a:lnTo>
                  <a:pt x="375" y="114"/>
                </a:lnTo>
                <a:lnTo>
                  <a:pt x="374" y="119"/>
                </a:lnTo>
                <a:lnTo>
                  <a:pt x="370" y="127"/>
                </a:lnTo>
                <a:lnTo>
                  <a:pt x="364" y="133"/>
                </a:lnTo>
                <a:lnTo>
                  <a:pt x="356" y="138"/>
                </a:lnTo>
                <a:lnTo>
                  <a:pt x="349" y="144"/>
                </a:lnTo>
                <a:lnTo>
                  <a:pt x="341" y="150"/>
                </a:lnTo>
                <a:lnTo>
                  <a:pt x="326" y="159"/>
                </a:lnTo>
                <a:lnTo>
                  <a:pt x="311" y="169"/>
                </a:lnTo>
                <a:lnTo>
                  <a:pt x="298" y="176"/>
                </a:lnTo>
                <a:lnTo>
                  <a:pt x="286" y="184"/>
                </a:lnTo>
                <a:lnTo>
                  <a:pt x="281" y="193"/>
                </a:lnTo>
                <a:lnTo>
                  <a:pt x="282" y="205"/>
                </a:lnTo>
                <a:lnTo>
                  <a:pt x="284" y="208"/>
                </a:lnTo>
                <a:lnTo>
                  <a:pt x="292" y="212"/>
                </a:lnTo>
                <a:lnTo>
                  <a:pt x="309" y="216"/>
                </a:lnTo>
                <a:lnTo>
                  <a:pt x="356" y="218"/>
                </a:lnTo>
                <a:lnTo>
                  <a:pt x="400" y="222"/>
                </a:lnTo>
                <a:lnTo>
                  <a:pt x="413" y="227"/>
                </a:lnTo>
                <a:lnTo>
                  <a:pt x="417" y="233"/>
                </a:lnTo>
                <a:lnTo>
                  <a:pt x="417" y="239"/>
                </a:lnTo>
                <a:lnTo>
                  <a:pt x="413" y="246"/>
                </a:lnTo>
                <a:lnTo>
                  <a:pt x="410" y="254"/>
                </a:lnTo>
                <a:lnTo>
                  <a:pt x="404" y="260"/>
                </a:lnTo>
                <a:lnTo>
                  <a:pt x="396" y="263"/>
                </a:lnTo>
                <a:lnTo>
                  <a:pt x="379" y="271"/>
                </a:lnTo>
                <a:lnTo>
                  <a:pt x="358" y="279"/>
                </a:lnTo>
                <a:lnTo>
                  <a:pt x="337" y="286"/>
                </a:lnTo>
                <a:lnTo>
                  <a:pt x="319" y="294"/>
                </a:lnTo>
                <a:lnTo>
                  <a:pt x="288" y="311"/>
                </a:lnTo>
                <a:lnTo>
                  <a:pt x="281" y="324"/>
                </a:lnTo>
                <a:lnTo>
                  <a:pt x="277" y="336"/>
                </a:lnTo>
                <a:lnTo>
                  <a:pt x="277" y="345"/>
                </a:lnTo>
                <a:lnTo>
                  <a:pt x="279" y="349"/>
                </a:lnTo>
                <a:lnTo>
                  <a:pt x="281" y="353"/>
                </a:lnTo>
                <a:lnTo>
                  <a:pt x="288" y="358"/>
                </a:lnTo>
                <a:lnTo>
                  <a:pt x="298" y="362"/>
                </a:lnTo>
                <a:lnTo>
                  <a:pt x="326" y="362"/>
                </a:lnTo>
                <a:lnTo>
                  <a:pt x="355" y="351"/>
                </a:lnTo>
                <a:lnTo>
                  <a:pt x="366" y="343"/>
                </a:lnTo>
                <a:lnTo>
                  <a:pt x="377" y="336"/>
                </a:lnTo>
                <a:lnTo>
                  <a:pt x="389" y="330"/>
                </a:lnTo>
                <a:lnTo>
                  <a:pt x="398" y="324"/>
                </a:lnTo>
                <a:lnTo>
                  <a:pt x="427" y="322"/>
                </a:lnTo>
                <a:lnTo>
                  <a:pt x="440" y="328"/>
                </a:lnTo>
                <a:lnTo>
                  <a:pt x="449" y="339"/>
                </a:lnTo>
                <a:lnTo>
                  <a:pt x="455" y="354"/>
                </a:lnTo>
                <a:lnTo>
                  <a:pt x="455" y="372"/>
                </a:lnTo>
                <a:lnTo>
                  <a:pt x="453" y="383"/>
                </a:lnTo>
                <a:lnTo>
                  <a:pt x="449" y="391"/>
                </a:lnTo>
                <a:lnTo>
                  <a:pt x="447" y="400"/>
                </a:lnTo>
                <a:lnTo>
                  <a:pt x="442" y="408"/>
                </a:lnTo>
                <a:lnTo>
                  <a:pt x="436" y="415"/>
                </a:lnTo>
                <a:lnTo>
                  <a:pt x="429" y="423"/>
                </a:lnTo>
                <a:lnTo>
                  <a:pt x="421" y="427"/>
                </a:lnTo>
                <a:lnTo>
                  <a:pt x="411" y="432"/>
                </a:lnTo>
                <a:lnTo>
                  <a:pt x="392" y="436"/>
                </a:lnTo>
                <a:lnTo>
                  <a:pt x="366" y="440"/>
                </a:lnTo>
                <a:lnTo>
                  <a:pt x="315" y="445"/>
                </a:lnTo>
                <a:lnTo>
                  <a:pt x="273" y="453"/>
                </a:lnTo>
                <a:lnTo>
                  <a:pt x="260" y="463"/>
                </a:lnTo>
                <a:lnTo>
                  <a:pt x="256" y="472"/>
                </a:lnTo>
                <a:lnTo>
                  <a:pt x="258" y="478"/>
                </a:lnTo>
                <a:lnTo>
                  <a:pt x="262" y="482"/>
                </a:lnTo>
                <a:lnTo>
                  <a:pt x="275" y="483"/>
                </a:lnTo>
                <a:lnTo>
                  <a:pt x="313" y="476"/>
                </a:lnTo>
                <a:lnTo>
                  <a:pt x="336" y="472"/>
                </a:lnTo>
                <a:lnTo>
                  <a:pt x="355" y="470"/>
                </a:lnTo>
                <a:lnTo>
                  <a:pt x="372" y="474"/>
                </a:lnTo>
                <a:lnTo>
                  <a:pt x="381" y="483"/>
                </a:lnTo>
                <a:lnTo>
                  <a:pt x="383" y="491"/>
                </a:lnTo>
                <a:lnTo>
                  <a:pt x="383" y="500"/>
                </a:lnTo>
                <a:lnTo>
                  <a:pt x="381" y="514"/>
                </a:lnTo>
                <a:lnTo>
                  <a:pt x="379" y="519"/>
                </a:lnTo>
                <a:lnTo>
                  <a:pt x="377" y="527"/>
                </a:lnTo>
                <a:lnTo>
                  <a:pt x="375" y="535"/>
                </a:lnTo>
                <a:lnTo>
                  <a:pt x="372" y="542"/>
                </a:lnTo>
                <a:lnTo>
                  <a:pt x="370" y="550"/>
                </a:lnTo>
                <a:lnTo>
                  <a:pt x="366" y="557"/>
                </a:lnTo>
                <a:lnTo>
                  <a:pt x="362" y="567"/>
                </a:lnTo>
                <a:lnTo>
                  <a:pt x="358" y="574"/>
                </a:lnTo>
                <a:lnTo>
                  <a:pt x="355" y="582"/>
                </a:lnTo>
                <a:lnTo>
                  <a:pt x="349" y="591"/>
                </a:lnTo>
                <a:lnTo>
                  <a:pt x="345" y="599"/>
                </a:lnTo>
                <a:lnTo>
                  <a:pt x="339" y="607"/>
                </a:lnTo>
                <a:lnTo>
                  <a:pt x="334" y="614"/>
                </a:lnTo>
                <a:lnTo>
                  <a:pt x="328" y="622"/>
                </a:lnTo>
                <a:lnTo>
                  <a:pt x="324" y="629"/>
                </a:lnTo>
                <a:lnTo>
                  <a:pt x="317" y="637"/>
                </a:lnTo>
                <a:lnTo>
                  <a:pt x="311" y="643"/>
                </a:lnTo>
                <a:lnTo>
                  <a:pt x="305" y="650"/>
                </a:lnTo>
                <a:lnTo>
                  <a:pt x="300" y="656"/>
                </a:lnTo>
                <a:lnTo>
                  <a:pt x="292" y="660"/>
                </a:lnTo>
                <a:lnTo>
                  <a:pt x="279" y="669"/>
                </a:lnTo>
                <a:lnTo>
                  <a:pt x="267" y="675"/>
                </a:lnTo>
                <a:lnTo>
                  <a:pt x="252" y="679"/>
                </a:lnTo>
                <a:lnTo>
                  <a:pt x="227" y="684"/>
                </a:lnTo>
                <a:lnTo>
                  <a:pt x="207" y="694"/>
                </a:lnTo>
                <a:lnTo>
                  <a:pt x="190" y="707"/>
                </a:lnTo>
                <a:lnTo>
                  <a:pt x="182" y="713"/>
                </a:lnTo>
                <a:lnTo>
                  <a:pt x="176" y="720"/>
                </a:lnTo>
                <a:lnTo>
                  <a:pt x="171" y="728"/>
                </a:lnTo>
                <a:lnTo>
                  <a:pt x="165" y="736"/>
                </a:lnTo>
                <a:lnTo>
                  <a:pt x="157" y="747"/>
                </a:lnTo>
                <a:lnTo>
                  <a:pt x="154" y="755"/>
                </a:lnTo>
                <a:lnTo>
                  <a:pt x="152" y="758"/>
                </a:lnTo>
                <a:lnTo>
                  <a:pt x="182" y="626"/>
                </a:lnTo>
                <a:lnTo>
                  <a:pt x="343" y="518"/>
                </a:lnTo>
                <a:lnTo>
                  <a:pt x="188" y="584"/>
                </a:lnTo>
                <a:lnTo>
                  <a:pt x="227" y="427"/>
                </a:lnTo>
                <a:lnTo>
                  <a:pt x="408" y="385"/>
                </a:lnTo>
                <a:lnTo>
                  <a:pt x="231" y="392"/>
                </a:lnTo>
                <a:lnTo>
                  <a:pt x="252" y="288"/>
                </a:lnTo>
                <a:lnTo>
                  <a:pt x="377" y="245"/>
                </a:lnTo>
                <a:lnTo>
                  <a:pt x="258" y="260"/>
                </a:lnTo>
                <a:lnTo>
                  <a:pt x="269" y="172"/>
                </a:lnTo>
                <a:lnTo>
                  <a:pt x="332" y="125"/>
                </a:lnTo>
                <a:lnTo>
                  <a:pt x="264" y="150"/>
                </a:lnTo>
                <a:lnTo>
                  <a:pt x="260" y="32"/>
                </a:lnTo>
                <a:lnTo>
                  <a:pt x="248" y="182"/>
                </a:lnTo>
                <a:lnTo>
                  <a:pt x="229" y="294"/>
                </a:lnTo>
                <a:lnTo>
                  <a:pt x="159" y="83"/>
                </a:lnTo>
                <a:lnTo>
                  <a:pt x="216" y="336"/>
                </a:lnTo>
                <a:lnTo>
                  <a:pt x="195" y="419"/>
                </a:lnTo>
                <a:lnTo>
                  <a:pt x="97" y="245"/>
                </a:lnTo>
                <a:lnTo>
                  <a:pt x="184" y="457"/>
                </a:lnTo>
                <a:lnTo>
                  <a:pt x="155" y="582"/>
                </a:lnTo>
                <a:lnTo>
                  <a:pt x="42" y="457"/>
                </a:lnTo>
                <a:lnTo>
                  <a:pt x="148" y="620"/>
                </a:lnTo>
                <a:lnTo>
                  <a:pt x="146" y="637"/>
                </a:lnTo>
                <a:lnTo>
                  <a:pt x="144" y="656"/>
                </a:lnTo>
                <a:lnTo>
                  <a:pt x="142" y="679"/>
                </a:lnTo>
                <a:lnTo>
                  <a:pt x="138" y="701"/>
                </a:lnTo>
                <a:lnTo>
                  <a:pt x="133" y="726"/>
                </a:lnTo>
                <a:lnTo>
                  <a:pt x="133" y="732"/>
                </a:lnTo>
                <a:lnTo>
                  <a:pt x="131" y="737"/>
                </a:lnTo>
                <a:lnTo>
                  <a:pt x="129" y="743"/>
                </a:lnTo>
                <a:lnTo>
                  <a:pt x="129" y="749"/>
                </a:lnTo>
                <a:lnTo>
                  <a:pt x="127" y="755"/>
                </a:lnTo>
                <a:lnTo>
                  <a:pt x="125" y="760"/>
                </a:lnTo>
                <a:lnTo>
                  <a:pt x="123" y="768"/>
                </a:lnTo>
                <a:lnTo>
                  <a:pt x="119" y="777"/>
                </a:lnTo>
                <a:lnTo>
                  <a:pt x="116" y="781"/>
                </a:lnTo>
                <a:lnTo>
                  <a:pt x="114" y="787"/>
                </a:lnTo>
                <a:lnTo>
                  <a:pt x="110" y="792"/>
                </a:lnTo>
                <a:lnTo>
                  <a:pt x="108" y="798"/>
                </a:lnTo>
                <a:lnTo>
                  <a:pt x="104" y="804"/>
                </a:lnTo>
                <a:lnTo>
                  <a:pt x="100" y="810"/>
                </a:lnTo>
                <a:lnTo>
                  <a:pt x="95" y="817"/>
                </a:lnTo>
                <a:lnTo>
                  <a:pt x="91" y="823"/>
                </a:lnTo>
                <a:lnTo>
                  <a:pt x="87" y="828"/>
                </a:lnTo>
                <a:lnTo>
                  <a:pt x="83" y="834"/>
                </a:lnTo>
                <a:lnTo>
                  <a:pt x="78" y="842"/>
                </a:lnTo>
                <a:lnTo>
                  <a:pt x="74" y="847"/>
                </a:lnTo>
                <a:lnTo>
                  <a:pt x="70" y="853"/>
                </a:lnTo>
                <a:lnTo>
                  <a:pt x="64" y="859"/>
                </a:lnTo>
                <a:lnTo>
                  <a:pt x="55" y="870"/>
                </a:lnTo>
                <a:lnTo>
                  <a:pt x="51" y="876"/>
                </a:lnTo>
                <a:lnTo>
                  <a:pt x="47" y="882"/>
                </a:lnTo>
                <a:lnTo>
                  <a:pt x="40" y="891"/>
                </a:lnTo>
                <a:lnTo>
                  <a:pt x="34" y="901"/>
                </a:lnTo>
                <a:lnTo>
                  <a:pt x="26" y="908"/>
                </a:lnTo>
                <a:lnTo>
                  <a:pt x="23" y="914"/>
                </a:lnTo>
                <a:lnTo>
                  <a:pt x="19" y="918"/>
                </a:lnTo>
                <a:lnTo>
                  <a:pt x="17" y="798"/>
                </a:lnTo>
                <a:lnTo>
                  <a:pt x="26" y="800"/>
                </a:lnTo>
                <a:lnTo>
                  <a:pt x="49" y="794"/>
                </a:lnTo>
                <a:lnTo>
                  <a:pt x="78" y="779"/>
                </a:lnTo>
                <a:close/>
              </a:path>
            </a:pathLst>
          </a:custGeom>
          <a:gradFill rotWithShape="0">
            <a:gsLst>
              <a:gs pos="0">
                <a:srgbClr val="FFFFFF"/>
              </a:gs>
              <a:gs pos="100000">
                <a:srgbClr val="CCCC00"/>
              </a:gs>
            </a:gsLst>
            <a:path path="rect">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7172" name="AutoShape 9"/>
          <p:cNvSpPr>
            <a:spLocks noChangeArrowheads="1"/>
          </p:cNvSpPr>
          <p:nvPr/>
        </p:nvSpPr>
        <p:spPr bwMode="auto">
          <a:xfrm>
            <a:off x="2076451" y="6172200"/>
            <a:ext cx="609600" cy="152400"/>
          </a:xfrm>
          <a:prstGeom prst="flowChartDecision">
            <a:avLst/>
          </a:prstGeom>
          <a:solidFill>
            <a:srgbClr val="CCCC00"/>
          </a:solidFill>
          <a:ln w="9525">
            <a:solidFill>
              <a:srgbClr val="FF6600"/>
            </a:solidFill>
            <a:miter lim="800000"/>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latin typeface=".VnTime" panose="020B7200000000000000" pitchFamily="34" charset="0"/>
            </a:endParaRPr>
          </a:p>
        </p:txBody>
      </p:sp>
      <p:sp>
        <p:nvSpPr>
          <p:cNvPr id="7173" name="AutoShape 10"/>
          <p:cNvSpPr>
            <a:spLocks noChangeArrowheads="1"/>
          </p:cNvSpPr>
          <p:nvPr/>
        </p:nvSpPr>
        <p:spPr bwMode="auto">
          <a:xfrm>
            <a:off x="4610100" y="6182784"/>
            <a:ext cx="609600" cy="152400"/>
          </a:xfrm>
          <a:prstGeom prst="flowChartDecision">
            <a:avLst/>
          </a:prstGeom>
          <a:solidFill>
            <a:srgbClr val="CCCC00"/>
          </a:solidFill>
          <a:ln w="9525">
            <a:solidFill>
              <a:srgbClr val="FF6600"/>
            </a:solidFill>
            <a:miter lim="800000"/>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latin typeface=".VnTime" panose="020B7200000000000000" pitchFamily="34" charset="0"/>
            </a:endParaRPr>
          </a:p>
        </p:txBody>
      </p:sp>
      <p:sp>
        <p:nvSpPr>
          <p:cNvPr id="7174" name="AutoShape 11"/>
          <p:cNvSpPr>
            <a:spLocks noChangeArrowheads="1"/>
          </p:cNvSpPr>
          <p:nvPr/>
        </p:nvSpPr>
        <p:spPr bwMode="auto">
          <a:xfrm>
            <a:off x="9817100" y="6208184"/>
            <a:ext cx="609600" cy="152400"/>
          </a:xfrm>
          <a:prstGeom prst="flowChartDecision">
            <a:avLst/>
          </a:prstGeom>
          <a:solidFill>
            <a:srgbClr val="CCCC00"/>
          </a:solidFill>
          <a:ln w="9525">
            <a:solidFill>
              <a:srgbClr val="FF6600"/>
            </a:solidFill>
            <a:miter lim="800000"/>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latin typeface=".VnTime" panose="020B7200000000000000" pitchFamily="34" charset="0"/>
            </a:endParaRPr>
          </a:p>
        </p:txBody>
      </p:sp>
      <p:sp>
        <p:nvSpPr>
          <p:cNvPr id="7175" name="AutoShape 12"/>
          <p:cNvSpPr>
            <a:spLocks noChangeArrowheads="1"/>
          </p:cNvSpPr>
          <p:nvPr/>
        </p:nvSpPr>
        <p:spPr bwMode="auto">
          <a:xfrm>
            <a:off x="7355417" y="6170084"/>
            <a:ext cx="609600" cy="152400"/>
          </a:xfrm>
          <a:prstGeom prst="flowChartDecision">
            <a:avLst/>
          </a:prstGeom>
          <a:solidFill>
            <a:srgbClr val="CCCC00"/>
          </a:solidFill>
          <a:ln w="9525">
            <a:solidFill>
              <a:srgbClr val="FF6600"/>
            </a:solidFill>
            <a:miter lim="800000"/>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latin typeface=".VnTime" panose="020B7200000000000000" pitchFamily="34" charset="0"/>
            </a:endParaRPr>
          </a:p>
        </p:txBody>
      </p:sp>
      <p:sp>
        <p:nvSpPr>
          <p:cNvPr id="9" name="Rectangle 8"/>
          <p:cNvSpPr>
            <a:spLocks noChangeArrowheads="1"/>
          </p:cNvSpPr>
          <p:nvPr/>
        </p:nvSpPr>
        <p:spPr bwMode="auto">
          <a:xfrm>
            <a:off x="175847" y="1522443"/>
            <a:ext cx="1154723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5pPr>
            <a:lvl6pPr marL="2286000" algn="l" defTabSz="914400" rtl="0" eaLnBrk="1" latinLnBrk="0" hangingPunct="1">
              <a:defRPr sz="2800" b="1" kern="1200">
                <a:solidFill>
                  <a:schemeClr val="tx1"/>
                </a:solidFill>
                <a:latin typeface=".VnTime" panose="020B7200000000000000" pitchFamily="34" charset="0"/>
                <a:ea typeface="+mn-ea"/>
                <a:cs typeface="+mn-cs"/>
              </a:defRPr>
            </a:lvl6pPr>
            <a:lvl7pPr marL="2743200" algn="l" defTabSz="914400" rtl="0" eaLnBrk="1" latinLnBrk="0" hangingPunct="1">
              <a:defRPr sz="2800" b="1" kern="1200">
                <a:solidFill>
                  <a:schemeClr val="tx1"/>
                </a:solidFill>
                <a:latin typeface=".VnTime" panose="020B7200000000000000" pitchFamily="34" charset="0"/>
                <a:ea typeface="+mn-ea"/>
                <a:cs typeface="+mn-cs"/>
              </a:defRPr>
            </a:lvl7pPr>
            <a:lvl8pPr marL="3200400" algn="l" defTabSz="914400" rtl="0" eaLnBrk="1" latinLnBrk="0" hangingPunct="1">
              <a:defRPr sz="2800" b="1" kern="1200">
                <a:solidFill>
                  <a:schemeClr val="tx1"/>
                </a:solidFill>
                <a:latin typeface=".VnTime" panose="020B7200000000000000" pitchFamily="34" charset="0"/>
                <a:ea typeface="+mn-ea"/>
                <a:cs typeface="+mn-cs"/>
              </a:defRPr>
            </a:lvl8pPr>
            <a:lvl9pPr marL="3657600" algn="l" defTabSz="914400" rtl="0" eaLnBrk="1" latinLnBrk="0" hangingPunct="1">
              <a:defRPr sz="2800" b="1" kern="1200">
                <a:solidFill>
                  <a:schemeClr val="tx1"/>
                </a:solidFill>
                <a:latin typeface=".VnTime" panose="020B7200000000000000" pitchFamily="34" charset="0"/>
                <a:ea typeface="+mn-ea"/>
                <a:cs typeface="+mn-cs"/>
              </a:defRPr>
            </a:lvl9pPr>
          </a:lstStyle>
          <a:p>
            <a:pPr algn="ctr" eaLnBrk="1" hangingPunct="1">
              <a:spcBef>
                <a:spcPct val="0"/>
              </a:spcBef>
              <a:buFontTx/>
              <a:buNone/>
            </a:pPr>
            <a:r>
              <a:rPr lang="en-US" altLang="en-US" sz="4800" b="1" dirty="0" err="1">
                <a:solidFill>
                  <a:srgbClr val="00B0F0"/>
                </a:solidFill>
                <a:latin typeface="Times New Roman" panose="02020603050405020304" pitchFamily="18" charset="0"/>
              </a:rPr>
              <a:t>Thứ</a:t>
            </a:r>
            <a:r>
              <a:rPr lang="en-US" altLang="en-US" sz="4800" b="1" dirty="0">
                <a:solidFill>
                  <a:srgbClr val="00B0F0"/>
                </a:solidFill>
                <a:latin typeface="Times New Roman" panose="02020603050405020304" pitchFamily="18" charset="0"/>
              </a:rPr>
              <a:t> </a:t>
            </a:r>
            <a:r>
              <a:rPr lang="en-US" altLang="en-US" sz="4800" b="1" dirty="0" err="1" smtClean="0">
                <a:solidFill>
                  <a:srgbClr val="00B0F0"/>
                </a:solidFill>
                <a:latin typeface="Times New Roman" panose="02020603050405020304" pitchFamily="18" charset="0"/>
              </a:rPr>
              <a:t>năm</a:t>
            </a:r>
            <a:r>
              <a:rPr lang="en-US" altLang="en-US" sz="4800" b="1" dirty="0" smtClean="0">
                <a:solidFill>
                  <a:srgbClr val="00B0F0"/>
                </a:solidFill>
                <a:latin typeface="Times New Roman" panose="02020603050405020304" pitchFamily="18" charset="0"/>
              </a:rPr>
              <a:t> </a:t>
            </a:r>
            <a:r>
              <a:rPr lang="en-US" altLang="en-US" sz="4800" b="1" dirty="0" err="1" smtClean="0">
                <a:solidFill>
                  <a:srgbClr val="00B0F0"/>
                </a:solidFill>
                <a:latin typeface="Times New Roman" panose="02020603050405020304" pitchFamily="18" charset="0"/>
              </a:rPr>
              <a:t>ng</a:t>
            </a:r>
            <a:r>
              <a:rPr lang="en-US" altLang="en-US" sz="4800" b="1" dirty="0" err="1" smtClean="0">
                <a:solidFill>
                  <a:srgbClr val="00B0F0"/>
                </a:solidFill>
                <a:latin typeface="Times New Roman" panose="02020603050405020304" pitchFamily="18" charset="0"/>
                <a:cs typeface="Times New Roman" panose="02020603050405020304" pitchFamily="18" charset="0"/>
              </a:rPr>
              <a:t>à</a:t>
            </a:r>
            <a:r>
              <a:rPr lang="en-US" altLang="en-US" sz="4800" b="1" dirty="0" err="1" smtClean="0">
                <a:solidFill>
                  <a:srgbClr val="00B0F0"/>
                </a:solidFill>
                <a:latin typeface="Times New Roman" panose="02020603050405020304" pitchFamily="18" charset="0"/>
              </a:rPr>
              <a:t>y</a:t>
            </a:r>
            <a:r>
              <a:rPr lang="en-US" altLang="en-US" sz="4800" b="1" dirty="0" smtClean="0">
                <a:solidFill>
                  <a:srgbClr val="00B0F0"/>
                </a:solidFill>
                <a:latin typeface="Times New Roman" panose="02020603050405020304" pitchFamily="18" charset="0"/>
              </a:rPr>
              <a:t> 08 </a:t>
            </a:r>
            <a:r>
              <a:rPr lang="en-US" altLang="en-US" sz="4800" b="1" dirty="0" err="1">
                <a:solidFill>
                  <a:srgbClr val="00B0F0"/>
                </a:solidFill>
                <a:latin typeface="Times New Roman" panose="02020603050405020304" pitchFamily="18" charset="0"/>
              </a:rPr>
              <a:t>tháng</a:t>
            </a:r>
            <a:r>
              <a:rPr lang="en-US" altLang="en-US" sz="4800" b="1" dirty="0">
                <a:solidFill>
                  <a:srgbClr val="00B0F0"/>
                </a:solidFill>
                <a:latin typeface="Times New Roman" panose="02020603050405020304" pitchFamily="18" charset="0"/>
              </a:rPr>
              <a:t> </a:t>
            </a:r>
            <a:r>
              <a:rPr lang="en-US" altLang="en-US" sz="4800" b="1" dirty="0" smtClean="0">
                <a:solidFill>
                  <a:srgbClr val="00B0F0"/>
                </a:solidFill>
                <a:latin typeface="Times New Roman" panose="02020603050405020304" pitchFamily="18" charset="0"/>
              </a:rPr>
              <a:t>12 </a:t>
            </a:r>
            <a:r>
              <a:rPr lang="en-US" altLang="en-US" sz="4800" b="1" dirty="0" err="1">
                <a:solidFill>
                  <a:srgbClr val="00B0F0"/>
                </a:solidFill>
                <a:latin typeface="Times New Roman" panose="02020603050405020304" pitchFamily="18" charset="0"/>
              </a:rPr>
              <a:t>năm</a:t>
            </a:r>
            <a:r>
              <a:rPr lang="en-US" altLang="en-US" sz="4800" b="1" dirty="0">
                <a:solidFill>
                  <a:srgbClr val="00B0F0"/>
                </a:solidFill>
                <a:latin typeface="Times New Roman" panose="02020603050405020304" pitchFamily="18" charset="0"/>
              </a:rPr>
              <a:t> </a:t>
            </a:r>
            <a:r>
              <a:rPr lang="en-US" altLang="en-US" sz="4800" b="1" dirty="0" smtClean="0">
                <a:solidFill>
                  <a:srgbClr val="00B0F0"/>
                </a:solidFill>
                <a:latin typeface="Times New Roman" panose="02020603050405020304" pitchFamily="18" charset="0"/>
              </a:rPr>
              <a:t>2022</a:t>
            </a:r>
            <a:endParaRPr lang="en-US" altLang="en-US" sz="4800" b="1" dirty="0">
              <a:solidFill>
                <a:srgbClr val="00B0F0"/>
              </a:solidFill>
              <a:latin typeface="Times New Roman" panose="02020603050405020304" pitchFamily="18" charset="0"/>
            </a:endParaRPr>
          </a:p>
          <a:p>
            <a:pPr algn="ctr" eaLnBrk="1" hangingPunct="1">
              <a:spcBef>
                <a:spcPct val="0"/>
              </a:spcBef>
              <a:buFontTx/>
              <a:buNone/>
            </a:pPr>
            <a:r>
              <a:rPr lang="en-US" altLang="en-US" sz="4800" b="1" u="sng" dirty="0" err="1" smtClean="0">
                <a:solidFill>
                  <a:srgbClr val="0000FF"/>
                </a:solidFill>
                <a:latin typeface="Times New Roman" panose="02020603050405020304" pitchFamily="18" charset="0"/>
              </a:rPr>
              <a:t>Luyện</a:t>
            </a:r>
            <a:r>
              <a:rPr lang="en-US" altLang="en-US" sz="4800" b="1" u="sng" dirty="0" smtClean="0">
                <a:solidFill>
                  <a:srgbClr val="0000FF"/>
                </a:solidFill>
                <a:latin typeface="Times New Roman" panose="02020603050405020304" pitchFamily="18" charset="0"/>
              </a:rPr>
              <a:t> </a:t>
            </a:r>
            <a:r>
              <a:rPr lang="en-US" altLang="en-US" sz="4800" b="1" u="sng" dirty="0" err="1" smtClean="0">
                <a:solidFill>
                  <a:srgbClr val="0000FF"/>
                </a:solidFill>
                <a:latin typeface="Times New Roman" panose="02020603050405020304" pitchFamily="18" charset="0"/>
              </a:rPr>
              <a:t>từ</a:t>
            </a:r>
            <a:r>
              <a:rPr lang="en-US" altLang="en-US" sz="4800" b="1" u="sng" dirty="0" smtClean="0">
                <a:solidFill>
                  <a:srgbClr val="0000FF"/>
                </a:solidFill>
                <a:latin typeface="Times New Roman" panose="02020603050405020304" pitchFamily="18" charset="0"/>
              </a:rPr>
              <a:t> </a:t>
            </a:r>
            <a:r>
              <a:rPr lang="en-US" altLang="en-US" sz="4800" b="1" u="sng" dirty="0" err="1" smtClean="0">
                <a:solidFill>
                  <a:srgbClr val="0000FF"/>
                </a:solidFill>
                <a:latin typeface="Times New Roman" panose="02020603050405020304" pitchFamily="18" charset="0"/>
              </a:rPr>
              <a:t>và</a:t>
            </a:r>
            <a:r>
              <a:rPr lang="en-US" altLang="en-US" sz="4800" b="1" u="sng" dirty="0" smtClean="0">
                <a:solidFill>
                  <a:srgbClr val="0000FF"/>
                </a:solidFill>
                <a:latin typeface="Times New Roman" panose="02020603050405020304" pitchFamily="18" charset="0"/>
              </a:rPr>
              <a:t> </a:t>
            </a:r>
            <a:r>
              <a:rPr lang="en-US" altLang="en-US" sz="4800" b="1" u="sng" dirty="0" err="1" smtClean="0">
                <a:solidFill>
                  <a:srgbClr val="0000FF"/>
                </a:solidFill>
                <a:latin typeface="Times New Roman" panose="02020603050405020304" pitchFamily="18" charset="0"/>
              </a:rPr>
              <a:t>câu</a:t>
            </a:r>
            <a:r>
              <a:rPr lang="en-US" altLang="en-US" sz="4800" b="1" u="sng" dirty="0" smtClean="0">
                <a:solidFill>
                  <a:srgbClr val="0000FF"/>
                </a:solidFill>
                <a:latin typeface="Times New Roman" panose="02020603050405020304" pitchFamily="18" charset="0"/>
              </a:rPr>
              <a:t>:</a:t>
            </a:r>
            <a:endParaRPr lang="en-US" altLang="en-US" sz="4800" b="1" u="sng" dirty="0" smtClean="0">
              <a:solidFill>
                <a:srgbClr val="0000FF"/>
              </a:solidFill>
              <a:latin typeface="Times New Roman" panose="02020603050405020304" pitchFamily="18" charset="0"/>
            </a:endParaRPr>
          </a:p>
          <a:p>
            <a:pPr algn="ctr" eaLnBrk="1" hangingPunct="1">
              <a:spcBef>
                <a:spcPct val="0"/>
              </a:spcBef>
              <a:buFontTx/>
              <a:buNone/>
            </a:pPr>
            <a:r>
              <a:rPr lang="en-US" altLang="en-US" sz="4800" b="1" dirty="0" err="1" smtClean="0">
                <a:solidFill>
                  <a:srgbClr val="FF0000"/>
                </a:solidFill>
                <a:latin typeface="Times New Roman" panose="02020603050405020304" pitchFamily="18" charset="0"/>
              </a:rPr>
              <a:t>Dùng</a:t>
            </a:r>
            <a:r>
              <a:rPr lang="en-US" altLang="en-US" sz="4800" b="1" dirty="0" smtClean="0">
                <a:solidFill>
                  <a:srgbClr val="FF0000"/>
                </a:solidFill>
                <a:latin typeface="Times New Roman" panose="02020603050405020304" pitchFamily="18" charset="0"/>
              </a:rPr>
              <a:t> </a:t>
            </a:r>
            <a:r>
              <a:rPr lang="en-US" altLang="en-US" sz="4800" b="1" dirty="0" err="1" smtClean="0">
                <a:solidFill>
                  <a:srgbClr val="FF0000"/>
                </a:solidFill>
                <a:latin typeface="Times New Roman" panose="02020603050405020304" pitchFamily="18" charset="0"/>
              </a:rPr>
              <a:t>câu</a:t>
            </a:r>
            <a:r>
              <a:rPr lang="en-US" altLang="en-US" sz="4800" b="1" dirty="0" smtClean="0">
                <a:solidFill>
                  <a:srgbClr val="FF0000"/>
                </a:solidFill>
                <a:latin typeface="Times New Roman" panose="02020603050405020304" pitchFamily="18" charset="0"/>
              </a:rPr>
              <a:t> </a:t>
            </a:r>
            <a:r>
              <a:rPr lang="en-US" altLang="en-US" sz="4800" b="1" dirty="0" err="1" smtClean="0">
                <a:solidFill>
                  <a:srgbClr val="FF0000"/>
                </a:solidFill>
                <a:latin typeface="Times New Roman" panose="02020603050405020304" pitchFamily="18" charset="0"/>
              </a:rPr>
              <a:t>hỏi</a:t>
            </a:r>
            <a:r>
              <a:rPr lang="en-US" altLang="en-US" sz="4800" b="1" dirty="0" smtClean="0">
                <a:solidFill>
                  <a:srgbClr val="FF0000"/>
                </a:solidFill>
                <a:latin typeface="Times New Roman" panose="02020603050405020304" pitchFamily="18" charset="0"/>
              </a:rPr>
              <a:t> </a:t>
            </a:r>
            <a:r>
              <a:rPr lang="en-US" altLang="en-US" sz="4800" b="1" dirty="0" err="1" smtClean="0">
                <a:solidFill>
                  <a:srgbClr val="FF0000"/>
                </a:solidFill>
                <a:latin typeface="Times New Roman" panose="02020603050405020304" pitchFamily="18" charset="0"/>
              </a:rPr>
              <a:t>vào</a:t>
            </a:r>
            <a:r>
              <a:rPr lang="en-US" altLang="en-US" sz="4800" b="1" dirty="0" smtClean="0">
                <a:solidFill>
                  <a:srgbClr val="FF0000"/>
                </a:solidFill>
                <a:latin typeface="Times New Roman" panose="02020603050405020304" pitchFamily="18" charset="0"/>
              </a:rPr>
              <a:t> </a:t>
            </a:r>
            <a:r>
              <a:rPr lang="en-US" altLang="en-US" sz="4800" b="1" dirty="0" err="1" smtClean="0">
                <a:solidFill>
                  <a:srgbClr val="FF0000"/>
                </a:solidFill>
                <a:latin typeface="Times New Roman" panose="02020603050405020304" pitchFamily="18" charset="0"/>
              </a:rPr>
              <a:t>mục</a:t>
            </a:r>
            <a:r>
              <a:rPr lang="en-US" altLang="en-US" sz="4800" b="1" dirty="0" smtClean="0">
                <a:solidFill>
                  <a:srgbClr val="FF0000"/>
                </a:solidFill>
                <a:latin typeface="Times New Roman" panose="02020603050405020304" pitchFamily="18" charset="0"/>
              </a:rPr>
              <a:t> </a:t>
            </a:r>
            <a:r>
              <a:rPr lang="en-US" altLang="en-US" sz="4800" b="1" dirty="0" err="1" smtClean="0">
                <a:solidFill>
                  <a:srgbClr val="FF0000"/>
                </a:solidFill>
                <a:latin typeface="Times New Roman" panose="02020603050405020304" pitchFamily="18" charset="0"/>
              </a:rPr>
              <a:t>đích</a:t>
            </a:r>
            <a:r>
              <a:rPr lang="en-US" altLang="en-US" sz="4800" b="1" dirty="0" smtClean="0">
                <a:solidFill>
                  <a:srgbClr val="FF0000"/>
                </a:solidFill>
                <a:latin typeface="Times New Roman" panose="02020603050405020304" pitchFamily="18" charset="0"/>
              </a:rPr>
              <a:t> </a:t>
            </a:r>
            <a:r>
              <a:rPr lang="en-US" altLang="en-US" sz="4800" b="1" dirty="0" err="1" smtClean="0">
                <a:solidFill>
                  <a:srgbClr val="FF0000"/>
                </a:solidFill>
                <a:latin typeface="Times New Roman" panose="02020603050405020304" pitchFamily="18" charset="0"/>
              </a:rPr>
              <a:t>khác</a:t>
            </a:r>
            <a:endParaRPr lang="en-US" altLang="en-US" sz="4800" b="1"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a:spLocks noChangeArrowheads="1"/>
          </p:cNvSpPr>
          <p:nvPr/>
        </p:nvSpPr>
        <p:spPr bwMode="auto">
          <a:xfrm>
            <a:off x="483578" y="4326978"/>
            <a:ext cx="800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5pPr>
            <a:lvl6pPr marL="2286000" algn="l" defTabSz="914400" rtl="0" eaLnBrk="1" latinLnBrk="0" hangingPunct="1">
              <a:defRPr sz="2800" b="1" kern="1200">
                <a:solidFill>
                  <a:schemeClr val="tx1"/>
                </a:solidFill>
                <a:latin typeface=".VnTime" panose="020B7200000000000000" pitchFamily="34" charset="0"/>
                <a:ea typeface="+mn-ea"/>
                <a:cs typeface="+mn-cs"/>
              </a:defRPr>
            </a:lvl6pPr>
            <a:lvl7pPr marL="2743200" algn="l" defTabSz="914400" rtl="0" eaLnBrk="1" latinLnBrk="0" hangingPunct="1">
              <a:defRPr sz="2800" b="1" kern="1200">
                <a:solidFill>
                  <a:schemeClr val="tx1"/>
                </a:solidFill>
                <a:latin typeface=".VnTime" panose="020B7200000000000000" pitchFamily="34" charset="0"/>
                <a:ea typeface="+mn-ea"/>
                <a:cs typeface="+mn-cs"/>
              </a:defRPr>
            </a:lvl7pPr>
            <a:lvl8pPr marL="3200400" algn="l" defTabSz="914400" rtl="0" eaLnBrk="1" latinLnBrk="0" hangingPunct="1">
              <a:defRPr sz="2800" b="1" kern="1200">
                <a:solidFill>
                  <a:schemeClr val="tx1"/>
                </a:solidFill>
                <a:latin typeface=".VnTime" panose="020B7200000000000000" pitchFamily="34" charset="0"/>
                <a:ea typeface="+mn-ea"/>
                <a:cs typeface="+mn-cs"/>
              </a:defRPr>
            </a:lvl8pPr>
            <a:lvl9pPr marL="3657600" algn="l" defTabSz="914400" rtl="0" eaLnBrk="1" latinLnBrk="0" hangingPunct="1">
              <a:defRPr sz="2800" b="1" kern="1200">
                <a:solidFill>
                  <a:schemeClr val="tx1"/>
                </a:solidFill>
                <a:latin typeface=".VnTime" panose="020B7200000000000000" pitchFamily="34" charset="0"/>
                <a:ea typeface="+mn-ea"/>
                <a:cs typeface="+mn-cs"/>
              </a:defRPr>
            </a:lvl9pPr>
          </a:lstStyle>
          <a:p>
            <a:pPr algn="ctr" eaLnBrk="1" hangingPunct="1">
              <a:spcBef>
                <a:spcPct val="0"/>
              </a:spcBef>
              <a:buFontTx/>
              <a:buNone/>
            </a:pPr>
            <a:r>
              <a:rPr lang="en-US" altLang="en-US" sz="2400" b="1" dirty="0" smtClean="0">
                <a:solidFill>
                  <a:srgbClr val="00B0F0"/>
                </a:solidFill>
                <a:latin typeface="Times New Roman" panose="02020603050405020304" pitchFamily="18" charset="0"/>
              </a:rPr>
              <a:t>GV: </a:t>
            </a:r>
            <a:r>
              <a:rPr lang="en-US" altLang="en-US" sz="2400" b="1" dirty="0" err="1" smtClean="0">
                <a:solidFill>
                  <a:srgbClr val="00B0F0"/>
                </a:solidFill>
                <a:latin typeface="Times New Roman" panose="02020603050405020304" pitchFamily="18" charset="0"/>
              </a:rPr>
              <a:t>Nguyễn</a:t>
            </a:r>
            <a:r>
              <a:rPr lang="en-US" altLang="en-US" sz="2400" b="1" dirty="0" smtClean="0">
                <a:solidFill>
                  <a:srgbClr val="00B0F0"/>
                </a:solidFill>
                <a:latin typeface="Times New Roman" panose="02020603050405020304" pitchFamily="18" charset="0"/>
              </a:rPr>
              <a:t> </a:t>
            </a:r>
            <a:r>
              <a:rPr lang="en-US" altLang="en-US" sz="2400" b="1" dirty="0" err="1" smtClean="0">
                <a:solidFill>
                  <a:srgbClr val="00B0F0"/>
                </a:solidFill>
                <a:latin typeface="Times New Roman" panose="02020603050405020304" pitchFamily="18" charset="0"/>
              </a:rPr>
              <a:t>Công</a:t>
            </a:r>
            <a:r>
              <a:rPr lang="en-US" altLang="en-US" sz="2400" b="1" dirty="0" smtClean="0">
                <a:solidFill>
                  <a:srgbClr val="00B0F0"/>
                </a:solidFill>
                <a:latin typeface="Times New Roman" panose="02020603050405020304" pitchFamily="18" charset="0"/>
              </a:rPr>
              <a:t> </a:t>
            </a:r>
            <a:r>
              <a:rPr lang="en-US" altLang="en-US" sz="2400" b="1" dirty="0" err="1" smtClean="0">
                <a:solidFill>
                  <a:srgbClr val="00B0F0"/>
                </a:solidFill>
                <a:latin typeface="Times New Roman" panose="02020603050405020304" pitchFamily="18" charset="0"/>
              </a:rPr>
              <a:t>Tuấn</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Tree>
    <p:custDataLst>
      <p:tags r:id="rId2"/>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119"/>
          <p:cNvGraphicFramePr/>
          <p:nvPr/>
        </p:nvGraphicFramePr>
        <p:xfrm>
          <a:off x="901929" y="694750"/>
          <a:ext cx="10506300" cy="5294313"/>
        </p:xfrm>
        <a:graphic>
          <a:graphicData uri="http://schemas.openxmlformats.org/drawingml/2006/table">
            <a:tbl>
              <a:tblPr/>
              <a:tblGrid>
                <a:gridCol w="6225956"/>
                <a:gridCol w="4280344"/>
              </a:tblGrid>
              <a:tr h="11798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a:ln>
                          <a:noFill/>
                        </a:ln>
                        <a:solidFill>
                          <a:schemeClr val="tx1"/>
                        </a:solidFill>
                        <a:effectLst/>
                        <a:latin typeface=".VnTime" panose="020B7200000000000000" pitchFamily="34" charset="0"/>
                      </a:endParaRPr>
                    </a:p>
                  </a:txBody>
                  <a:tcPr marL="91434" marR="91434"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a:ln>
                          <a:noFill/>
                        </a:ln>
                        <a:solidFill>
                          <a:schemeClr val="tx1"/>
                        </a:solidFill>
                        <a:effectLst/>
                        <a:latin typeface=".VnTime" panose="020B7200000000000000" pitchFamily="34" charset="0"/>
                      </a:endParaRPr>
                    </a:p>
                  </a:txBody>
                  <a:tcPr marL="91434" marR="91434"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29529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a:ln>
                          <a:noFill/>
                        </a:ln>
                        <a:solidFill>
                          <a:schemeClr val="tx1"/>
                        </a:solidFill>
                        <a:effectLst/>
                        <a:latin typeface=".VnTime" panose="020B7200000000000000" pitchFamily="34" charset="0"/>
                      </a:endParaRPr>
                    </a:p>
                  </a:txBody>
                  <a:tcPr marL="91434" marR="91434"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dirty="0">
                        <a:ln>
                          <a:noFill/>
                        </a:ln>
                        <a:solidFill>
                          <a:schemeClr val="tx1"/>
                        </a:solidFill>
                        <a:effectLst/>
                        <a:latin typeface=".VnTime" panose="020B7200000000000000" pitchFamily="34" charset="0"/>
                      </a:endParaRPr>
                    </a:p>
                  </a:txBody>
                  <a:tcPr marL="91434" marR="91434"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12777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a:ln>
                          <a:noFill/>
                        </a:ln>
                        <a:solidFill>
                          <a:schemeClr val="tx1"/>
                        </a:solidFill>
                        <a:effectLst/>
                        <a:latin typeface=".VnTime" panose="020B7200000000000000" pitchFamily="34" charset="0"/>
                      </a:endParaRPr>
                    </a:p>
                  </a:txBody>
                  <a:tcPr marL="91434" marR="91434"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a:ln>
                          <a:noFill/>
                        </a:ln>
                        <a:solidFill>
                          <a:schemeClr val="tx1"/>
                        </a:solidFill>
                        <a:effectLst/>
                        <a:latin typeface=".VnTime" panose="020B7200000000000000" pitchFamily="34" charset="0"/>
                      </a:endParaRPr>
                    </a:p>
                  </a:txBody>
                  <a:tcPr marL="91434" marR="91434"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69138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a:ln>
                          <a:noFill/>
                        </a:ln>
                        <a:solidFill>
                          <a:schemeClr val="tx1"/>
                        </a:solidFill>
                        <a:effectLst/>
                        <a:latin typeface=".VnTime" panose="020B7200000000000000" pitchFamily="34" charset="0"/>
                      </a:endParaRPr>
                    </a:p>
                  </a:txBody>
                  <a:tcPr marL="91434" marR="91434"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dirty="0">
                        <a:ln>
                          <a:noFill/>
                        </a:ln>
                        <a:solidFill>
                          <a:schemeClr val="tx1"/>
                        </a:solidFill>
                        <a:effectLst/>
                        <a:latin typeface=".VnTime" panose="020B7200000000000000" pitchFamily="34" charset="0"/>
                      </a:endParaRPr>
                    </a:p>
                  </a:txBody>
                  <a:tcPr marL="91434" marR="91434"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Rectangle 79"/>
          <p:cNvSpPr>
            <a:spLocks noChangeArrowheads="1"/>
          </p:cNvSpPr>
          <p:nvPr/>
        </p:nvSpPr>
        <p:spPr bwMode="auto">
          <a:xfrm>
            <a:off x="957491" y="694750"/>
            <a:ext cx="6050187" cy="892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altLang="en-US" sz="2600">
                <a:solidFill>
                  <a:srgbClr val="0000FF"/>
                </a:solidFill>
                <a:latin typeface="Times New Roman" panose="02020603050405020304" pitchFamily="18" charset="0"/>
                <a:cs typeface="Times New Roman" panose="02020603050405020304" pitchFamily="18" charset="0"/>
              </a:rPr>
              <a:t>a. Dỗ mãi mà em bé vẫn khóc, mẹ bảo: “</a:t>
            </a:r>
            <a:r>
              <a:rPr lang="vi-VN" altLang="en-US" sz="2600">
                <a:solidFill>
                  <a:srgbClr val="FF0000"/>
                </a:solidFill>
                <a:latin typeface="Times New Roman" panose="02020603050405020304" pitchFamily="18" charset="0"/>
                <a:cs typeface="Times New Roman" panose="02020603050405020304" pitchFamily="18" charset="0"/>
              </a:rPr>
              <a:t>Có nín đi không?</a:t>
            </a:r>
            <a:r>
              <a:rPr lang="vi-VN" altLang="en-US" sz="2600">
                <a:solidFill>
                  <a:srgbClr val="0000FF"/>
                </a:solidFill>
                <a:latin typeface="Times New Roman" panose="02020603050405020304" pitchFamily="18" charset="0"/>
                <a:cs typeface="Times New Roman" panose="02020603050405020304" pitchFamily="18" charset="0"/>
              </a:rPr>
              <a:t> Các chị ấy cười cho đây này</a:t>
            </a:r>
            <a:r>
              <a:rPr lang="vi-VN" altLang="en-US" sz="2600"/>
              <a:t>.”</a:t>
            </a:r>
            <a:endParaRPr lang="vi-VN" altLang="en-US" sz="2600"/>
          </a:p>
        </p:txBody>
      </p:sp>
      <p:sp>
        <p:nvSpPr>
          <p:cNvPr id="7" name="Rectangle 81"/>
          <p:cNvSpPr>
            <a:spLocks noChangeArrowheads="1"/>
          </p:cNvSpPr>
          <p:nvPr/>
        </p:nvSpPr>
        <p:spPr bwMode="auto">
          <a:xfrm>
            <a:off x="7200673" y="874784"/>
            <a:ext cx="4310743" cy="492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t-BR" sz="2600">
                <a:solidFill>
                  <a:srgbClr val="004DE6"/>
                </a:solidFill>
                <a:latin typeface="Times New Roman" panose="02020603050405020304" pitchFamily="18" charset="0"/>
                <a:cs typeface="Times New Roman" panose="02020603050405020304" pitchFamily="18" charset="0"/>
              </a:rPr>
              <a:t>Mẹ </a:t>
            </a:r>
            <a:r>
              <a:rPr lang="pt-BR" sz="2600">
                <a:solidFill>
                  <a:srgbClr val="FF0000"/>
                </a:solidFill>
                <a:latin typeface="Times New Roman" panose="02020603050405020304" pitchFamily="18" charset="0"/>
                <a:cs typeface="Times New Roman" panose="02020603050405020304" pitchFamily="18" charset="0"/>
              </a:rPr>
              <a:t>yêu cầu </a:t>
            </a:r>
            <a:r>
              <a:rPr lang="pt-BR" sz="2600">
                <a:solidFill>
                  <a:srgbClr val="004DE6"/>
                </a:solidFill>
                <a:latin typeface="Times New Roman" panose="02020603050405020304" pitchFamily="18" charset="0"/>
                <a:cs typeface="Times New Roman" panose="02020603050405020304" pitchFamily="18" charset="0"/>
              </a:rPr>
              <a:t>em bé nín khóc. </a:t>
            </a:r>
            <a:endParaRPr lang="pt-BR" sz="2600">
              <a:solidFill>
                <a:srgbClr val="004DE6"/>
              </a:solidFill>
              <a:latin typeface="Times New Roman" panose="02020603050405020304" pitchFamily="18" charset="0"/>
              <a:cs typeface="Times New Roman" panose="02020603050405020304" pitchFamily="18" charset="0"/>
            </a:endParaRPr>
          </a:p>
        </p:txBody>
      </p:sp>
      <p:sp>
        <p:nvSpPr>
          <p:cNvPr id="8" name="Rectangle 89"/>
          <p:cNvSpPr>
            <a:spLocks noChangeArrowheads="1"/>
          </p:cNvSpPr>
          <p:nvPr/>
        </p:nvSpPr>
        <p:spPr bwMode="auto">
          <a:xfrm>
            <a:off x="922905" y="1930494"/>
            <a:ext cx="6119357" cy="892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pPr>
            <a:r>
              <a:rPr lang="en-US" sz="2600">
                <a:solidFill>
                  <a:srgbClr val="003FBC"/>
                </a:solidFill>
                <a:latin typeface="Times New Roman" panose="02020603050405020304" pitchFamily="18" charset="0"/>
                <a:cs typeface="Times New Roman" panose="02020603050405020304" pitchFamily="18" charset="0"/>
              </a:rPr>
              <a:t>b</a:t>
            </a:r>
            <a:r>
              <a:rPr lang="en-US" altLang="en-US" sz="2600">
                <a:solidFill>
                  <a:srgbClr val="0000FF"/>
                </a:solidFill>
              </a:rPr>
              <a:t>. </a:t>
            </a:r>
            <a:r>
              <a:rPr lang="en-US" altLang="en-US" sz="2600">
                <a:solidFill>
                  <a:srgbClr val="0000FF"/>
                </a:solidFill>
                <a:latin typeface="Times New Roman" panose="02020603050405020304" pitchFamily="18" charset="0"/>
                <a:cs typeface="Times New Roman" panose="02020603050405020304" pitchFamily="18" charset="0"/>
              </a:rPr>
              <a:t>Ánh mắt các bạn nhìn tôi như trách móc: </a:t>
            </a:r>
            <a:r>
              <a:rPr lang="en-US" altLang="en-US" sz="2600">
                <a:solidFill>
                  <a:srgbClr val="FF0000"/>
                </a:solidFill>
                <a:latin typeface="Times New Roman" panose="02020603050405020304" pitchFamily="18" charset="0"/>
                <a:cs typeface="Times New Roman" panose="02020603050405020304" pitchFamily="18" charset="0"/>
              </a:rPr>
              <a:t>“Vì sao cậu lại làm phiền lòng cô như vậy?”</a:t>
            </a:r>
            <a:endParaRPr lang="en-US" altLang="en-US" sz="2600">
              <a:solidFill>
                <a:srgbClr val="FF0000"/>
              </a:solidFill>
              <a:latin typeface="Times New Roman" panose="02020603050405020304" pitchFamily="18" charset="0"/>
              <a:cs typeface="Times New Roman" panose="02020603050405020304" pitchFamily="18" charset="0"/>
            </a:endParaRPr>
          </a:p>
        </p:txBody>
      </p:sp>
      <p:sp>
        <p:nvSpPr>
          <p:cNvPr id="10" name="Rectangle 91"/>
          <p:cNvSpPr>
            <a:spLocks noChangeArrowheads="1"/>
          </p:cNvSpPr>
          <p:nvPr/>
        </p:nvSpPr>
        <p:spPr bwMode="auto">
          <a:xfrm>
            <a:off x="7200673" y="1940967"/>
            <a:ext cx="3143250" cy="492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600">
                <a:solidFill>
                  <a:srgbClr val="0000FF"/>
                </a:solidFill>
                <a:latin typeface="Times New Roman" panose="02020603050405020304" pitchFamily="18" charset="0"/>
                <a:cs typeface="Times New Roman" panose="02020603050405020304" pitchFamily="18" charset="0"/>
              </a:rPr>
              <a:t>Thể hiện ý </a:t>
            </a:r>
            <a:r>
              <a:rPr lang="en-US" altLang="en-US" sz="2600">
                <a:solidFill>
                  <a:srgbClr val="FF0000"/>
                </a:solidFill>
                <a:latin typeface="Times New Roman" panose="02020603050405020304" pitchFamily="18" charset="0"/>
                <a:cs typeface="Times New Roman" panose="02020603050405020304" pitchFamily="18" charset="0"/>
              </a:rPr>
              <a:t>chê trách.</a:t>
            </a:r>
            <a:endParaRPr lang="en-US" altLang="en-US" sz="2600">
              <a:solidFill>
                <a:srgbClr val="FF0000"/>
              </a:solidFill>
              <a:latin typeface="Times New Roman" panose="02020603050405020304" pitchFamily="18" charset="0"/>
              <a:cs typeface="Times New Roman" panose="02020603050405020304" pitchFamily="18" charset="0"/>
            </a:endParaRPr>
          </a:p>
        </p:txBody>
      </p:sp>
      <p:sp>
        <p:nvSpPr>
          <p:cNvPr id="11" name="Rectangle 102"/>
          <p:cNvSpPr>
            <a:spLocks noChangeArrowheads="1"/>
          </p:cNvSpPr>
          <p:nvPr/>
        </p:nvSpPr>
        <p:spPr bwMode="auto">
          <a:xfrm>
            <a:off x="922905" y="3160270"/>
            <a:ext cx="5849709" cy="892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600">
                <a:solidFill>
                  <a:srgbClr val="0000FF"/>
                </a:solidFill>
                <a:latin typeface="Times New Roman" panose="02020603050405020304" pitchFamily="18" charset="0"/>
                <a:cs typeface="Times New Roman" panose="02020603050405020304" pitchFamily="18" charset="0"/>
              </a:rPr>
              <a:t>c. Chị tôi cười: “ </a:t>
            </a:r>
            <a:r>
              <a:rPr lang="en-US" altLang="en-US" sz="2600">
                <a:solidFill>
                  <a:srgbClr val="FF0000"/>
                </a:solidFill>
                <a:latin typeface="Times New Roman" panose="02020603050405020304" pitchFamily="18" charset="0"/>
                <a:cs typeface="Times New Roman" panose="02020603050405020304" pitchFamily="18" charset="0"/>
              </a:rPr>
              <a:t>Em vẽ thế này mà bảo  là con ngựa à? </a:t>
            </a:r>
            <a:r>
              <a:rPr lang="en-US" altLang="en-US" sz="2600">
                <a:solidFill>
                  <a:srgbClr val="0000FF"/>
                </a:solidFill>
                <a:latin typeface="Times New Roman" panose="02020603050405020304" pitchFamily="18" charset="0"/>
                <a:cs typeface="Times New Roman" panose="02020603050405020304" pitchFamily="18" charset="0"/>
              </a:rPr>
              <a:t>”</a:t>
            </a:r>
            <a:endParaRPr lang="en-US" altLang="en-US" sz="2600">
              <a:solidFill>
                <a:srgbClr val="0000FF"/>
              </a:solidFill>
              <a:latin typeface=".VnArial" panose="020B7200000000000000" pitchFamily="34" charset="0"/>
            </a:endParaRPr>
          </a:p>
        </p:txBody>
      </p:sp>
      <p:sp>
        <p:nvSpPr>
          <p:cNvPr id="12" name="Rectangle 105"/>
          <p:cNvSpPr>
            <a:spLocks noChangeArrowheads="1"/>
          </p:cNvSpPr>
          <p:nvPr/>
        </p:nvSpPr>
        <p:spPr bwMode="auto">
          <a:xfrm>
            <a:off x="7167222" y="3144083"/>
            <a:ext cx="4025900" cy="129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600">
                <a:solidFill>
                  <a:srgbClr val="0000FF"/>
                </a:solidFill>
                <a:latin typeface="Times New Roman" panose="02020603050405020304" pitchFamily="18" charset="0"/>
                <a:cs typeface="Times New Roman" panose="02020603050405020304" pitchFamily="18" charset="0"/>
              </a:rPr>
              <a:t>Chị </a:t>
            </a:r>
            <a:r>
              <a:rPr lang="en-US" altLang="en-US" sz="2600">
                <a:solidFill>
                  <a:srgbClr val="FF0000"/>
                </a:solidFill>
                <a:latin typeface="Times New Roman" panose="02020603050405020304" pitchFamily="18" charset="0"/>
                <a:cs typeface="Times New Roman" panose="02020603050405020304" pitchFamily="18" charset="0"/>
              </a:rPr>
              <a:t>chê</a:t>
            </a:r>
            <a:r>
              <a:rPr lang="en-US" altLang="en-US" sz="2600">
                <a:solidFill>
                  <a:srgbClr val="0000FF"/>
                </a:solidFill>
                <a:latin typeface="Times New Roman" panose="02020603050405020304" pitchFamily="18" charset="0"/>
                <a:cs typeface="Times New Roman" panose="02020603050405020304" pitchFamily="18" charset="0"/>
              </a:rPr>
              <a:t> em vẽ không giống con ngựa. </a:t>
            </a:r>
            <a:r>
              <a:rPr lang="en-US" altLang="en-US" sz="2600"/>
              <a:t>	</a:t>
            </a:r>
            <a:endParaRPr lang="en-US" altLang="en-US" sz="2600"/>
          </a:p>
          <a:p>
            <a:pPr eaLnBrk="1" hangingPunct="1"/>
            <a:endParaRPr lang="en-US" altLang="en-US" sz="2600">
              <a:solidFill>
                <a:srgbClr val="0000FF"/>
              </a:solidFill>
              <a:latin typeface=".VnTime" panose="020B7200000000000000" pitchFamily="34" charset="0"/>
            </a:endParaRPr>
          </a:p>
        </p:txBody>
      </p:sp>
      <p:sp>
        <p:nvSpPr>
          <p:cNvPr id="13" name="Text Box 112"/>
          <p:cNvSpPr txBox="1">
            <a:spLocks noChangeArrowheads="1"/>
          </p:cNvSpPr>
          <p:nvPr/>
        </p:nvSpPr>
        <p:spPr bwMode="auto">
          <a:xfrm>
            <a:off x="901929" y="4312038"/>
            <a:ext cx="6050187" cy="1892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vi-VN" altLang="en-US" sz="2600">
                <a:solidFill>
                  <a:srgbClr val="0000FF"/>
                </a:solidFill>
                <a:latin typeface="Times New Roman" panose="02020603050405020304" pitchFamily="18" charset="0"/>
                <a:cs typeface="Times New Roman" panose="02020603050405020304" pitchFamily="18" charset="0"/>
              </a:rPr>
              <a:t>d. Bà cụ hỏi một người đang đứng vơ vẩn trước bến xe: “</a:t>
            </a:r>
            <a:r>
              <a:rPr lang="vi-VN" altLang="en-US" sz="2600">
                <a:solidFill>
                  <a:srgbClr val="FF0000"/>
                </a:solidFill>
                <a:latin typeface="Times New Roman" panose="02020603050405020304" pitchFamily="18" charset="0"/>
                <a:cs typeface="Times New Roman" panose="02020603050405020304" pitchFamily="18" charset="0"/>
              </a:rPr>
              <a:t>Chú có thể xem giúp tôi mấy giờ có xe đi miền Đông không? </a:t>
            </a:r>
            <a:r>
              <a:rPr lang="vi-VN" altLang="en-US" sz="2600">
                <a:solidFill>
                  <a:srgbClr val="0000FF"/>
                </a:solidFill>
                <a:latin typeface="Times New Roman" panose="02020603050405020304" pitchFamily="18" charset="0"/>
                <a:cs typeface="Times New Roman" panose="02020603050405020304" pitchFamily="18" charset="0"/>
              </a:rPr>
              <a:t>”</a:t>
            </a:r>
            <a:endParaRPr lang="vi-VN" altLang="en-US" sz="2600">
              <a:solidFill>
                <a:srgbClr val="0000FF"/>
              </a:solidFill>
              <a:latin typeface="Times New Roman" panose="02020603050405020304" pitchFamily="18" charset="0"/>
              <a:cs typeface="Times New Roman" panose="02020603050405020304" pitchFamily="18" charset="0"/>
            </a:endParaRPr>
          </a:p>
          <a:p>
            <a:pPr algn="just" eaLnBrk="1" hangingPunct="1">
              <a:spcBef>
                <a:spcPct val="50000"/>
              </a:spcBef>
            </a:pPr>
            <a:endParaRPr lang="en-US" altLang="en-US" sz="2600">
              <a:solidFill>
                <a:srgbClr val="0000FF"/>
              </a:solidFill>
              <a:latin typeface=".VnTime" panose="020B7200000000000000" pitchFamily="34" charset="0"/>
            </a:endParaRPr>
          </a:p>
        </p:txBody>
      </p:sp>
      <p:sp>
        <p:nvSpPr>
          <p:cNvPr id="14" name="Rectangle 114"/>
          <p:cNvSpPr>
            <a:spLocks noChangeArrowheads="1"/>
          </p:cNvSpPr>
          <p:nvPr/>
        </p:nvSpPr>
        <p:spPr bwMode="auto">
          <a:xfrm>
            <a:off x="7219722" y="4375313"/>
            <a:ext cx="3869191" cy="492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600">
                <a:solidFill>
                  <a:srgbClr val="0000FF"/>
                </a:solidFill>
                <a:latin typeface="Times New Roman" panose="02020603050405020304" pitchFamily="18" charset="0"/>
                <a:cs typeface="Times New Roman" panose="02020603050405020304" pitchFamily="18" charset="0"/>
              </a:rPr>
              <a:t>Bà cụ </a:t>
            </a:r>
            <a:r>
              <a:rPr lang="en-US" altLang="en-US" sz="2600">
                <a:solidFill>
                  <a:srgbClr val="FF0000"/>
                </a:solidFill>
                <a:latin typeface="Times New Roman" panose="02020603050405020304" pitchFamily="18" charset="0"/>
                <a:cs typeface="Times New Roman" panose="02020603050405020304" pitchFamily="18" charset="0"/>
              </a:rPr>
              <a:t>nhờ cậy </a:t>
            </a:r>
            <a:r>
              <a:rPr lang="en-US" altLang="en-US" sz="2600">
                <a:solidFill>
                  <a:srgbClr val="0000FF"/>
                </a:solidFill>
                <a:latin typeface="Times New Roman" panose="02020603050405020304" pitchFamily="18" charset="0"/>
                <a:cs typeface="Times New Roman" panose="02020603050405020304" pitchFamily="18" charset="0"/>
              </a:rPr>
              <a:t>giúp đỡ.</a:t>
            </a:r>
            <a:r>
              <a:rPr lang="en-US" altLang="en-US" sz="2600">
                <a:solidFill>
                  <a:srgbClr val="0000FF"/>
                </a:solidFill>
                <a:latin typeface=".VnTime" panose="020B7200000000000000" pitchFamily="34" charset="0"/>
              </a:rPr>
              <a:t>	</a:t>
            </a:r>
            <a:endParaRPr lang="en-US" altLang="en-US" sz="2600">
              <a:solidFill>
                <a:srgbClr val="0000FF"/>
              </a:solidFill>
              <a:latin typeface=".VnTime" panose="020B72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heckerboard(across)">
                                      <p:cBhvr>
                                        <p:cTn id="27" dur="1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heckerboard(across)">
                                      <p:cBhvr>
                                        <p:cTn id="32" dur="1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heckerboard(across)">
                                      <p:cBhvr>
                                        <p:cTn id="37" dur="1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heckerboard(across)">
                                      <p:cBhvr>
                                        <p:cTn id="42" dur="1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checkerboard(across)">
                                      <p:cBhvr>
                                        <p:cTn id="4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0" grpId="0"/>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7"/>
          <p:cNvSpPr txBox="1">
            <a:spLocks noChangeArrowheads="1"/>
          </p:cNvSpPr>
          <p:nvPr/>
        </p:nvSpPr>
        <p:spPr bwMode="auto">
          <a:xfrm>
            <a:off x="1153884" y="651061"/>
            <a:ext cx="9804401" cy="5530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4000"/>
              </a:lnSpc>
            </a:pPr>
            <a:r>
              <a:rPr lang="en-US" altLang="en-US" sz="2600" b="1">
                <a:latin typeface="Times New Roman" panose="02020603050405020304" pitchFamily="18" charset="0"/>
                <a:cs typeface="Times New Roman" panose="02020603050405020304" pitchFamily="18" charset="0"/>
              </a:rPr>
              <a:t>Bài 2: Đặt câu phù hợp với các tình huống cho sau đây:</a:t>
            </a:r>
            <a:endParaRPr lang="en-US" altLang="en-US" sz="2600" b="1">
              <a:latin typeface="Times New Roman" panose="02020603050405020304" pitchFamily="18" charset="0"/>
              <a:cs typeface="Times New Roman" panose="02020603050405020304" pitchFamily="18" charset="0"/>
            </a:endParaRPr>
          </a:p>
          <a:p>
            <a:pPr algn="just" eaLnBrk="1" hangingPunct="1">
              <a:lnSpc>
                <a:spcPct val="114000"/>
              </a:lnSpc>
            </a:pPr>
            <a:r>
              <a:rPr lang="vi-VN" altLang="en-US" sz="2600">
                <a:solidFill>
                  <a:srgbClr val="0000FF"/>
                </a:solidFill>
                <a:latin typeface="Times New Roman" panose="02020603050405020304" pitchFamily="18" charset="0"/>
                <a:cs typeface="Times New Roman" panose="02020603050405020304" pitchFamily="18" charset="0"/>
              </a:rPr>
              <a:t>a. Trong giờ sinh hoạt đầu tuần của toàn trường, em đang chăm chú nghe cô hiệu trưởng nói thì một bạn ngồi cạnh hỏi chuyện em. Em hãy dùng hình thức câu hỏi để nói với bạn: Chờ xong giờ sinh hoạt sẽ nói chuyện.</a:t>
            </a:r>
            <a:endParaRPr lang="vi-VN" altLang="en-US" sz="2600">
              <a:solidFill>
                <a:srgbClr val="0000FF"/>
              </a:solidFill>
              <a:latin typeface="Times New Roman" panose="02020603050405020304" pitchFamily="18" charset="0"/>
              <a:cs typeface="Times New Roman" panose="02020603050405020304" pitchFamily="18" charset="0"/>
            </a:endParaRPr>
          </a:p>
          <a:p>
            <a:pPr algn="just" eaLnBrk="1" hangingPunct="1">
              <a:lnSpc>
                <a:spcPct val="114000"/>
              </a:lnSpc>
            </a:pPr>
            <a:r>
              <a:rPr lang="en-US" altLang="en-US" sz="2600">
                <a:solidFill>
                  <a:srgbClr val="006600"/>
                </a:solidFill>
                <a:latin typeface="Times New Roman" panose="02020603050405020304" pitchFamily="18" charset="0"/>
                <a:cs typeface="Times New Roman" panose="02020603050405020304" pitchFamily="18" charset="0"/>
              </a:rPr>
              <a:t>b. Đến nhà  một bạn cùng lớp, em thấy nhà rất sạch sẽ, đồ đạc sắp xếp gọn gàng, ngăn nắp. Hãy dùng hình thức câu hỏi để khen bạn.</a:t>
            </a:r>
            <a:endParaRPr lang="en-US" altLang="en-US" sz="2600">
              <a:solidFill>
                <a:srgbClr val="006600"/>
              </a:solidFill>
              <a:latin typeface="Times New Roman" panose="02020603050405020304" pitchFamily="18" charset="0"/>
              <a:cs typeface="Times New Roman" panose="02020603050405020304" pitchFamily="18" charset="0"/>
            </a:endParaRPr>
          </a:p>
          <a:p>
            <a:pPr algn="just" eaLnBrk="1" hangingPunct="1">
              <a:lnSpc>
                <a:spcPct val="114000"/>
              </a:lnSpc>
            </a:pPr>
            <a:r>
              <a:rPr lang="vi-VN" altLang="en-US" sz="2600">
                <a:solidFill>
                  <a:srgbClr val="FF0066"/>
                </a:solidFill>
                <a:latin typeface="Times New Roman" panose="02020603050405020304" pitchFamily="18" charset="0"/>
                <a:cs typeface="Times New Roman" panose="02020603050405020304" pitchFamily="18" charset="0"/>
              </a:rPr>
              <a:t>c. Trong giờ kiểm tra, em làm sai một bài tập, mãi đến khi về nhà em mới nghĩ ra. Em có thể tự trách mình bằng câu hỏi như thế nào?</a:t>
            </a:r>
            <a:endParaRPr lang="vi-VN" altLang="en-US" sz="2600">
              <a:solidFill>
                <a:srgbClr val="FF0066"/>
              </a:solidFill>
              <a:latin typeface="Times New Roman" panose="02020603050405020304" pitchFamily="18" charset="0"/>
              <a:cs typeface="Times New Roman" panose="02020603050405020304" pitchFamily="18" charset="0"/>
            </a:endParaRPr>
          </a:p>
          <a:p>
            <a:pPr algn="just" eaLnBrk="1" hangingPunct="1">
              <a:lnSpc>
                <a:spcPct val="114000"/>
              </a:lnSpc>
            </a:pPr>
            <a:r>
              <a:rPr lang="vi-VN" altLang="en-US" sz="2600">
                <a:solidFill>
                  <a:srgbClr val="9900FF"/>
                </a:solidFill>
                <a:latin typeface="Times New Roman" panose="02020603050405020304" pitchFamily="18" charset="0"/>
                <a:cs typeface="Times New Roman" panose="02020603050405020304" pitchFamily="18" charset="0"/>
              </a:rPr>
              <a:t>d. Em và các bạn trao đổi về các trò chơi. Bạn Linh bảo: “Đá cầu là thích nhất.” Bạn Nam lại nói: “Chơi bi thích hơn.” Em hãy dùng hình thức câu hỏi để nêu ý kiến của mình: chơi diều cũng thú vị. </a:t>
            </a:r>
            <a:endParaRPr lang="vi-VN" altLang="en-US" sz="2600">
              <a:solidFill>
                <a:srgbClr val="99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270113" y="524825"/>
            <a:ext cx="9834109" cy="23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14000"/>
              </a:lnSpc>
            </a:pPr>
            <a:r>
              <a:rPr lang="vi-VN" altLang="en-US" sz="3200" dirty="0">
                <a:solidFill>
                  <a:srgbClr val="0000FF"/>
                </a:solidFill>
                <a:latin typeface="Times New Roman" panose="02020603050405020304" pitchFamily="18" charset="0"/>
                <a:cs typeface="Times New Roman" panose="02020603050405020304" pitchFamily="18" charset="0"/>
              </a:rPr>
              <a:t>a. Trong giờ sinh hoạt đầu tuần của toàn trường, em đang chăm chú nghe cô hiệu trưởng nói thì một bạn ngồi cạnh hỏi chuyện em. Em hãy dùng hình thức câu hỏi để nói với bạn: Chờ xong giờ sinh hoạt sẽ nói chuyện.</a:t>
            </a:r>
            <a:endParaRPr lang="vi-VN" altLang="en-US" sz="3200" dirty="0">
              <a:solidFill>
                <a:srgbClr val="0000FF"/>
              </a:solidFill>
              <a:latin typeface="Times New Roman" panose="02020603050405020304" pitchFamily="18" charset="0"/>
              <a:cs typeface="Times New Roman" panose="02020603050405020304" pitchFamily="18" charset="0"/>
            </a:endParaRPr>
          </a:p>
        </p:txBody>
      </p:sp>
      <p:sp>
        <p:nvSpPr>
          <p:cNvPr id="3" name="Text Box 11"/>
          <p:cNvSpPr txBox="1">
            <a:spLocks noChangeArrowheads="1"/>
          </p:cNvSpPr>
          <p:nvPr/>
        </p:nvSpPr>
        <p:spPr bwMode="auto">
          <a:xfrm>
            <a:off x="1958067" y="2777146"/>
            <a:ext cx="8458200" cy="1077212"/>
          </a:xfrm>
          <a:prstGeom prst="rect">
            <a:avLst/>
          </a:prstGeom>
          <a:solidFill>
            <a:schemeClr val="accent1">
              <a:lumMod val="40000"/>
              <a:lumOff val="60000"/>
            </a:schemeClr>
          </a:solidFill>
          <a:ln>
            <a:noFill/>
          </a:ln>
          <a:effectLst/>
        </p:spPr>
        <p:txBody>
          <a:bodyPr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vi-VN" altLang="en-US" sz="3200" b="1" dirty="0">
                <a:solidFill>
                  <a:srgbClr val="FF0000"/>
                </a:solidFill>
                <a:latin typeface="Times New Roman" panose="02020603050405020304" pitchFamily="18" charset="0"/>
                <a:cs typeface="Times New Roman" panose="02020603050405020304" pitchFamily="18" charset="0"/>
              </a:rPr>
              <a:t>Bạn có thể chờ hết giờ sinh hoạt, chúng mình cùng nói chuyện được không?</a:t>
            </a:r>
            <a:endParaRPr lang="vi-VN" altLang="en-US" sz="32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451427" y="3761973"/>
            <a:ext cx="9274630" cy="1732334"/>
          </a:xfrm>
          <a:prstGeom prst="rect">
            <a:avLst/>
          </a:prstGeom>
        </p:spPr>
        <p:txBody>
          <a:bodyPr wrap="square">
            <a:spAutoFit/>
          </a:bodyPr>
          <a:lstStyle/>
          <a:p>
            <a:pPr algn="just">
              <a:lnSpc>
                <a:spcPct val="114000"/>
              </a:lnSpc>
            </a:pPr>
            <a:r>
              <a:rPr lang="en-US" altLang="en-US" sz="3200" dirty="0">
                <a:solidFill>
                  <a:srgbClr val="006600"/>
                </a:solidFill>
                <a:latin typeface="Times New Roman" panose="02020603050405020304" pitchFamily="18" charset="0"/>
                <a:cs typeface="Times New Roman" panose="02020603050405020304" pitchFamily="18" charset="0"/>
              </a:rPr>
              <a:t>b. </a:t>
            </a:r>
            <a:r>
              <a:rPr lang="en-US" altLang="en-US" sz="3200" dirty="0" err="1">
                <a:solidFill>
                  <a:srgbClr val="006600"/>
                </a:solidFill>
                <a:latin typeface="Times New Roman" panose="02020603050405020304" pitchFamily="18" charset="0"/>
                <a:cs typeface="Times New Roman" panose="02020603050405020304" pitchFamily="18" charset="0"/>
              </a:rPr>
              <a:t>Đến</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nhà</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một</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bạn</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cùng</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lớp</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em</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thấy</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nhà</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rất</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sạch</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sẽ</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đồ</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đạc</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sắp</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xếp</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gọn</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gàng</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ngăn</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nắp</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Hãy</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dùng</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hình</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thức</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câu</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hỏi</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để</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khen</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bạn</a:t>
            </a:r>
            <a:r>
              <a:rPr lang="en-US" altLang="en-US" sz="3200" dirty="0">
                <a:solidFill>
                  <a:srgbClr val="006600"/>
                </a:solidFill>
                <a:latin typeface="Times New Roman" panose="02020603050405020304" pitchFamily="18" charset="0"/>
                <a:cs typeface="Times New Roman" panose="02020603050405020304" pitchFamily="18" charset="0"/>
              </a:rPr>
              <a:t>.</a:t>
            </a:r>
            <a:endParaRPr lang="en-US" altLang="en-US" sz="3200" dirty="0">
              <a:solidFill>
                <a:srgbClr val="006600"/>
              </a:solidFill>
              <a:latin typeface="Times New Roman" panose="02020603050405020304" pitchFamily="18" charset="0"/>
              <a:cs typeface="Times New Roman" panose="02020603050405020304" pitchFamily="18" charset="0"/>
            </a:endParaRPr>
          </a:p>
        </p:txBody>
      </p:sp>
      <p:sp>
        <p:nvSpPr>
          <p:cNvPr id="5" name="Text Box 11"/>
          <p:cNvSpPr txBox="1">
            <a:spLocks noChangeArrowheads="1"/>
          </p:cNvSpPr>
          <p:nvPr/>
        </p:nvSpPr>
        <p:spPr bwMode="auto">
          <a:xfrm>
            <a:off x="2133600" y="5540482"/>
            <a:ext cx="8305800" cy="646325"/>
          </a:xfrm>
          <a:prstGeom prst="rect">
            <a:avLst/>
          </a:prstGeom>
          <a:solidFill>
            <a:schemeClr val="accent1">
              <a:lumMod val="40000"/>
              <a:lumOff val="60000"/>
            </a:schemeClr>
          </a:solidFill>
          <a:ln>
            <a:noFill/>
          </a:ln>
          <a:effectLst/>
        </p:spPr>
        <p:txBody>
          <a:bodyPr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600" b="1" dirty="0">
                <a:solidFill>
                  <a:srgbClr val="FF0000"/>
                </a:solidFill>
                <a:latin typeface="Times New Roman" panose="02020603050405020304" pitchFamily="18" charset="0"/>
                <a:cs typeface="Times New Roman" panose="02020603050405020304" pitchFamily="18" charset="0"/>
              </a:rPr>
              <a:t>Sao </a:t>
            </a:r>
            <a:r>
              <a:rPr lang="en-US" altLang="en-US" sz="3600" b="1" dirty="0" err="1">
                <a:solidFill>
                  <a:srgbClr val="FF0000"/>
                </a:solidFill>
                <a:latin typeface="Times New Roman" panose="02020603050405020304" pitchFamily="18" charset="0"/>
                <a:cs typeface="Times New Roman" panose="02020603050405020304" pitchFamily="18" charset="0"/>
              </a:rPr>
              <a:t>nhà</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bạn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sạch</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sẽ</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ngăn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nắp</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thế</a:t>
            </a:r>
            <a:r>
              <a:rPr lang="en-US" altLang="en-US" sz="3600" b="1" dirty="0">
                <a:solidFill>
                  <a:srgbClr val="FF0000"/>
                </a:solidFill>
                <a:latin typeface="Times New Roman" panose="02020603050405020304" pitchFamily="18" charset="0"/>
                <a:cs typeface="Times New Roman" panose="02020603050405020304" pitchFamily="18" charset="0"/>
              </a:rPr>
              <a:t>?</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1427" y="546833"/>
            <a:ext cx="9274630" cy="1732334"/>
          </a:xfrm>
          <a:prstGeom prst="rect">
            <a:avLst/>
          </a:prstGeom>
        </p:spPr>
        <p:txBody>
          <a:bodyPr wrap="square">
            <a:spAutoFit/>
          </a:bodyPr>
          <a:lstStyle/>
          <a:p>
            <a:pPr algn="just">
              <a:lnSpc>
                <a:spcPct val="114000"/>
              </a:lnSpc>
            </a:pPr>
            <a:r>
              <a:rPr lang="vi-VN" altLang="en-US" sz="3200" dirty="0">
                <a:solidFill>
                  <a:srgbClr val="FF0066"/>
                </a:solidFill>
                <a:cs typeface="Times New Roman" panose="02020603050405020304" pitchFamily="18" charset="0"/>
              </a:rPr>
              <a:t>c. Trong giờ kiểm tra, em làm sai một bài tập, mãi đến khi về nhà em mới nghĩ ra. Em có thể tự trách mình bằng câu hỏi như thế nào?</a:t>
            </a:r>
            <a:endParaRPr lang="vi-VN" altLang="en-US" sz="3200" dirty="0">
              <a:solidFill>
                <a:srgbClr val="FF0066"/>
              </a:solidFill>
              <a:cs typeface="Times New Roman" panose="02020603050405020304" pitchFamily="18" charset="0"/>
            </a:endParaRPr>
          </a:p>
        </p:txBody>
      </p:sp>
      <p:sp>
        <p:nvSpPr>
          <p:cNvPr id="3" name="Text Box 11"/>
          <p:cNvSpPr txBox="1">
            <a:spLocks noChangeArrowheads="1"/>
          </p:cNvSpPr>
          <p:nvPr/>
        </p:nvSpPr>
        <p:spPr bwMode="auto">
          <a:xfrm>
            <a:off x="1719941" y="2322518"/>
            <a:ext cx="8737602" cy="584769"/>
          </a:xfrm>
          <a:prstGeom prst="rect">
            <a:avLst/>
          </a:prstGeom>
          <a:solidFill>
            <a:schemeClr val="accent1">
              <a:lumMod val="40000"/>
              <a:lumOff val="60000"/>
            </a:schemeClr>
          </a:solidFill>
          <a:ln>
            <a:noFill/>
          </a:ln>
          <a:effec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dirty="0" err="1">
                <a:solidFill>
                  <a:srgbClr val="FF0000"/>
                </a:solidFill>
                <a:latin typeface="Times New Roman" panose="02020603050405020304" pitchFamily="18" charset="0"/>
                <a:cs typeface="Times New Roman" panose="02020603050405020304" pitchFamily="18" charset="0"/>
              </a:rPr>
              <a:t>Bài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toán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không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khó</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sao</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mình</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lại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làm</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sai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vậy</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nhỉ</a:t>
            </a:r>
            <a:r>
              <a:rPr lang="en-US" altLang="en-US" sz="3200" b="1" dirty="0">
                <a:solidFill>
                  <a:srgbClr val="FF0000"/>
                </a:solidFill>
                <a:latin typeface="Times New Roman" panose="02020603050405020304" pitchFamily="18" charset="0"/>
                <a:cs typeface="Times New Roman" panose="02020603050405020304" pitchFamily="18" charset="0"/>
              </a:rPr>
              <a:t>?</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451427" y="2980312"/>
            <a:ext cx="9274630" cy="2293705"/>
          </a:xfrm>
          <a:prstGeom prst="rect">
            <a:avLst/>
          </a:prstGeom>
        </p:spPr>
        <p:txBody>
          <a:bodyPr wrap="square">
            <a:spAutoFit/>
          </a:bodyPr>
          <a:lstStyle/>
          <a:p>
            <a:pPr algn="just">
              <a:lnSpc>
                <a:spcPct val="114000"/>
              </a:lnSpc>
            </a:pPr>
            <a:r>
              <a:rPr lang="vi-VN" altLang="en-US" sz="3200" dirty="0">
                <a:solidFill>
                  <a:srgbClr val="9900FF"/>
                </a:solidFill>
                <a:cs typeface="Times New Roman" panose="02020603050405020304" pitchFamily="18" charset="0"/>
              </a:rPr>
              <a:t>d. Em và các bạn trao đổi về các trò chơi. Bạn Linh bảo: “Đá cầu là thích nhất.” Bạn Nam lại nói: “Chơi bi thích hơn.” Em hãy dùng hình thức câu hỏi để nêu ý kiến của mình: chơi diều cũng thú vị. </a:t>
            </a:r>
            <a:endParaRPr lang="vi-VN" altLang="en-US" sz="3200" dirty="0">
              <a:solidFill>
                <a:srgbClr val="9900FF"/>
              </a:solidFill>
              <a:cs typeface="Times New Roman" panose="02020603050405020304" pitchFamily="18" charset="0"/>
            </a:endParaRPr>
          </a:p>
        </p:txBody>
      </p:sp>
      <p:sp>
        <p:nvSpPr>
          <p:cNvPr id="5" name="Text Box 11"/>
          <p:cNvSpPr txBox="1">
            <a:spLocks noChangeArrowheads="1"/>
          </p:cNvSpPr>
          <p:nvPr/>
        </p:nvSpPr>
        <p:spPr bwMode="auto">
          <a:xfrm>
            <a:off x="2641598" y="5444030"/>
            <a:ext cx="6894287" cy="646325"/>
          </a:xfrm>
          <a:prstGeom prst="rect">
            <a:avLst/>
          </a:prstGeom>
          <a:solidFill>
            <a:schemeClr val="accent1">
              <a:lumMod val="40000"/>
              <a:lumOff val="60000"/>
            </a:schemeClr>
          </a:solidFill>
          <a:ln>
            <a:noFill/>
          </a:ln>
          <a:effec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vi-VN" altLang="en-US" sz="3600" b="1" dirty="0">
                <a:solidFill>
                  <a:srgbClr val="FF0000"/>
                </a:solidFill>
                <a:latin typeface="Times New Roman" panose="02020603050405020304" pitchFamily="18" charset="0"/>
                <a:cs typeface="Times New Roman" panose="02020603050405020304" pitchFamily="18" charset="0"/>
              </a:rPr>
              <a:t>Chơi diều cũng thú vị đấy chứ?</a:t>
            </a:r>
            <a:endParaRPr lang="vi-VN" altLang="en-US" sz="36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667000" y="2667000"/>
            <a:ext cx="7543800" cy="914400"/>
          </a:xfrm>
          <a:prstGeom prst="rect">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graphicFrame>
        <p:nvGraphicFramePr>
          <p:cNvPr id="3" name="Group 9"/>
          <p:cNvGraphicFramePr>
            <a:graphicFrameLocks noGrp="1"/>
          </p:cNvGraphicFramePr>
          <p:nvPr/>
        </p:nvGraphicFramePr>
        <p:xfrm>
          <a:off x="986972" y="2357283"/>
          <a:ext cx="10058400" cy="3543300"/>
        </p:xfrm>
        <a:graphic>
          <a:graphicData uri="http://schemas.openxmlformats.org/drawingml/2006/table">
            <a:tbl>
              <a:tblPr/>
              <a:tblGrid>
                <a:gridCol w="738231"/>
                <a:gridCol w="9320169"/>
              </a:tblGrid>
              <a:tr h="94456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2800" b="1" i="0" u="none" strike="noStrike" cap="none" normalizeH="0" baseline="0">
                          <a:ln>
                            <a:noFill/>
                          </a:ln>
                          <a:solidFill>
                            <a:srgbClr val="FF0000"/>
                          </a:solidFill>
                          <a:effectLst/>
                          <a:latin typeface="Times New Roman" panose="02020603050405020304" pitchFamily="18" charset="0"/>
                        </a:rPr>
                        <a:t>a</a:t>
                      </a:r>
                      <a:endParaRPr kumimoji="0" lang="en-US" altLang="en-US" sz="2800" b="1" i="0" u="none" strike="noStrike" cap="none" normalizeH="0" baseline="0">
                        <a:ln>
                          <a:noFill/>
                        </a:ln>
                        <a:solidFill>
                          <a:srgbClr val="FF0000"/>
                        </a:solidFill>
                        <a:effectLst/>
                        <a:latin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F4AA"/>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800" b="1" i="0" u="none" strike="noStrike" cap="none" normalizeH="0" baseline="0">
                        <a:ln>
                          <a:noFill/>
                        </a:ln>
                        <a:solidFill>
                          <a:srgbClr val="0000FF"/>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F4AA"/>
                    </a:solidFill>
                  </a:tcPr>
                </a:tc>
              </a:tr>
              <a:tr h="8270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2800" b="1" i="0" u="none" strike="noStrike" cap="none" normalizeH="0" baseline="0">
                          <a:ln>
                            <a:noFill/>
                          </a:ln>
                          <a:solidFill>
                            <a:srgbClr val="FF0000"/>
                          </a:solidFill>
                          <a:effectLst/>
                          <a:latin typeface="Times New Roman" panose="02020603050405020304" pitchFamily="18" charset="0"/>
                        </a:rPr>
                        <a:t>b</a:t>
                      </a:r>
                      <a:endParaRPr kumimoji="0" lang="en-US" altLang="en-US" sz="2800" b="1" i="0" u="none" strike="noStrike" cap="none" normalizeH="0" baseline="0">
                        <a:ln>
                          <a:noFill/>
                        </a:ln>
                        <a:solidFill>
                          <a:srgbClr val="FF0000"/>
                        </a:solidFill>
                        <a:effectLst/>
                        <a:latin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F4AA"/>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800" b="1" i="0" u="none" strike="noStrike" cap="none" normalizeH="0" baseline="0">
                        <a:ln>
                          <a:noFill/>
                        </a:ln>
                        <a:solidFill>
                          <a:srgbClr val="0000FF"/>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F4AA"/>
                    </a:solidFill>
                  </a:tcPr>
                </a:tc>
              </a:tr>
              <a:tr h="94456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2800" b="1" i="0" u="none" strike="noStrike" cap="none" normalizeH="0" baseline="0">
                          <a:ln>
                            <a:noFill/>
                          </a:ln>
                          <a:solidFill>
                            <a:srgbClr val="FF0000"/>
                          </a:solidFill>
                          <a:effectLst/>
                          <a:latin typeface="Times New Roman" panose="02020603050405020304" pitchFamily="18" charset="0"/>
                        </a:rPr>
                        <a:t>c</a:t>
                      </a:r>
                      <a:endParaRPr kumimoji="0" lang="en-US" altLang="en-US" sz="2800" b="1" i="0" u="none" strike="noStrike" cap="none" normalizeH="0" baseline="0">
                        <a:ln>
                          <a:noFill/>
                        </a:ln>
                        <a:solidFill>
                          <a:srgbClr val="FF0000"/>
                        </a:solidFill>
                        <a:effectLst/>
                        <a:latin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F4AA"/>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800" b="1" i="0" u="none" strike="noStrike" cap="none" normalizeH="0" baseline="0">
                        <a:ln>
                          <a:noFill/>
                        </a:ln>
                        <a:solidFill>
                          <a:srgbClr val="0000FF"/>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F4AA"/>
                    </a:solidFill>
                  </a:tcPr>
                </a:tc>
              </a:tr>
              <a:tr h="8270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2800" b="1" i="0" u="none" strike="noStrike" cap="none" normalizeH="0" baseline="0">
                          <a:ln>
                            <a:noFill/>
                          </a:ln>
                          <a:solidFill>
                            <a:srgbClr val="FF0000"/>
                          </a:solidFill>
                          <a:effectLst/>
                          <a:latin typeface="Times New Roman" panose="02020603050405020304" pitchFamily="18" charset="0"/>
                        </a:rPr>
                        <a:t>d</a:t>
                      </a:r>
                      <a:endParaRPr kumimoji="0" lang="en-US" altLang="en-US" sz="2800" b="1" i="0" u="none" strike="noStrike" cap="none" normalizeH="0" baseline="0">
                        <a:ln>
                          <a:noFill/>
                        </a:ln>
                        <a:solidFill>
                          <a:srgbClr val="FF0000"/>
                        </a:solidFill>
                        <a:effectLst/>
                        <a:latin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DF4AA"/>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800" b="1" i="0" u="none" strike="noStrike" cap="none" normalizeH="0" baseline="0" dirty="0">
                        <a:ln>
                          <a:noFill/>
                        </a:ln>
                        <a:solidFill>
                          <a:srgbClr val="0000FF"/>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DF4AA"/>
                    </a:solidFill>
                  </a:tcPr>
                </a:tc>
              </a:tr>
            </a:tbl>
          </a:graphicData>
        </a:graphic>
      </p:graphicFrame>
      <p:sp>
        <p:nvSpPr>
          <p:cNvPr id="4" name="Text Box 26"/>
          <p:cNvSpPr txBox="1">
            <a:spLocks noChangeArrowheads="1"/>
          </p:cNvSpPr>
          <p:nvPr/>
        </p:nvSpPr>
        <p:spPr bwMode="auto">
          <a:xfrm>
            <a:off x="2075542" y="2412056"/>
            <a:ext cx="896982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Bạn chờ hết giờ sinh hoạt rồi hãy nói chuyện có được không?</a:t>
            </a:r>
            <a:endParaRPr lang="en-US" altLang="en-US" sz="2800">
              <a:solidFill>
                <a:srgbClr val="0000FF"/>
              </a:solidFill>
              <a:latin typeface="Times New Roman" panose="02020603050405020304" pitchFamily="18" charset="0"/>
              <a:cs typeface="Times New Roman" panose="02020603050405020304" pitchFamily="18" charset="0"/>
            </a:endParaRPr>
          </a:p>
        </p:txBody>
      </p:sp>
      <p:sp>
        <p:nvSpPr>
          <p:cNvPr id="5" name="Text Box 27"/>
          <p:cNvSpPr txBox="1">
            <a:spLocks noChangeArrowheads="1"/>
          </p:cNvSpPr>
          <p:nvPr/>
        </p:nvSpPr>
        <p:spPr bwMode="auto">
          <a:xfrm>
            <a:off x="2075542" y="3367087"/>
            <a:ext cx="746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800">
                <a:solidFill>
                  <a:srgbClr val="0000FF"/>
                </a:solidFill>
                <a:latin typeface="Times New Roman" panose="02020603050405020304" pitchFamily="18" charset="0"/>
                <a:cs typeface="Times New Roman" panose="02020603050405020304" pitchFamily="18" charset="0"/>
              </a:rPr>
              <a:t>Sao nhà bạn sạch sẽ, gọn gàng và ngăn nắp thế?</a:t>
            </a:r>
            <a:endParaRPr lang="en-US" altLang="en-US" sz="2800">
              <a:latin typeface="Times New Roman" panose="02020603050405020304" pitchFamily="18" charset="0"/>
              <a:cs typeface="Times New Roman" panose="02020603050405020304" pitchFamily="18" charset="0"/>
            </a:endParaRPr>
          </a:p>
        </p:txBody>
      </p:sp>
      <p:sp>
        <p:nvSpPr>
          <p:cNvPr id="6" name="Text Box 28"/>
          <p:cNvSpPr txBox="1">
            <a:spLocks noChangeArrowheads="1"/>
          </p:cNvSpPr>
          <p:nvPr/>
        </p:nvSpPr>
        <p:spPr bwMode="auto">
          <a:xfrm>
            <a:off x="2075542" y="4219576"/>
            <a:ext cx="7696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800">
                <a:solidFill>
                  <a:srgbClr val="0000FF"/>
                </a:solidFill>
                <a:latin typeface="Times New Roman" panose="02020603050405020304" pitchFamily="18" charset="0"/>
                <a:cs typeface="Times New Roman" panose="02020603050405020304" pitchFamily="18" charset="0"/>
              </a:rPr>
              <a:t>Bài toán dễ vậy, sao mình lại không làm được nhỉ?</a:t>
            </a:r>
            <a:endParaRPr lang="en-US" altLang="en-US" sz="2800">
              <a:latin typeface="Times New Roman" panose="02020603050405020304" pitchFamily="18" charset="0"/>
              <a:cs typeface="Times New Roman" panose="02020603050405020304" pitchFamily="18" charset="0"/>
            </a:endParaRPr>
          </a:p>
        </p:txBody>
      </p:sp>
      <p:sp>
        <p:nvSpPr>
          <p:cNvPr id="7" name="Text Box 29"/>
          <p:cNvSpPr txBox="1">
            <a:spLocks noChangeArrowheads="1"/>
          </p:cNvSpPr>
          <p:nvPr/>
        </p:nvSpPr>
        <p:spPr bwMode="auto">
          <a:xfrm>
            <a:off x="2075542" y="5093609"/>
            <a:ext cx="7391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800">
                <a:solidFill>
                  <a:srgbClr val="0000FF"/>
                </a:solidFill>
                <a:latin typeface="Times New Roman" panose="02020603050405020304" pitchFamily="18" charset="0"/>
                <a:cs typeface="Times New Roman" panose="02020603050405020304" pitchFamily="18" charset="0"/>
              </a:rPr>
              <a:t>Chơi diều cũng thú vị đấy chứ?</a:t>
            </a:r>
            <a:endParaRPr lang="en-US" altLang="en-US" sz="2800">
              <a:solidFill>
                <a:srgbClr val="0000FF"/>
              </a:solidFill>
              <a:latin typeface="Times New Roman" panose="02020603050405020304" pitchFamily="18" charset="0"/>
              <a:cs typeface="Times New Roman" panose="02020603050405020304" pitchFamily="18" charset="0"/>
            </a:endParaRPr>
          </a:p>
        </p:txBody>
      </p:sp>
      <p:sp>
        <p:nvSpPr>
          <p:cNvPr id="8" name="Text Box 33"/>
          <p:cNvSpPr txBox="1">
            <a:spLocks noChangeArrowheads="1"/>
          </p:cNvSpPr>
          <p:nvPr/>
        </p:nvSpPr>
        <p:spPr bwMode="auto">
          <a:xfrm>
            <a:off x="986972" y="1719107"/>
            <a:ext cx="8668657" cy="583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14000"/>
              </a:lnSpc>
            </a:pPr>
            <a:r>
              <a:rPr lang="en-US" altLang="en-US" sz="2800" b="1" dirty="0" err="1">
                <a:latin typeface="Times New Roman" panose="02020603050405020304" pitchFamily="18" charset="0"/>
                <a:cs typeface="Times New Roman" panose="02020603050405020304" pitchFamily="18" charset="0"/>
              </a:rPr>
              <a:t>Bài</a:t>
            </a:r>
            <a:r>
              <a:rPr lang="en-US" altLang="en-US" sz="2800" b="1" dirty="0">
                <a:latin typeface="Times New Roman" panose="02020603050405020304" pitchFamily="18" charset="0"/>
                <a:cs typeface="Times New Roman" panose="02020603050405020304" pitchFamily="18" charset="0"/>
              </a:rPr>
              <a:t> 2: </a:t>
            </a:r>
            <a:r>
              <a:rPr lang="en-US" altLang="en-US" sz="2800" b="1" dirty="0" err="1">
                <a:latin typeface="Times New Roman" panose="02020603050405020304" pitchFamily="18" charset="0"/>
                <a:cs typeface="Times New Roman" panose="02020603050405020304" pitchFamily="18" charset="0"/>
              </a:rPr>
              <a:t>Đặt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câu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phù</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hợp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với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tình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huống</a:t>
            </a:r>
            <a:r>
              <a:rPr lang="en-US" altLang="en-US" sz="2800" b="1" dirty="0">
                <a:latin typeface="Times New Roman" panose="02020603050405020304" pitchFamily="18" charset="0"/>
                <a:cs typeface="Times New Roman" panose="02020603050405020304" pitchFamily="18" charset="0"/>
              </a:rPr>
              <a:t>:</a:t>
            </a:r>
            <a:endParaRPr lang="en-US" altLang="en-US" sz="2800" b="1" dirty="0">
              <a:latin typeface="Times New Roman" panose="02020603050405020304" pitchFamily="18" charset="0"/>
              <a:cs typeface="Times New Roman" panose="02020603050405020304" pitchFamily="18" charset="0"/>
            </a:endParaRPr>
          </a:p>
        </p:txBody>
      </p:sp>
      <p:sp>
        <p:nvSpPr>
          <p:cNvPr id="12" name="Rectangle 11"/>
          <p:cNvSpPr>
            <a:spLocks noChangeArrowheads="1"/>
          </p:cNvSpPr>
          <p:nvPr/>
        </p:nvSpPr>
        <p:spPr bwMode="auto">
          <a:xfrm>
            <a:off x="117232" y="81185"/>
            <a:ext cx="1154723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5pPr>
            <a:lvl6pPr marL="2286000" algn="l" defTabSz="914400" rtl="0" eaLnBrk="1" latinLnBrk="0" hangingPunct="1">
              <a:defRPr sz="2800" b="1" kern="1200">
                <a:solidFill>
                  <a:schemeClr val="tx1"/>
                </a:solidFill>
                <a:latin typeface=".VnTime" panose="020B7200000000000000" pitchFamily="34" charset="0"/>
                <a:ea typeface="+mn-ea"/>
                <a:cs typeface="+mn-cs"/>
              </a:defRPr>
            </a:lvl6pPr>
            <a:lvl7pPr marL="2743200" algn="l" defTabSz="914400" rtl="0" eaLnBrk="1" latinLnBrk="0" hangingPunct="1">
              <a:defRPr sz="2800" b="1" kern="1200">
                <a:solidFill>
                  <a:schemeClr val="tx1"/>
                </a:solidFill>
                <a:latin typeface=".VnTime" panose="020B7200000000000000" pitchFamily="34" charset="0"/>
                <a:ea typeface="+mn-ea"/>
                <a:cs typeface="+mn-cs"/>
              </a:defRPr>
            </a:lvl7pPr>
            <a:lvl8pPr marL="3200400" algn="l" defTabSz="914400" rtl="0" eaLnBrk="1" latinLnBrk="0" hangingPunct="1">
              <a:defRPr sz="2800" b="1" kern="1200">
                <a:solidFill>
                  <a:schemeClr val="tx1"/>
                </a:solidFill>
                <a:latin typeface=".VnTime" panose="020B7200000000000000" pitchFamily="34" charset="0"/>
                <a:ea typeface="+mn-ea"/>
                <a:cs typeface="+mn-cs"/>
              </a:defRPr>
            </a:lvl8pPr>
            <a:lvl9pPr marL="3657600" algn="l" defTabSz="914400" rtl="0" eaLnBrk="1" latinLnBrk="0" hangingPunct="1">
              <a:defRPr sz="2800" b="1" kern="1200">
                <a:solidFill>
                  <a:schemeClr val="tx1"/>
                </a:solidFill>
                <a:latin typeface=".VnTime" panose="020B7200000000000000" pitchFamily="34" charset="0"/>
                <a:ea typeface="+mn-ea"/>
                <a:cs typeface="+mn-cs"/>
              </a:defRPr>
            </a:lvl9pPr>
          </a:lstStyle>
          <a:p>
            <a:pPr algn="ctr" eaLnBrk="1" hangingPunct="1">
              <a:spcBef>
                <a:spcPct val="0"/>
              </a:spcBef>
              <a:buFontTx/>
              <a:buNone/>
            </a:pPr>
            <a:r>
              <a:rPr lang="en-US" altLang="en-US" sz="2400" b="1" dirty="0" err="1">
                <a:solidFill>
                  <a:srgbClr val="00B0F0"/>
                </a:solidFill>
                <a:latin typeface="Times New Roman" panose="02020603050405020304" pitchFamily="18" charset="0"/>
              </a:rPr>
              <a:t>Thứ</a:t>
            </a:r>
            <a:r>
              <a:rPr lang="en-US" altLang="en-US" sz="2400" b="1" dirty="0">
                <a:solidFill>
                  <a:srgbClr val="00B0F0"/>
                </a:solidFill>
                <a:latin typeface="Times New Roman" panose="02020603050405020304" pitchFamily="18" charset="0"/>
              </a:rPr>
              <a:t> </a:t>
            </a:r>
            <a:r>
              <a:rPr lang="en-US" altLang="en-US" sz="2400" b="1" dirty="0" err="1" smtClean="0">
                <a:solidFill>
                  <a:srgbClr val="00B0F0"/>
                </a:solidFill>
                <a:latin typeface="Times New Roman" panose="02020603050405020304" pitchFamily="18" charset="0"/>
              </a:rPr>
              <a:t>năm</a:t>
            </a:r>
            <a:r>
              <a:rPr lang="en-US" altLang="en-US" sz="2400" b="1" dirty="0" smtClean="0">
                <a:solidFill>
                  <a:srgbClr val="00B0F0"/>
                </a:solidFill>
                <a:latin typeface="Times New Roman" panose="02020603050405020304" pitchFamily="18" charset="0"/>
              </a:rPr>
              <a:t> </a:t>
            </a:r>
            <a:r>
              <a:rPr lang="en-US" altLang="en-US" sz="2400" b="1" dirty="0" err="1" smtClean="0">
                <a:solidFill>
                  <a:srgbClr val="00B0F0"/>
                </a:solidFill>
                <a:latin typeface="Times New Roman" panose="02020603050405020304" pitchFamily="18" charset="0"/>
              </a:rPr>
              <a:t>ng</a:t>
            </a:r>
            <a:r>
              <a:rPr lang="en-US" altLang="en-US" sz="2400" b="1" dirty="0" err="1" smtClean="0">
                <a:solidFill>
                  <a:srgbClr val="00B0F0"/>
                </a:solidFill>
                <a:latin typeface="Times New Roman" panose="02020603050405020304" pitchFamily="18" charset="0"/>
                <a:cs typeface="Times New Roman" panose="02020603050405020304" pitchFamily="18" charset="0"/>
              </a:rPr>
              <a:t>à</a:t>
            </a:r>
            <a:r>
              <a:rPr lang="en-US" altLang="en-US" sz="2400" b="1" dirty="0" err="1" smtClean="0">
                <a:solidFill>
                  <a:srgbClr val="00B0F0"/>
                </a:solidFill>
                <a:latin typeface="Times New Roman" panose="02020603050405020304" pitchFamily="18" charset="0"/>
              </a:rPr>
              <a:t>y</a:t>
            </a:r>
            <a:r>
              <a:rPr lang="en-US" altLang="en-US" sz="2400" b="1" dirty="0" smtClean="0">
                <a:solidFill>
                  <a:srgbClr val="00B0F0"/>
                </a:solidFill>
                <a:latin typeface="Times New Roman" panose="02020603050405020304" pitchFamily="18" charset="0"/>
              </a:rPr>
              <a:t> 08 </a:t>
            </a:r>
            <a:r>
              <a:rPr lang="en-US" altLang="en-US" sz="2400" b="1" dirty="0" err="1">
                <a:solidFill>
                  <a:srgbClr val="00B0F0"/>
                </a:solidFill>
                <a:latin typeface="Times New Roman" panose="02020603050405020304" pitchFamily="18" charset="0"/>
              </a:rPr>
              <a:t>tháng</a:t>
            </a:r>
            <a:r>
              <a:rPr lang="en-US" altLang="en-US" sz="2400" b="1" dirty="0">
                <a:solidFill>
                  <a:srgbClr val="00B0F0"/>
                </a:solidFill>
                <a:latin typeface="Times New Roman" panose="02020603050405020304" pitchFamily="18" charset="0"/>
              </a:rPr>
              <a:t> </a:t>
            </a:r>
            <a:r>
              <a:rPr lang="en-US" altLang="en-US" sz="2400" b="1" dirty="0" smtClean="0">
                <a:solidFill>
                  <a:srgbClr val="00B0F0"/>
                </a:solidFill>
                <a:latin typeface="Times New Roman" panose="02020603050405020304" pitchFamily="18" charset="0"/>
              </a:rPr>
              <a:t>12 </a:t>
            </a:r>
            <a:r>
              <a:rPr lang="en-US" altLang="en-US" sz="2400" b="1" dirty="0" err="1">
                <a:solidFill>
                  <a:srgbClr val="00B0F0"/>
                </a:solidFill>
                <a:latin typeface="Times New Roman" panose="02020603050405020304" pitchFamily="18" charset="0"/>
              </a:rPr>
              <a:t>năm</a:t>
            </a:r>
            <a:r>
              <a:rPr lang="en-US" altLang="en-US" sz="2400" b="1" dirty="0">
                <a:solidFill>
                  <a:srgbClr val="00B0F0"/>
                </a:solidFill>
                <a:latin typeface="Times New Roman" panose="02020603050405020304" pitchFamily="18" charset="0"/>
              </a:rPr>
              <a:t> </a:t>
            </a:r>
            <a:r>
              <a:rPr lang="en-US" altLang="en-US" sz="2400" b="1" dirty="0" smtClean="0">
                <a:solidFill>
                  <a:srgbClr val="00B0F0"/>
                </a:solidFill>
                <a:latin typeface="Times New Roman" panose="02020603050405020304" pitchFamily="18" charset="0"/>
              </a:rPr>
              <a:t>2022</a:t>
            </a:r>
            <a:endParaRPr lang="en-US" altLang="en-US" sz="2400" b="1" dirty="0">
              <a:solidFill>
                <a:srgbClr val="00B0F0"/>
              </a:solidFill>
              <a:latin typeface="Times New Roman" panose="02020603050405020304" pitchFamily="18" charset="0"/>
            </a:endParaRPr>
          </a:p>
          <a:p>
            <a:pPr algn="ctr" eaLnBrk="1" hangingPunct="1">
              <a:spcBef>
                <a:spcPct val="0"/>
              </a:spcBef>
              <a:buFontTx/>
              <a:buNone/>
            </a:pPr>
            <a:r>
              <a:rPr lang="en-US" altLang="en-US" sz="2400" b="1" u="sng" dirty="0" err="1" smtClean="0">
                <a:solidFill>
                  <a:srgbClr val="0000FF"/>
                </a:solidFill>
                <a:latin typeface="Times New Roman" panose="02020603050405020304" pitchFamily="18" charset="0"/>
              </a:rPr>
              <a:t>Luyện</a:t>
            </a:r>
            <a:r>
              <a:rPr lang="en-US" altLang="en-US" sz="2400" b="1" u="sng" dirty="0" smtClean="0">
                <a:solidFill>
                  <a:srgbClr val="0000FF"/>
                </a:solidFill>
                <a:latin typeface="Times New Roman" panose="02020603050405020304" pitchFamily="18" charset="0"/>
              </a:rPr>
              <a:t> </a:t>
            </a:r>
            <a:r>
              <a:rPr lang="en-US" altLang="en-US" sz="2400" b="1" u="sng" dirty="0" err="1" smtClean="0">
                <a:solidFill>
                  <a:srgbClr val="0000FF"/>
                </a:solidFill>
                <a:latin typeface="Times New Roman" panose="02020603050405020304" pitchFamily="18" charset="0"/>
              </a:rPr>
              <a:t>từ</a:t>
            </a:r>
            <a:r>
              <a:rPr lang="en-US" altLang="en-US" sz="2400" b="1" u="sng" dirty="0" smtClean="0">
                <a:solidFill>
                  <a:srgbClr val="0000FF"/>
                </a:solidFill>
                <a:latin typeface="Times New Roman" panose="02020603050405020304" pitchFamily="18" charset="0"/>
              </a:rPr>
              <a:t> </a:t>
            </a:r>
            <a:r>
              <a:rPr lang="en-US" altLang="en-US" sz="2400" b="1" u="sng" dirty="0" err="1" smtClean="0">
                <a:solidFill>
                  <a:srgbClr val="0000FF"/>
                </a:solidFill>
                <a:latin typeface="Times New Roman" panose="02020603050405020304" pitchFamily="18" charset="0"/>
              </a:rPr>
              <a:t>và</a:t>
            </a:r>
            <a:r>
              <a:rPr lang="en-US" altLang="en-US" sz="2400" b="1" u="sng" dirty="0" smtClean="0">
                <a:solidFill>
                  <a:srgbClr val="0000FF"/>
                </a:solidFill>
                <a:latin typeface="Times New Roman" panose="02020603050405020304" pitchFamily="18" charset="0"/>
              </a:rPr>
              <a:t> </a:t>
            </a:r>
            <a:r>
              <a:rPr lang="en-US" altLang="en-US" sz="2400" b="1" u="sng" dirty="0" err="1" smtClean="0">
                <a:solidFill>
                  <a:srgbClr val="0000FF"/>
                </a:solidFill>
                <a:latin typeface="Times New Roman" panose="02020603050405020304" pitchFamily="18" charset="0"/>
              </a:rPr>
              <a:t>câu</a:t>
            </a:r>
            <a:r>
              <a:rPr lang="en-US" altLang="en-US" sz="2400" b="1" u="sng" dirty="0" smtClean="0">
                <a:solidFill>
                  <a:srgbClr val="0000FF"/>
                </a:solidFill>
                <a:latin typeface="Times New Roman" panose="02020603050405020304" pitchFamily="18" charset="0"/>
              </a:rPr>
              <a:t>:</a:t>
            </a:r>
            <a:endParaRPr lang="en-US" altLang="en-US" sz="2400" b="1" u="sng" dirty="0" smtClean="0">
              <a:solidFill>
                <a:srgbClr val="0000FF"/>
              </a:solidFill>
              <a:latin typeface="Times New Roman" panose="02020603050405020304" pitchFamily="18" charset="0"/>
            </a:endParaRPr>
          </a:p>
          <a:p>
            <a:pPr algn="ctr" eaLnBrk="1" hangingPunct="1">
              <a:spcBef>
                <a:spcPct val="0"/>
              </a:spcBef>
              <a:buFontTx/>
              <a:buNone/>
            </a:pPr>
            <a:r>
              <a:rPr lang="en-US" altLang="en-US" sz="3200" b="1" dirty="0" err="1" smtClean="0">
                <a:solidFill>
                  <a:srgbClr val="FF0000"/>
                </a:solidFill>
                <a:latin typeface="Times New Roman" panose="02020603050405020304" pitchFamily="18" charset="0"/>
              </a:rPr>
              <a:t>Dùng</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câu</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hỏi</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vào</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mục</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đích</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khác</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4"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5">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21"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23" dur="80"/>
                                        <p:tgtEl>
                                          <p:spTgt spid="6">
                                            <p:txEl>
                                              <p:pRg st="0" end="0"/>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28"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928915" y="2000278"/>
            <a:ext cx="10653486"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3200"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Bài</a:t>
            </a:r>
            <a:r>
              <a:rPr lang="en-US" altLang="en-US" sz="3200" b="1" dirty="0">
                <a:latin typeface="Times New Roman" panose="02020603050405020304" pitchFamily="18" charset="0"/>
                <a:cs typeface="Times New Roman" panose="02020603050405020304" pitchFamily="18" charset="0"/>
              </a:rPr>
              <a:t> 3. </a:t>
            </a:r>
            <a:r>
              <a:rPr lang="en-US" altLang="en-US" sz="3200" b="1" dirty="0" err="1">
                <a:latin typeface="Times New Roman" panose="02020603050405020304" pitchFamily="18" charset="0"/>
                <a:cs typeface="Times New Roman" panose="02020603050405020304" pitchFamily="18" charset="0"/>
              </a:rPr>
              <a:t>Hãy</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nêu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một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vài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tình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huống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có</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thể</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dùng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câu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hỏi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để</a:t>
            </a:r>
            <a:r>
              <a:rPr lang="en-US" altLang="en-US" sz="3200" b="1" dirty="0">
                <a:latin typeface="Times New Roman" panose="02020603050405020304" pitchFamily="18" charset="0"/>
                <a:cs typeface="Times New Roman" panose="02020603050405020304" pitchFamily="18" charset="0"/>
              </a:rPr>
              <a:t>:</a:t>
            </a:r>
            <a:endParaRPr lang="en-US" altLang="en-US" sz="3200" b="1" dirty="0">
              <a:latin typeface="Times New Roman" panose="02020603050405020304" pitchFamily="18" charset="0"/>
              <a:cs typeface="Times New Roman" panose="02020603050405020304" pitchFamily="18" charset="0"/>
            </a:endParaRPr>
          </a:p>
          <a:p>
            <a:pPr algn="just" eaLnBrk="1" hangingPunct="1"/>
            <a:r>
              <a:rPr lang="en-US" altLang="en-US" sz="3200" dirty="0">
                <a:latin typeface="Times New Roman" panose="02020603050405020304" pitchFamily="18" charset="0"/>
                <a:cs typeface="Times New Roman" panose="02020603050405020304" pitchFamily="18" charset="0"/>
              </a:rPr>
              <a:t> 	a. </a:t>
            </a:r>
            <a:r>
              <a:rPr lang="en-US" altLang="en-US" sz="3200" dirty="0" err="1">
                <a:latin typeface="Times New Roman" panose="02020603050405020304" pitchFamily="18" charset="0"/>
                <a:cs typeface="Times New Roman" panose="02020603050405020304" pitchFamily="18" charset="0"/>
              </a:rPr>
              <a:t>Tỏ</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thái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độ</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khen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chê</a:t>
            </a:r>
            <a:r>
              <a:rPr lang="en-US" altLang="en-US" sz="3200" dirty="0">
                <a:latin typeface="Times New Roman" panose="02020603050405020304" pitchFamily="18" charset="0"/>
                <a:cs typeface="Times New Roman" panose="02020603050405020304" pitchFamily="18" charset="0"/>
              </a:rPr>
              <a:t>.</a:t>
            </a:r>
            <a:endParaRPr lang="en-US" altLang="en-US" sz="3200" dirty="0">
              <a:latin typeface="Times New Roman" panose="02020603050405020304" pitchFamily="18" charset="0"/>
              <a:cs typeface="Times New Roman" panose="02020603050405020304" pitchFamily="18" charset="0"/>
            </a:endParaRPr>
          </a:p>
          <a:p>
            <a:pPr algn="just" eaLnBrk="1" hangingPunct="1"/>
            <a:r>
              <a:rPr lang="en-US" altLang="en-US" sz="3200" dirty="0">
                <a:latin typeface="Times New Roman" panose="02020603050405020304" pitchFamily="18" charset="0"/>
                <a:cs typeface="Times New Roman" panose="02020603050405020304" pitchFamily="18" charset="0"/>
              </a:rPr>
              <a:t>	b. </a:t>
            </a:r>
            <a:r>
              <a:rPr lang="en-US" altLang="en-US" sz="3200" dirty="0" err="1">
                <a:latin typeface="Times New Roman" panose="02020603050405020304" pitchFamily="18" charset="0"/>
                <a:cs typeface="Times New Roman" panose="02020603050405020304" pitchFamily="18" charset="0"/>
              </a:rPr>
              <a:t>Khẳng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định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phủ</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định</a:t>
            </a:r>
            <a:r>
              <a:rPr lang="en-US" altLang="en-US" sz="3200" dirty="0">
                <a:latin typeface="Times New Roman" panose="02020603050405020304" pitchFamily="18" charset="0"/>
                <a:cs typeface="Times New Roman" panose="02020603050405020304" pitchFamily="18" charset="0"/>
              </a:rPr>
              <a:t>.</a:t>
            </a:r>
            <a:endParaRPr lang="en-US" altLang="en-US" sz="3200" dirty="0">
              <a:latin typeface="Times New Roman" panose="02020603050405020304" pitchFamily="18" charset="0"/>
              <a:cs typeface="Times New Roman" panose="02020603050405020304" pitchFamily="18" charset="0"/>
            </a:endParaRPr>
          </a:p>
          <a:p>
            <a:pPr algn="just" eaLnBrk="1" hangingPunct="1"/>
            <a:r>
              <a:rPr lang="en-US" altLang="en-US" sz="3200" dirty="0">
                <a:latin typeface="Times New Roman" panose="02020603050405020304" pitchFamily="18" charset="0"/>
                <a:cs typeface="Times New Roman" panose="02020603050405020304" pitchFamily="18" charset="0"/>
              </a:rPr>
              <a:t>	c. </a:t>
            </a:r>
            <a:r>
              <a:rPr lang="en-US" altLang="en-US" sz="3200" dirty="0" err="1">
                <a:latin typeface="Times New Roman" panose="02020603050405020304" pitchFamily="18" charset="0"/>
                <a:cs typeface="Times New Roman" panose="02020603050405020304" pitchFamily="18" charset="0"/>
              </a:rPr>
              <a:t>Thể</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hiện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yêu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cầu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mong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muốn</a:t>
            </a:r>
            <a:r>
              <a:rPr lang="en-US" altLang="en-US" sz="3200" dirty="0">
                <a:latin typeface="Times New Roman" panose="02020603050405020304" pitchFamily="18" charset="0"/>
                <a:cs typeface="Times New Roman" panose="02020603050405020304" pitchFamily="18" charset="0"/>
              </a:rPr>
              <a:t>.</a:t>
            </a:r>
            <a:endParaRPr lang="en-US" altLang="en-US" sz="3200" dirty="0">
              <a:latin typeface="Times New Roman" panose="02020603050405020304" pitchFamily="18" charset="0"/>
              <a:cs typeface="Times New Roman" panose="02020603050405020304" pitchFamily="18" charset="0"/>
            </a:endParaRPr>
          </a:p>
        </p:txBody>
      </p:sp>
      <p:sp>
        <p:nvSpPr>
          <p:cNvPr id="6" name="Rectangle 5"/>
          <p:cNvSpPr>
            <a:spLocks noChangeArrowheads="1"/>
          </p:cNvSpPr>
          <p:nvPr/>
        </p:nvSpPr>
        <p:spPr bwMode="auto">
          <a:xfrm>
            <a:off x="117232" y="81185"/>
            <a:ext cx="1154723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5pPr>
            <a:lvl6pPr marL="2286000" algn="l" defTabSz="914400" rtl="0" eaLnBrk="1" latinLnBrk="0" hangingPunct="1">
              <a:defRPr sz="2800" b="1" kern="1200">
                <a:solidFill>
                  <a:schemeClr val="tx1"/>
                </a:solidFill>
                <a:latin typeface=".VnTime" panose="020B7200000000000000" pitchFamily="34" charset="0"/>
                <a:ea typeface="+mn-ea"/>
                <a:cs typeface="+mn-cs"/>
              </a:defRPr>
            </a:lvl6pPr>
            <a:lvl7pPr marL="2743200" algn="l" defTabSz="914400" rtl="0" eaLnBrk="1" latinLnBrk="0" hangingPunct="1">
              <a:defRPr sz="2800" b="1" kern="1200">
                <a:solidFill>
                  <a:schemeClr val="tx1"/>
                </a:solidFill>
                <a:latin typeface=".VnTime" panose="020B7200000000000000" pitchFamily="34" charset="0"/>
                <a:ea typeface="+mn-ea"/>
                <a:cs typeface="+mn-cs"/>
              </a:defRPr>
            </a:lvl7pPr>
            <a:lvl8pPr marL="3200400" algn="l" defTabSz="914400" rtl="0" eaLnBrk="1" latinLnBrk="0" hangingPunct="1">
              <a:defRPr sz="2800" b="1" kern="1200">
                <a:solidFill>
                  <a:schemeClr val="tx1"/>
                </a:solidFill>
                <a:latin typeface=".VnTime" panose="020B7200000000000000" pitchFamily="34" charset="0"/>
                <a:ea typeface="+mn-ea"/>
                <a:cs typeface="+mn-cs"/>
              </a:defRPr>
            </a:lvl8pPr>
            <a:lvl9pPr marL="3657600" algn="l" defTabSz="914400" rtl="0" eaLnBrk="1" latinLnBrk="0" hangingPunct="1">
              <a:defRPr sz="2800" b="1" kern="1200">
                <a:solidFill>
                  <a:schemeClr val="tx1"/>
                </a:solidFill>
                <a:latin typeface=".VnTime" panose="020B7200000000000000" pitchFamily="34" charset="0"/>
                <a:ea typeface="+mn-ea"/>
                <a:cs typeface="+mn-cs"/>
              </a:defRPr>
            </a:lvl9pPr>
          </a:lstStyle>
          <a:p>
            <a:pPr algn="ctr" eaLnBrk="1" hangingPunct="1">
              <a:spcBef>
                <a:spcPct val="0"/>
              </a:spcBef>
              <a:buFontTx/>
              <a:buNone/>
            </a:pPr>
            <a:r>
              <a:rPr lang="en-US" altLang="en-US" sz="2400" b="1" dirty="0" err="1">
                <a:solidFill>
                  <a:srgbClr val="00B0F0"/>
                </a:solidFill>
                <a:latin typeface="Times New Roman" panose="02020603050405020304" pitchFamily="18" charset="0"/>
              </a:rPr>
              <a:t>Thứ</a:t>
            </a:r>
            <a:r>
              <a:rPr lang="en-US" altLang="en-US" sz="2400" b="1" dirty="0">
                <a:solidFill>
                  <a:srgbClr val="00B0F0"/>
                </a:solidFill>
                <a:latin typeface="Times New Roman" panose="02020603050405020304" pitchFamily="18" charset="0"/>
              </a:rPr>
              <a:t> </a:t>
            </a:r>
            <a:r>
              <a:rPr lang="en-US" altLang="en-US" sz="2400" b="1" dirty="0" err="1" smtClean="0">
                <a:solidFill>
                  <a:srgbClr val="00B0F0"/>
                </a:solidFill>
                <a:latin typeface="Times New Roman" panose="02020603050405020304" pitchFamily="18" charset="0"/>
              </a:rPr>
              <a:t>năm</a:t>
            </a:r>
            <a:r>
              <a:rPr lang="en-US" altLang="en-US" sz="2400" b="1" dirty="0" smtClean="0">
                <a:solidFill>
                  <a:srgbClr val="00B0F0"/>
                </a:solidFill>
                <a:latin typeface="Times New Roman" panose="02020603050405020304" pitchFamily="18" charset="0"/>
              </a:rPr>
              <a:t> </a:t>
            </a:r>
            <a:r>
              <a:rPr lang="en-US" altLang="en-US" sz="2400" b="1" dirty="0" err="1" smtClean="0">
                <a:solidFill>
                  <a:srgbClr val="00B0F0"/>
                </a:solidFill>
                <a:latin typeface="Times New Roman" panose="02020603050405020304" pitchFamily="18" charset="0"/>
              </a:rPr>
              <a:t>ng</a:t>
            </a:r>
            <a:r>
              <a:rPr lang="en-US" altLang="en-US" sz="2400" b="1" dirty="0" err="1" smtClean="0">
                <a:solidFill>
                  <a:srgbClr val="00B0F0"/>
                </a:solidFill>
                <a:latin typeface="Times New Roman" panose="02020603050405020304" pitchFamily="18" charset="0"/>
                <a:cs typeface="Times New Roman" panose="02020603050405020304" pitchFamily="18" charset="0"/>
              </a:rPr>
              <a:t>à</a:t>
            </a:r>
            <a:r>
              <a:rPr lang="en-US" altLang="en-US" sz="2400" b="1" dirty="0" err="1" smtClean="0">
                <a:solidFill>
                  <a:srgbClr val="00B0F0"/>
                </a:solidFill>
                <a:latin typeface="Times New Roman" panose="02020603050405020304" pitchFamily="18" charset="0"/>
              </a:rPr>
              <a:t>y</a:t>
            </a:r>
            <a:r>
              <a:rPr lang="en-US" altLang="en-US" sz="2400" b="1" dirty="0" smtClean="0">
                <a:solidFill>
                  <a:srgbClr val="00B0F0"/>
                </a:solidFill>
                <a:latin typeface="Times New Roman" panose="02020603050405020304" pitchFamily="18" charset="0"/>
              </a:rPr>
              <a:t> 08 </a:t>
            </a:r>
            <a:r>
              <a:rPr lang="en-US" altLang="en-US" sz="2400" b="1" dirty="0" err="1">
                <a:solidFill>
                  <a:srgbClr val="00B0F0"/>
                </a:solidFill>
                <a:latin typeface="Times New Roman" panose="02020603050405020304" pitchFamily="18" charset="0"/>
              </a:rPr>
              <a:t>tháng</a:t>
            </a:r>
            <a:r>
              <a:rPr lang="en-US" altLang="en-US" sz="2400" b="1" dirty="0">
                <a:solidFill>
                  <a:srgbClr val="00B0F0"/>
                </a:solidFill>
                <a:latin typeface="Times New Roman" panose="02020603050405020304" pitchFamily="18" charset="0"/>
              </a:rPr>
              <a:t> </a:t>
            </a:r>
            <a:r>
              <a:rPr lang="en-US" altLang="en-US" sz="2400" b="1" dirty="0" smtClean="0">
                <a:solidFill>
                  <a:srgbClr val="00B0F0"/>
                </a:solidFill>
                <a:latin typeface="Times New Roman" panose="02020603050405020304" pitchFamily="18" charset="0"/>
              </a:rPr>
              <a:t>12 </a:t>
            </a:r>
            <a:r>
              <a:rPr lang="en-US" altLang="en-US" sz="2400" b="1" dirty="0" err="1">
                <a:solidFill>
                  <a:srgbClr val="00B0F0"/>
                </a:solidFill>
                <a:latin typeface="Times New Roman" panose="02020603050405020304" pitchFamily="18" charset="0"/>
              </a:rPr>
              <a:t>năm</a:t>
            </a:r>
            <a:r>
              <a:rPr lang="en-US" altLang="en-US" sz="2400" b="1" dirty="0">
                <a:solidFill>
                  <a:srgbClr val="00B0F0"/>
                </a:solidFill>
                <a:latin typeface="Times New Roman" panose="02020603050405020304" pitchFamily="18" charset="0"/>
              </a:rPr>
              <a:t> </a:t>
            </a:r>
            <a:r>
              <a:rPr lang="en-US" altLang="en-US" sz="2400" b="1" dirty="0" smtClean="0">
                <a:solidFill>
                  <a:srgbClr val="00B0F0"/>
                </a:solidFill>
                <a:latin typeface="Times New Roman" panose="02020603050405020304" pitchFamily="18" charset="0"/>
              </a:rPr>
              <a:t>2022</a:t>
            </a:r>
            <a:endParaRPr lang="en-US" altLang="en-US" sz="2400" b="1" dirty="0">
              <a:solidFill>
                <a:srgbClr val="00B0F0"/>
              </a:solidFill>
              <a:latin typeface="Times New Roman" panose="02020603050405020304" pitchFamily="18" charset="0"/>
            </a:endParaRPr>
          </a:p>
          <a:p>
            <a:pPr algn="ctr" eaLnBrk="1" hangingPunct="1">
              <a:spcBef>
                <a:spcPct val="0"/>
              </a:spcBef>
              <a:buFontTx/>
              <a:buNone/>
            </a:pPr>
            <a:r>
              <a:rPr lang="en-US" altLang="en-US" sz="2400" b="1" u="sng" dirty="0" err="1" smtClean="0">
                <a:solidFill>
                  <a:srgbClr val="0000FF"/>
                </a:solidFill>
                <a:latin typeface="Times New Roman" panose="02020603050405020304" pitchFamily="18" charset="0"/>
              </a:rPr>
              <a:t>Luyện</a:t>
            </a:r>
            <a:r>
              <a:rPr lang="en-US" altLang="en-US" sz="2400" b="1" u="sng" dirty="0" smtClean="0">
                <a:solidFill>
                  <a:srgbClr val="0000FF"/>
                </a:solidFill>
                <a:latin typeface="Times New Roman" panose="02020603050405020304" pitchFamily="18" charset="0"/>
              </a:rPr>
              <a:t> </a:t>
            </a:r>
            <a:r>
              <a:rPr lang="en-US" altLang="en-US" sz="2400" b="1" u="sng" dirty="0" err="1" smtClean="0">
                <a:solidFill>
                  <a:srgbClr val="0000FF"/>
                </a:solidFill>
                <a:latin typeface="Times New Roman" panose="02020603050405020304" pitchFamily="18" charset="0"/>
              </a:rPr>
              <a:t>từ</a:t>
            </a:r>
            <a:r>
              <a:rPr lang="en-US" altLang="en-US" sz="2400" b="1" u="sng" dirty="0" smtClean="0">
                <a:solidFill>
                  <a:srgbClr val="0000FF"/>
                </a:solidFill>
                <a:latin typeface="Times New Roman" panose="02020603050405020304" pitchFamily="18" charset="0"/>
              </a:rPr>
              <a:t> </a:t>
            </a:r>
            <a:r>
              <a:rPr lang="en-US" altLang="en-US" sz="2400" b="1" u="sng" dirty="0" err="1" smtClean="0">
                <a:solidFill>
                  <a:srgbClr val="0000FF"/>
                </a:solidFill>
                <a:latin typeface="Times New Roman" panose="02020603050405020304" pitchFamily="18" charset="0"/>
              </a:rPr>
              <a:t>và</a:t>
            </a:r>
            <a:r>
              <a:rPr lang="en-US" altLang="en-US" sz="2400" b="1" u="sng" dirty="0" smtClean="0">
                <a:solidFill>
                  <a:srgbClr val="0000FF"/>
                </a:solidFill>
                <a:latin typeface="Times New Roman" panose="02020603050405020304" pitchFamily="18" charset="0"/>
              </a:rPr>
              <a:t> </a:t>
            </a:r>
            <a:r>
              <a:rPr lang="en-US" altLang="en-US" sz="2400" b="1" u="sng" dirty="0" err="1" smtClean="0">
                <a:solidFill>
                  <a:srgbClr val="0000FF"/>
                </a:solidFill>
                <a:latin typeface="Times New Roman" panose="02020603050405020304" pitchFamily="18" charset="0"/>
              </a:rPr>
              <a:t>câu</a:t>
            </a:r>
            <a:r>
              <a:rPr lang="en-US" altLang="en-US" sz="2400" b="1" u="sng" dirty="0" smtClean="0">
                <a:solidFill>
                  <a:srgbClr val="0000FF"/>
                </a:solidFill>
                <a:latin typeface="Times New Roman" panose="02020603050405020304" pitchFamily="18" charset="0"/>
              </a:rPr>
              <a:t>:</a:t>
            </a:r>
            <a:endParaRPr lang="en-US" altLang="en-US" sz="2400" b="1" u="sng" dirty="0" smtClean="0">
              <a:solidFill>
                <a:srgbClr val="0000FF"/>
              </a:solidFill>
              <a:latin typeface="Times New Roman" panose="02020603050405020304" pitchFamily="18" charset="0"/>
            </a:endParaRPr>
          </a:p>
          <a:p>
            <a:pPr algn="ctr" eaLnBrk="1" hangingPunct="1">
              <a:spcBef>
                <a:spcPct val="0"/>
              </a:spcBef>
              <a:buFontTx/>
              <a:buNone/>
            </a:pPr>
            <a:r>
              <a:rPr lang="en-US" altLang="en-US" sz="3200" b="1" dirty="0" err="1" smtClean="0">
                <a:solidFill>
                  <a:srgbClr val="FF0000"/>
                </a:solidFill>
                <a:latin typeface="Times New Roman" panose="02020603050405020304" pitchFamily="18" charset="0"/>
              </a:rPr>
              <a:t>Dùng</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câu</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hỏi</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vào</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mục</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đích</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khác</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950686" y="771978"/>
            <a:ext cx="10486572"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b="1">
                <a:latin typeface="Times New Roman" panose="02020603050405020304" pitchFamily="18" charset="0"/>
                <a:cs typeface="Times New Roman" panose="02020603050405020304" pitchFamily="18" charset="0"/>
              </a:rPr>
              <a:t>a) Tỏ thái độ khen, chê:</a:t>
            </a:r>
            <a:endParaRPr lang="en-US" altLang="en-US" sz="2800" b="1">
              <a:latin typeface="Times New Roman" panose="02020603050405020304" pitchFamily="18" charset="0"/>
              <a:cs typeface="Times New Roman" panose="02020603050405020304" pitchFamily="18" charset="0"/>
            </a:endParaRPr>
          </a:p>
          <a:p>
            <a:pPr algn="just" eaLnBrk="1" hangingPunct="1"/>
            <a:r>
              <a:rPr lang="en-US" altLang="en-US" sz="2800" b="1">
                <a:solidFill>
                  <a:srgbClr val="0000FF"/>
                </a:solidFill>
                <a:latin typeface="Times New Roman" panose="02020603050405020304" pitchFamily="18" charset="0"/>
                <a:cs typeface="Times New Roman" panose="02020603050405020304" pitchFamily="18" charset="0"/>
              </a:rPr>
              <a:t>- Tối qua, bé rất nghịch, bôi mực hết sách của em. Em tức quá, kêu lên: “</a:t>
            </a:r>
            <a:r>
              <a:rPr lang="en-US" altLang="en-US" sz="2800" b="1">
                <a:solidFill>
                  <a:srgbClr val="FF3300"/>
                </a:solidFill>
                <a:latin typeface="Times New Roman" panose="02020603050405020304" pitchFamily="18" charset="0"/>
                <a:cs typeface="Times New Roman" panose="02020603050405020304" pitchFamily="18" charset="0"/>
              </a:rPr>
              <a:t>Sao em hư thế nhỉ?</a:t>
            </a:r>
            <a:r>
              <a:rPr lang="en-US" altLang="en-US" sz="2800" b="1">
                <a:solidFill>
                  <a:srgbClr val="0000FF"/>
                </a:solidFill>
                <a:latin typeface="Times New Roman" panose="02020603050405020304" pitchFamily="18" charset="0"/>
                <a:cs typeface="Times New Roman" panose="02020603050405020304" pitchFamily="18" charset="0"/>
              </a:rPr>
              <a:t> Anh không chơi với em nữa”.</a:t>
            </a:r>
            <a:endParaRPr lang="en-US" altLang="en-US" sz="2800" b="1">
              <a:solidFill>
                <a:srgbClr val="0000FF"/>
              </a:solidFill>
              <a:latin typeface="Times New Roman" panose="02020603050405020304" pitchFamily="18" charset="0"/>
              <a:cs typeface="Times New Roman" panose="02020603050405020304" pitchFamily="18" charset="0"/>
            </a:endParaRPr>
          </a:p>
          <a:p>
            <a:pPr algn="just" eaLnBrk="1" hangingPunct="1"/>
            <a:r>
              <a:rPr lang="en-US" altLang="en-US" sz="2800" b="1">
                <a:solidFill>
                  <a:srgbClr val="0000FF"/>
                </a:solidFill>
                <a:latin typeface="Times New Roman" panose="02020603050405020304" pitchFamily="18" charset="0"/>
                <a:cs typeface="Times New Roman" panose="02020603050405020304" pitchFamily="18" charset="0"/>
              </a:rPr>
              <a:t>- Em gái em học mẫu giáo chiều qua mang về phiếu bé ngoan. Em khen bé: </a:t>
            </a:r>
            <a:r>
              <a:rPr lang="en-US" altLang="en-US" sz="2800" b="1">
                <a:solidFill>
                  <a:srgbClr val="FF3300"/>
                </a:solidFill>
                <a:latin typeface="Times New Roman" panose="02020603050405020304" pitchFamily="18" charset="0"/>
                <a:cs typeface="Times New Roman" panose="02020603050405020304" pitchFamily="18" charset="0"/>
              </a:rPr>
              <a:t>“Sao bé ngoan thế nhỉ?”</a:t>
            </a:r>
            <a:endParaRPr lang="en-US" altLang="en-US" sz="2800" b="1">
              <a:solidFill>
                <a:srgbClr val="FF3300"/>
              </a:solidFill>
              <a:latin typeface="Times New Roman" panose="02020603050405020304" pitchFamily="18" charset="0"/>
              <a:cs typeface="Times New Roman" panose="02020603050405020304" pitchFamily="18" charset="0"/>
            </a:endParaRPr>
          </a:p>
          <a:p>
            <a:pPr algn="just" eaLnBrk="1" hangingPunct="1"/>
            <a:r>
              <a:rPr lang="en-US" altLang="en-US" sz="2800" b="1">
                <a:latin typeface="Times New Roman" panose="02020603050405020304" pitchFamily="18" charset="0"/>
                <a:cs typeface="Times New Roman" panose="02020603050405020304" pitchFamily="18" charset="0"/>
              </a:rPr>
              <a:t>b) Khẳng định, phủ định:</a:t>
            </a:r>
            <a:endParaRPr lang="en-US" altLang="en-US" sz="2800" b="1">
              <a:latin typeface="Times New Roman" panose="02020603050405020304" pitchFamily="18" charset="0"/>
              <a:cs typeface="Times New Roman" panose="02020603050405020304" pitchFamily="18" charset="0"/>
            </a:endParaRPr>
          </a:p>
          <a:p>
            <a:pPr algn="just" eaLnBrk="1" hangingPunct="1"/>
            <a:r>
              <a:rPr lang="en-US" altLang="en-US" sz="2800" b="1">
                <a:latin typeface="Times New Roman" panose="02020603050405020304" pitchFamily="18" charset="0"/>
                <a:cs typeface="Times New Roman" panose="02020603050405020304" pitchFamily="18" charset="0"/>
              </a:rPr>
              <a:t> </a:t>
            </a:r>
            <a:r>
              <a:rPr lang="en-US" altLang="en-US" sz="2800" b="1">
                <a:solidFill>
                  <a:srgbClr val="0000FF"/>
                </a:solidFill>
                <a:latin typeface="Times New Roman" panose="02020603050405020304" pitchFamily="18" charset="0"/>
                <a:cs typeface="Times New Roman" panose="02020603050405020304" pitchFamily="18" charset="0"/>
              </a:rPr>
              <a:t>Một bạn chỉ thích ăn táo. Em nói với bạn: </a:t>
            </a:r>
            <a:r>
              <a:rPr lang="en-US" altLang="en-US" sz="2800" b="1">
                <a:solidFill>
                  <a:srgbClr val="FF3300"/>
                </a:solidFill>
                <a:latin typeface="Times New Roman" panose="02020603050405020304" pitchFamily="18" charset="0"/>
                <a:cs typeface="Times New Roman" panose="02020603050405020304" pitchFamily="18" charset="0"/>
              </a:rPr>
              <a:t>“Ăn mận cũng hay chứ?”</a:t>
            </a:r>
            <a:endParaRPr lang="en-US" altLang="en-US" sz="2800" b="1">
              <a:solidFill>
                <a:srgbClr val="FF3300"/>
              </a:solidFill>
              <a:latin typeface="Times New Roman" panose="02020603050405020304" pitchFamily="18" charset="0"/>
              <a:cs typeface="Times New Roman" panose="02020603050405020304" pitchFamily="18" charset="0"/>
            </a:endParaRPr>
          </a:p>
          <a:p>
            <a:pPr algn="just" eaLnBrk="1" hangingPunct="1"/>
            <a:r>
              <a:rPr lang="en-US" altLang="en-US" sz="2800" b="1">
                <a:solidFill>
                  <a:srgbClr val="0000FF"/>
                </a:solidFill>
                <a:latin typeface="Times New Roman" panose="02020603050405020304" pitchFamily="18" charset="0"/>
                <a:cs typeface="Times New Roman" panose="02020603050405020304" pitchFamily="18" charset="0"/>
              </a:rPr>
              <a:t>- Bạn thấy em nói vậy thì bĩu môi: </a:t>
            </a:r>
            <a:r>
              <a:rPr lang="en-US" altLang="en-US" sz="2800" b="1">
                <a:solidFill>
                  <a:srgbClr val="FF3300"/>
                </a:solidFill>
                <a:latin typeface="Times New Roman" panose="02020603050405020304" pitchFamily="18" charset="0"/>
                <a:cs typeface="Times New Roman" panose="02020603050405020304" pitchFamily="18" charset="0"/>
              </a:rPr>
              <a:t>“Ăn mận cho hỏng răng à?”</a:t>
            </a:r>
            <a:endParaRPr lang="en-US" altLang="en-US" sz="2800" b="1">
              <a:solidFill>
                <a:srgbClr val="FF3300"/>
              </a:solidFill>
              <a:latin typeface="Times New Roman" panose="02020603050405020304" pitchFamily="18" charset="0"/>
              <a:cs typeface="Times New Roman" panose="02020603050405020304" pitchFamily="18" charset="0"/>
            </a:endParaRPr>
          </a:p>
          <a:p>
            <a:pPr algn="just" eaLnBrk="1" hangingPunct="1"/>
            <a:r>
              <a:rPr lang="en-US" altLang="en-US" sz="2800" b="1">
                <a:latin typeface="Times New Roman" panose="02020603050405020304" pitchFamily="18" charset="0"/>
                <a:cs typeface="Times New Roman" panose="02020603050405020304" pitchFamily="18" charset="0"/>
              </a:rPr>
              <a:t>c) Thể hiện yêu cầu, mong muốn</a:t>
            </a:r>
            <a:endParaRPr lang="en-US" altLang="en-US" sz="2800" b="1">
              <a:latin typeface="Times New Roman" panose="02020603050405020304" pitchFamily="18" charset="0"/>
              <a:cs typeface="Times New Roman" panose="02020603050405020304" pitchFamily="18" charset="0"/>
            </a:endParaRPr>
          </a:p>
          <a:p>
            <a:pPr algn="just" eaLnBrk="1" hangingPunct="1"/>
            <a:r>
              <a:rPr lang="en-US" altLang="en-US" sz="2800" b="1">
                <a:solidFill>
                  <a:srgbClr val="0000FF"/>
                </a:solidFill>
                <a:latin typeface="Times New Roman" panose="02020603050405020304" pitchFamily="18" charset="0"/>
                <a:cs typeface="Times New Roman" panose="02020603050405020304" pitchFamily="18" charset="0"/>
              </a:rPr>
              <a:t> Em trai em nhảy nhót trên giường huỳnh huỵch lúc em đang chăm chú học bài. Em bảo: </a:t>
            </a:r>
            <a:r>
              <a:rPr lang="en-US" altLang="en-US" sz="2800" b="1">
                <a:solidFill>
                  <a:srgbClr val="FF3300"/>
                </a:solidFill>
                <a:latin typeface="Times New Roman" panose="02020603050405020304" pitchFamily="18" charset="0"/>
                <a:cs typeface="Times New Roman" panose="02020603050405020304" pitchFamily="18" charset="0"/>
              </a:rPr>
              <a:t>“Em ra ngoài cho chị học bài được không?”</a:t>
            </a:r>
            <a:endParaRPr lang="en-US" altLang="en-US" sz="2800" b="1">
              <a:solidFill>
                <a:srgbClr val="FF33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1908629" y="758371"/>
            <a:ext cx="8686800" cy="525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600" b="1">
                <a:solidFill>
                  <a:srgbClr val="FF0000"/>
                </a:solidFill>
                <a:latin typeface="Times New Roman" panose="02020603050405020304" pitchFamily="18" charset="0"/>
                <a:cs typeface="Arial" panose="020B0604020202020204" pitchFamily="34" charset="0"/>
              </a:rPr>
              <a:t>Trò chơi: “AI NHANH, AI ĐÚNG”</a:t>
            </a:r>
            <a:endParaRPr lang="en-US" altLang="en-US" sz="2600" b="1">
              <a:solidFill>
                <a:srgbClr val="FF0000"/>
              </a:solidFill>
              <a:latin typeface="Times New Roman" panose="02020603050405020304" pitchFamily="18" charset="0"/>
              <a:cs typeface="Arial" panose="020B0604020202020204" pitchFamily="34" charset="0"/>
            </a:endParaRPr>
          </a:p>
          <a:p>
            <a:pPr eaLnBrk="1" hangingPunct="1"/>
            <a:endParaRPr lang="en-US" altLang="en-US" sz="2600" i="1">
              <a:solidFill>
                <a:srgbClr val="FF0000"/>
              </a:solidFill>
              <a:cs typeface="Arial" panose="020B0604020202020204" pitchFamily="34" charset="0"/>
            </a:endParaRPr>
          </a:p>
          <a:p>
            <a:pPr eaLnBrk="1" hangingPunct="1"/>
            <a:r>
              <a:rPr lang="en-US" altLang="en-US" sz="2600" i="1">
                <a:solidFill>
                  <a:srgbClr val="FF0000"/>
                </a:solidFill>
                <a:cs typeface="Arial" panose="020B0604020202020204" pitchFamily="34" charset="0"/>
              </a:rPr>
              <a:t> </a:t>
            </a:r>
            <a:r>
              <a:rPr lang="en-US" altLang="en-US" sz="2600" i="1">
                <a:solidFill>
                  <a:srgbClr val="FF0000"/>
                </a:solidFill>
                <a:latin typeface="Times New Roman" panose="02020603050405020304" pitchFamily="18" charset="0"/>
                <a:cs typeface="Times New Roman" panose="02020603050405020304" pitchFamily="18" charset="0"/>
              </a:rPr>
              <a:t>Em hãy chọn chữ cái đặt trước câu trả lời đúng</a:t>
            </a:r>
            <a:endParaRPr lang="en-US" altLang="en-US" sz="2600" i="1">
              <a:solidFill>
                <a:srgbClr val="FF0000"/>
              </a:solidFill>
              <a:latin typeface="Times New Roman" panose="02020603050405020304" pitchFamily="18" charset="0"/>
              <a:cs typeface="Times New Roman" panose="02020603050405020304" pitchFamily="18" charset="0"/>
            </a:endParaRPr>
          </a:p>
          <a:p>
            <a:pPr eaLnBrk="1" hangingPunct="1"/>
            <a:r>
              <a:rPr lang="en-US" altLang="en-US" sz="2600">
                <a:solidFill>
                  <a:srgbClr val="0000FF"/>
                </a:solidFill>
                <a:latin typeface="Times New Roman" panose="02020603050405020304" pitchFamily="18" charset="0"/>
                <a:cs typeface="Times New Roman" panose="02020603050405020304" pitchFamily="18" charset="0"/>
              </a:rPr>
              <a:t> * Các câu hỏi sau được dùng để làm gì?</a:t>
            </a:r>
            <a:endParaRPr lang="en-US" altLang="en-US" sz="2600">
              <a:solidFill>
                <a:srgbClr val="0000FF"/>
              </a:solidFill>
              <a:latin typeface="Times New Roman" panose="02020603050405020304" pitchFamily="18" charset="0"/>
              <a:cs typeface="Times New Roman" panose="02020603050405020304" pitchFamily="18" charset="0"/>
            </a:endParaRPr>
          </a:p>
          <a:p>
            <a:pPr eaLnBrk="1" hangingPunct="1"/>
            <a:r>
              <a:rPr lang="en-US" altLang="en-US" sz="2600">
                <a:solidFill>
                  <a:srgbClr val="0000FF"/>
                </a:solidFill>
                <a:latin typeface="Times New Roman" panose="02020603050405020304" pitchFamily="18" charset="0"/>
                <a:cs typeface="Times New Roman" panose="02020603050405020304" pitchFamily="18" charset="0"/>
              </a:rPr>
              <a:t> </a:t>
            </a:r>
            <a:r>
              <a:rPr lang="en-US" altLang="en-US" sz="2600">
                <a:latin typeface="Times New Roman" panose="02020603050405020304" pitchFamily="18" charset="0"/>
                <a:cs typeface="Times New Roman" panose="02020603050405020304" pitchFamily="18" charset="0"/>
              </a:rPr>
              <a:t>Con mèo nhà em hay ăn vụng. Em mắng nó </a:t>
            </a:r>
            <a:r>
              <a:rPr lang="en-US" altLang="en-US" sz="2600">
                <a:solidFill>
                  <a:srgbClr val="FF3300"/>
                </a:solidFill>
                <a:latin typeface="Times New Roman" panose="02020603050405020304" pitchFamily="18" charset="0"/>
                <a:cs typeface="Times New Roman" panose="02020603050405020304" pitchFamily="18" charset="0"/>
              </a:rPr>
              <a:t>“Sao mày hư thế?”</a:t>
            </a:r>
            <a:endParaRPr lang="en-US" altLang="en-US" sz="2600">
              <a:solidFill>
                <a:srgbClr val="FF3300"/>
              </a:solidFill>
              <a:latin typeface="Times New Roman" panose="02020603050405020304" pitchFamily="18" charset="0"/>
              <a:cs typeface="Times New Roman" panose="02020603050405020304" pitchFamily="18" charset="0"/>
            </a:endParaRPr>
          </a:p>
          <a:p>
            <a:pPr eaLnBrk="1" hangingPunct="1"/>
            <a:r>
              <a:rPr lang="en-US" altLang="en-US" sz="2600">
                <a:solidFill>
                  <a:srgbClr val="0000FF"/>
                </a:solidFill>
                <a:latin typeface="Times New Roman" panose="02020603050405020304" pitchFamily="18" charset="0"/>
                <a:cs typeface="Times New Roman" panose="02020603050405020304" pitchFamily="18" charset="0"/>
              </a:rPr>
              <a:t>  A .    Tỏ thái độ chê.</a:t>
            </a:r>
            <a:endParaRPr lang="en-US" altLang="en-US" sz="2600">
              <a:solidFill>
                <a:srgbClr val="0000FF"/>
              </a:solidFill>
              <a:latin typeface="Times New Roman" panose="02020603050405020304" pitchFamily="18" charset="0"/>
              <a:cs typeface="Times New Roman" panose="02020603050405020304" pitchFamily="18" charset="0"/>
            </a:endParaRPr>
          </a:p>
          <a:p>
            <a:pPr eaLnBrk="1" hangingPunct="1"/>
            <a:r>
              <a:rPr lang="en-US" altLang="en-US" sz="2600">
                <a:solidFill>
                  <a:srgbClr val="0000FF"/>
                </a:solidFill>
                <a:latin typeface="Times New Roman" panose="02020603050405020304" pitchFamily="18" charset="0"/>
                <a:cs typeface="Times New Roman" panose="02020603050405020304" pitchFamily="18" charset="0"/>
              </a:rPr>
              <a:t>  B .     Khẳng định, phủ định.</a:t>
            </a:r>
            <a:endParaRPr lang="en-US" altLang="en-US" sz="2600">
              <a:solidFill>
                <a:srgbClr val="0000FF"/>
              </a:solidFill>
              <a:latin typeface="Times New Roman" panose="02020603050405020304" pitchFamily="18" charset="0"/>
              <a:cs typeface="Times New Roman" panose="02020603050405020304" pitchFamily="18" charset="0"/>
            </a:endParaRPr>
          </a:p>
          <a:p>
            <a:pPr eaLnBrk="1" hangingPunct="1"/>
            <a:r>
              <a:rPr lang="en-US" altLang="en-US" sz="2600">
                <a:solidFill>
                  <a:srgbClr val="0000FF"/>
                </a:solidFill>
                <a:latin typeface="Times New Roman" panose="02020603050405020304" pitchFamily="18" charset="0"/>
                <a:cs typeface="Times New Roman" panose="02020603050405020304" pitchFamily="18" charset="0"/>
              </a:rPr>
              <a:t>  C .     Thể hiện yêu cầu, mong nuốn.</a:t>
            </a:r>
            <a:endParaRPr lang="en-US" altLang="en-US" sz="2600">
              <a:solidFill>
                <a:srgbClr val="0000FF"/>
              </a:solidFill>
              <a:latin typeface="Times New Roman" panose="02020603050405020304" pitchFamily="18" charset="0"/>
              <a:cs typeface="Times New Roman" panose="02020603050405020304" pitchFamily="18" charset="0"/>
            </a:endParaRPr>
          </a:p>
          <a:p>
            <a:pPr eaLnBrk="1" hangingPunct="1"/>
            <a:r>
              <a:rPr lang="en-US" altLang="en-US" sz="2600">
                <a:solidFill>
                  <a:srgbClr val="0000FF"/>
                </a:solidFill>
                <a:latin typeface="Times New Roman" panose="02020603050405020304" pitchFamily="18" charset="0"/>
                <a:cs typeface="Times New Roman" panose="02020603050405020304" pitchFamily="18" charset="0"/>
              </a:rPr>
              <a:t> </a:t>
            </a:r>
            <a:r>
              <a:rPr lang="en-US" altLang="en-US" sz="2600">
                <a:latin typeface="Times New Roman" panose="02020603050405020304" pitchFamily="18" charset="0"/>
                <a:cs typeface="Times New Roman" panose="02020603050405020304" pitchFamily="18" charset="0"/>
              </a:rPr>
              <a:t>* Một bạn thích học tiếng Pháp. Em nói với bạn: </a:t>
            </a:r>
            <a:r>
              <a:rPr lang="en-US" altLang="en-US" sz="2600">
                <a:solidFill>
                  <a:srgbClr val="FF3300"/>
                </a:solidFill>
                <a:latin typeface="Times New Roman" panose="02020603050405020304" pitchFamily="18" charset="0"/>
                <a:cs typeface="Times New Roman" panose="02020603050405020304" pitchFamily="18" charset="0"/>
              </a:rPr>
              <a:t>“ Tiếng Anh cũng hay chứ?”</a:t>
            </a:r>
            <a:endParaRPr lang="en-US" altLang="en-US" sz="2600">
              <a:solidFill>
                <a:srgbClr val="FF3300"/>
              </a:solidFill>
              <a:latin typeface="Times New Roman" panose="02020603050405020304" pitchFamily="18" charset="0"/>
              <a:cs typeface="Times New Roman" panose="02020603050405020304" pitchFamily="18" charset="0"/>
            </a:endParaRPr>
          </a:p>
          <a:p>
            <a:pPr eaLnBrk="1" hangingPunct="1"/>
            <a:r>
              <a:rPr lang="en-US" altLang="en-US" sz="2600">
                <a:solidFill>
                  <a:srgbClr val="0000FF"/>
                </a:solidFill>
                <a:latin typeface="Times New Roman" panose="02020603050405020304" pitchFamily="18" charset="0"/>
                <a:cs typeface="Times New Roman" panose="02020603050405020304" pitchFamily="18" charset="0"/>
              </a:rPr>
              <a:t>  A .    Tỏ thái độ khen, chê</a:t>
            </a:r>
            <a:endParaRPr lang="en-US" altLang="en-US" sz="2600">
              <a:solidFill>
                <a:srgbClr val="0000FF"/>
              </a:solidFill>
              <a:latin typeface="Times New Roman" panose="02020603050405020304" pitchFamily="18" charset="0"/>
              <a:cs typeface="Times New Roman" panose="02020603050405020304" pitchFamily="18" charset="0"/>
            </a:endParaRPr>
          </a:p>
          <a:p>
            <a:pPr eaLnBrk="1" hangingPunct="1"/>
            <a:r>
              <a:rPr lang="en-US" altLang="en-US" sz="2600">
                <a:solidFill>
                  <a:srgbClr val="0000FF"/>
                </a:solidFill>
                <a:latin typeface="Times New Roman" panose="02020603050405020304" pitchFamily="18" charset="0"/>
                <a:cs typeface="Times New Roman" panose="02020603050405020304" pitchFamily="18" charset="0"/>
              </a:rPr>
              <a:t>  B .     Phủ  định.</a:t>
            </a:r>
            <a:endParaRPr lang="en-US" altLang="en-US" sz="2600">
              <a:solidFill>
                <a:srgbClr val="0000FF"/>
              </a:solidFill>
              <a:latin typeface="Times New Roman" panose="02020603050405020304" pitchFamily="18" charset="0"/>
              <a:cs typeface="Times New Roman" panose="02020603050405020304" pitchFamily="18" charset="0"/>
            </a:endParaRPr>
          </a:p>
          <a:p>
            <a:pPr eaLnBrk="1" hangingPunct="1"/>
            <a:r>
              <a:rPr lang="en-US" altLang="en-US" sz="2600">
                <a:solidFill>
                  <a:srgbClr val="0000FF"/>
                </a:solidFill>
                <a:latin typeface="Times New Roman" panose="02020603050405020304" pitchFamily="18" charset="0"/>
                <a:cs typeface="Times New Roman" panose="02020603050405020304" pitchFamily="18" charset="0"/>
              </a:rPr>
              <a:t>  C .     Thể hiện yêu cầu, mong muốn</a:t>
            </a:r>
            <a:r>
              <a:rPr lang="en-US" altLang="en-US" sz="2600">
                <a:cs typeface="Arial" panose="020B0604020202020204" pitchFamily="34" charset="0"/>
              </a:rPr>
              <a:t>     </a:t>
            </a:r>
            <a:endParaRPr lang="en-US" altLang="en-US" sz="2600">
              <a:solidFill>
                <a:srgbClr val="0000CC"/>
              </a:solidFill>
              <a:cs typeface="Arial" panose="020B0604020202020204" pitchFamily="34" charset="0"/>
            </a:endParaRPr>
          </a:p>
        </p:txBody>
      </p:sp>
      <p:sp>
        <p:nvSpPr>
          <p:cNvPr id="5" name="Oval 7"/>
          <p:cNvSpPr>
            <a:spLocks noChangeArrowheads="1"/>
          </p:cNvSpPr>
          <p:nvPr/>
        </p:nvSpPr>
        <p:spPr bwMode="auto">
          <a:xfrm>
            <a:off x="2061029" y="5177971"/>
            <a:ext cx="495300" cy="457200"/>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solidFill>
                  <a:srgbClr val="FF3300"/>
                </a:solidFill>
                <a:latin typeface="Times New Roman" panose="02020603050405020304" pitchFamily="18" charset="0"/>
                <a:cs typeface="Arial" panose="020B0604020202020204" pitchFamily="34" charset="0"/>
              </a:rPr>
              <a:t>B</a:t>
            </a:r>
            <a:endParaRPr lang="en-US" altLang="en-US" sz="2400">
              <a:solidFill>
                <a:srgbClr val="FF3300"/>
              </a:solidFill>
              <a:latin typeface="Times New Roman" panose="02020603050405020304" pitchFamily="18" charset="0"/>
              <a:cs typeface="Arial" panose="020B0604020202020204" pitchFamily="34" charset="0"/>
            </a:endParaRPr>
          </a:p>
        </p:txBody>
      </p:sp>
      <p:sp>
        <p:nvSpPr>
          <p:cNvPr id="7" name="Oval 8"/>
          <p:cNvSpPr>
            <a:spLocks noChangeArrowheads="1"/>
          </p:cNvSpPr>
          <p:nvPr/>
        </p:nvSpPr>
        <p:spPr bwMode="auto">
          <a:xfrm>
            <a:off x="2061030" y="2739571"/>
            <a:ext cx="481013" cy="457200"/>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solidFill>
                  <a:srgbClr val="FF3300"/>
                </a:solidFill>
                <a:latin typeface="Times New Roman" panose="02020603050405020304" pitchFamily="18" charset="0"/>
                <a:cs typeface="Arial" panose="020B0604020202020204" pitchFamily="34" charset="0"/>
              </a:rPr>
              <a:t>A</a:t>
            </a:r>
            <a:endParaRPr lang="en-US" altLang="en-US" sz="2400">
              <a:solidFill>
                <a:srgbClr val="FF3300"/>
              </a:solidFill>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2" end="2"/>
                                            </p:txEl>
                                          </p:spTgt>
                                        </p:tgtEl>
                                        <p:attrNameLst>
                                          <p:attrName>style.visibility</p:attrName>
                                        </p:attrNameLst>
                                      </p:cBhvr>
                                      <p:to>
                                        <p:strVal val="visible"/>
                                      </p:to>
                                    </p:set>
                                    <p:anim calcmode="discrete" valueType="clr">
                                      <p:cBhvr override="childStyle">
                                        <p:cTn id="7" dur="80"/>
                                        <p:tgtEl>
                                          <p:spTgt spid="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2" end="2"/>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wedge">
                                      <p:cBhvr>
                                        <p:cTn id="14" dur="2000"/>
                                        <p:tgtEl>
                                          <p:spTgt spid="4">
                                            <p:txEl>
                                              <p:pRg st="3" end="3"/>
                                            </p:txEl>
                                          </p:spTgt>
                                        </p:tgtEl>
                                      </p:cBhvr>
                                    </p:animEffect>
                                  </p:childTnLst>
                                </p:cTn>
                              </p:par>
                              <p:par>
                                <p:cTn id="15" presetID="20"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edge">
                                      <p:cBhvr>
                                        <p:cTn id="17" dur="20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nodeType="clickEffect">
                                  <p:stCondLst>
                                    <p:cond delay="0"/>
                                  </p:stCondLst>
                                  <p:iterate type="lt">
                                    <p:tmPct val="50000"/>
                                  </p:iterate>
                                  <p:childTnLst>
                                    <p:set>
                                      <p:cBhvr>
                                        <p:cTn id="21" dur="1" fill="hold">
                                          <p:stCondLst>
                                            <p:cond delay="0"/>
                                          </p:stCondLst>
                                        </p:cTn>
                                        <p:tgtEl>
                                          <p:spTgt spid="4">
                                            <p:txEl>
                                              <p:pRg st="5" end="5"/>
                                            </p:txEl>
                                          </p:spTgt>
                                        </p:tgtEl>
                                        <p:attrNameLst>
                                          <p:attrName>style.visibility</p:attrName>
                                        </p:attrNameLst>
                                      </p:cBhvr>
                                      <p:to>
                                        <p:strVal val="visible"/>
                                      </p:to>
                                    </p:set>
                                    <p:anim calcmode="discrete" valueType="clr">
                                      <p:cBhvr override="childStyle">
                                        <p:cTn id="22" dur="80"/>
                                        <p:tgtEl>
                                          <p:spTgt spid="4">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4">
                                            <p:txEl>
                                              <p:pRg st="5" end="5"/>
                                            </p:txEl>
                                          </p:spTgt>
                                        </p:tgtEl>
                                        <p:attrNameLst>
                                          <p:attrName>fillcolor</p:attrName>
                                        </p:attrNameLst>
                                      </p:cBhvr>
                                      <p:tavLst>
                                        <p:tav tm="0">
                                          <p:val>
                                            <p:clrVal>
                                              <a:schemeClr val="accent2"/>
                                            </p:clrVal>
                                          </p:val>
                                        </p:tav>
                                        <p:tav tm="50000">
                                          <p:val>
                                            <p:clrVal>
                                              <a:schemeClr val="hlink"/>
                                            </p:clrVal>
                                          </p:val>
                                        </p:tav>
                                      </p:tavLst>
                                    </p:anim>
                                    <p:set>
                                      <p:cBhvr>
                                        <p:cTn id="24" dur="80"/>
                                        <p:tgtEl>
                                          <p:spTgt spid="4">
                                            <p:txEl>
                                              <p:pRg st="5" end="5"/>
                                            </p:txEl>
                                          </p:spTgt>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nodeType="clickEffect">
                                  <p:stCondLst>
                                    <p:cond delay="0"/>
                                  </p:stCondLst>
                                  <p:iterate type="lt">
                                    <p:tmPct val="50000"/>
                                  </p:iterate>
                                  <p:childTnLst>
                                    <p:set>
                                      <p:cBhvr>
                                        <p:cTn id="28" dur="1" fill="hold">
                                          <p:stCondLst>
                                            <p:cond delay="0"/>
                                          </p:stCondLst>
                                        </p:cTn>
                                        <p:tgtEl>
                                          <p:spTgt spid="4">
                                            <p:txEl>
                                              <p:pRg st="6" end="6"/>
                                            </p:txEl>
                                          </p:spTgt>
                                        </p:tgtEl>
                                        <p:attrNameLst>
                                          <p:attrName>style.visibility</p:attrName>
                                        </p:attrNameLst>
                                      </p:cBhvr>
                                      <p:to>
                                        <p:strVal val="visible"/>
                                      </p:to>
                                    </p:set>
                                    <p:anim calcmode="discrete" valueType="clr">
                                      <p:cBhvr override="childStyle">
                                        <p:cTn id="29" dur="80"/>
                                        <p:tgtEl>
                                          <p:spTgt spid="4">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4">
                                            <p:txEl>
                                              <p:pRg st="6" end="6"/>
                                            </p:txEl>
                                          </p:spTgt>
                                        </p:tgtEl>
                                        <p:attrNameLst>
                                          <p:attrName>fillcolor</p:attrName>
                                        </p:attrNameLst>
                                      </p:cBhvr>
                                      <p:tavLst>
                                        <p:tav tm="0">
                                          <p:val>
                                            <p:clrVal>
                                              <a:schemeClr val="accent2"/>
                                            </p:clrVal>
                                          </p:val>
                                        </p:tav>
                                        <p:tav tm="50000">
                                          <p:val>
                                            <p:clrVal>
                                              <a:schemeClr val="hlink"/>
                                            </p:clrVal>
                                          </p:val>
                                        </p:tav>
                                      </p:tavLst>
                                    </p:anim>
                                    <p:set>
                                      <p:cBhvr>
                                        <p:cTn id="31" dur="80"/>
                                        <p:tgtEl>
                                          <p:spTgt spid="4">
                                            <p:txEl>
                                              <p:pRg st="6" end="6"/>
                                            </p:txEl>
                                          </p:spTgt>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27" presetClass="entr" presetSubtype="0" fill="hold" nodeType="clickEffect">
                                  <p:stCondLst>
                                    <p:cond delay="0"/>
                                  </p:stCondLst>
                                  <p:iterate type="lt">
                                    <p:tmPct val="50000"/>
                                  </p:iterate>
                                  <p:childTnLst>
                                    <p:set>
                                      <p:cBhvr>
                                        <p:cTn id="35" dur="1" fill="hold">
                                          <p:stCondLst>
                                            <p:cond delay="0"/>
                                          </p:stCondLst>
                                        </p:cTn>
                                        <p:tgtEl>
                                          <p:spTgt spid="4">
                                            <p:txEl>
                                              <p:pRg st="7" end="7"/>
                                            </p:txEl>
                                          </p:spTgt>
                                        </p:tgtEl>
                                        <p:attrNameLst>
                                          <p:attrName>style.visibility</p:attrName>
                                        </p:attrNameLst>
                                      </p:cBhvr>
                                      <p:to>
                                        <p:strVal val="visible"/>
                                      </p:to>
                                    </p:set>
                                    <p:anim calcmode="discrete" valueType="clr">
                                      <p:cBhvr override="childStyle">
                                        <p:cTn id="36" dur="80"/>
                                        <p:tgtEl>
                                          <p:spTgt spid="4">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4">
                                            <p:txEl>
                                              <p:pRg st="7" end="7"/>
                                            </p:txEl>
                                          </p:spTgt>
                                        </p:tgtEl>
                                        <p:attrNameLst>
                                          <p:attrName>fillcolor</p:attrName>
                                        </p:attrNameLst>
                                      </p:cBhvr>
                                      <p:tavLst>
                                        <p:tav tm="0">
                                          <p:val>
                                            <p:clrVal>
                                              <a:schemeClr val="accent2"/>
                                            </p:clrVal>
                                          </p:val>
                                        </p:tav>
                                        <p:tav tm="50000">
                                          <p:val>
                                            <p:clrVal>
                                              <a:schemeClr val="hlink"/>
                                            </p:clrVal>
                                          </p:val>
                                        </p:tav>
                                      </p:tavLst>
                                    </p:anim>
                                    <p:set>
                                      <p:cBhvr>
                                        <p:cTn id="38" dur="80"/>
                                        <p:tgtEl>
                                          <p:spTgt spid="4">
                                            <p:txEl>
                                              <p:pRg st="7" end="7"/>
                                            </p:txEl>
                                          </p:spTgt>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20"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edge">
                                      <p:cBhvr>
                                        <p:cTn id="43" dur="20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7" presetClass="entr" presetSubtype="0" fill="hold" nodeType="clickEffect">
                                  <p:stCondLst>
                                    <p:cond delay="0"/>
                                  </p:stCondLst>
                                  <p:iterate type="lt">
                                    <p:tmPct val="50000"/>
                                  </p:iterate>
                                  <p:childTnLst>
                                    <p:set>
                                      <p:cBhvr>
                                        <p:cTn id="47" dur="1" fill="hold">
                                          <p:stCondLst>
                                            <p:cond delay="0"/>
                                          </p:stCondLst>
                                        </p:cTn>
                                        <p:tgtEl>
                                          <p:spTgt spid="4">
                                            <p:txEl>
                                              <p:pRg st="8" end="8"/>
                                            </p:txEl>
                                          </p:spTgt>
                                        </p:tgtEl>
                                        <p:attrNameLst>
                                          <p:attrName>style.visibility</p:attrName>
                                        </p:attrNameLst>
                                      </p:cBhvr>
                                      <p:to>
                                        <p:strVal val="visible"/>
                                      </p:to>
                                    </p:set>
                                    <p:anim calcmode="discrete" valueType="clr">
                                      <p:cBhvr override="childStyle">
                                        <p:cTn id="48" dur="80"/>
                                        <p:tgtEl>
                                          <p:spTgt spid="4">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4">
                                            <p:txEl>
                                              <p:pRg st="8" end="8"/>
                                            </p:txEl>
                                          </p:spTgt>
                                        </p:tgtEl>
                                        <p:attrNameLst>
                                          <p:attrName>fillcolor</p:attrName>
                                        </p:attrNameLst>
                                      </p:cBhvr>
                                      <p:tavLst>
                                        <p:tav tm="0">
                                          <p:val>
                                            <p:clrVal>
                                              <a:schemeClr val="accent2"/>
                                            </p:clrVal>
                                          </p:val>
                                        </p:tav>
                                        <p:tav tm="50000">
                                          <p:val>
                                            <p:clrVal>
                                              <a:schemeClr val="hlink"/>
                                            </p:clrVal>
                                          </p:val>
                                        </p:tav>
                                      </p:tavLst>
                                    </p:anim>
                                    <p:set>
                                      <p:cBhvr>
                                        <p:cTn id="50" dur="80"/>
                                        <p:tgtEl>
                                          <p:spTgt spid="4">
                                            <p:txEl>
                                              <p:pRg st="8" end="8"/>
                                            </p:txEl>
                                          </p:spTgt>
                                        </p:tgtEl>
                                        <p:attrNameLst>
                                          <p:attrName>fill.type</p:attrName>
                                        </p:attrNameLst>
                                      </p:cBhvr>
                                      <p:to>
                                        <p:strVal val="solid"/>
                                      </p:to>
                                    </p:set>
                                  </p:childTnLst>
                                </p:cTn>
                              </p:par>
                            </p:childTnLst>
                          </p:cTn>
                        </p:par>
                      </p:childTnLst>
                    </p:cTn>
                  </p:par>
                  <p:par>
                    <p:cTn id="51" fill="hold">
                      <p:stCondLst>
                        <p:cond delay="indefinite"/>
                      </p:stCondLst>
                      <p:childTnLst>
                        <p:par>
                          <p:cTn id="52" fill="hold">
                            <p:stCondLst>
                              <p:cond delay="0"/>
                            </p:stCondLst>
                            <p:childTnLst>
                              <p:par>
                                <p:cTn id="53" presetID="27" presetClass="entr" presetSubtype="0" fill="hold" nodeType="clickEffect">
                                  <p:stCondLst>
                                    <p:cond delay="0"/>
                                  </p:stCondLst>
                                  <p:iterate type="lt">
                                    <p:tmPct val="50000"/>
                                  </p:iterate>
                                  <p:childTnLst>
                                    <p:set>
                                      <p:cBhvr>
                                        <p:cTn id="54" dur="1" fill="hold">
                                          <p:stCondLst>
                                            <p:cond delay="0"/>
                                          </p:stCondLst>
                                        </p:cTn>
                                        <p:tgtEl>
                                          <p:spTgt spid="4">
                                            <p:txEl>
                                              <p:pRg st="9" end="9"/>
                                            </p:txEl>
                                          </p:spTgt>
                                        </p:tgtEl>
                                        <p:attrNameLst>
                                          <p:attrName>style.visibility</p:attrName>
                                        </p:attrNameLst>
                                      </p:cBhvr>
                                      <p:to>
                                        <p:strVal val="visible"/>
                                      </p:to>
                                    </p:set>
                                    <p:anim calcmode="discrete" valueType="clr">
                                      <p:cBhvr override="childStyle">
                                        <p:cTn id="55" dur="80"/>
                                        <p:tgtEl>
                                          <p:spTgt spid="4">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4">
                                            <p:txEl>
                                              <p:pRg st="9" end="9"/>
                                            </p:txEl>
                                          </p:spTgt>
                                        </p:tgtEl>
                                        <p:attrNameLst>
                                          <p:attrName>fillcolor</p:attrName>
                                        </p:attrNameLst>
                                      </p:cBhvr>
                                      <p:tavLst>
                                        <p:tav tm="0">
                                          <p:val>
                                            <p:clrVal>
                                              <a:schemeClr val="accent2"/>
                                            </p:clrVal>
                                          </p:val>
                                        </p:tav>
                                        <p:tav tm="50000">
                                          <p:val>
                                            <p:clrVal>
                                              <a:schemeClr val="hlink"/>
                                            </p:clrVal>
                                          </p:val>
                                        </p:tav>
                                      </p:tavLst>
                                    </p:anim>
                                    <p:set>
                                      <p:cBhvr>
                                        <p:cTn id="57" dur="80"/>
                                        <p:tgtEl>
                                          <p:spTgt spid="4">
                                            <p:txEl>
                                              <p:pRg st="9" end="9"/>
                                            </p:txEl>
                                          </p:spTgt>
                                        </p:tgtEl>
                                        <p:attrNameLst>
                                          <p:attrName>fill.type</p:attrName>
                                        </p:attrNameLst>
                                      </p:cBhvr>
                                      <p:to>
                                        <p:strVal val="solid"/>
                                      </p:to>
                                    </p:set>
                                  </p:childTnLst>
                                </p:cTn>
                              </p:par>
                            </p:childTnLst>
                          </p:cTn>
                        </p:par>
                      </p:childTnLst>
                    </p:cTn>
                  </p:par>
                  <p:par>
                    <p:cTn id="58" fill="hold">
                      <p:stCondLst>
                        <p:cond delay="indefinite"/>
                      </p:stCondLst>
                      <p:childTnLst>
                        <p:par>
                          <p:cTn id="59" fill="hold">
                            <p:stCondLst>
                              <p:cond delay="0"/>
                            </p:stCondLst>
                            <p:childTnLst>
                              <p:par>
                                <p:cTn id="60" presetID="27" presetClass="entr" presetSubtype="0" fill="hold" nodeType="clickEffect">
                                  <p:stCondLst>
                                    <p:cond delay="0"/>
                                  </p:stCondLst>
                                  <p:iterate type="lt">
                                    <p:tmPct val="50000"/>
                                  </p:iterate>
                                  <p:childTnLst>
                                    <p:set>
                                      <p:cBhvr>
                                        <p:cTn id="61" dur="1" fill="hold">
                                          <p:stCondLst>
                                            <p:cond delay="0"/>
                                          </p:stCondLst>
                                        </p:cTn>
                                        <p:tgtEl>
                                          <p:spTgt spid="4">
                                            <p:txEl>
                                              <p:pRg st="10" end="10"/>
                                            </p:txEl>
                                          </p:spTgt>
                                        </p:tgtEl>
                                        <p:attrNameLst>
                                          <p:attrName>style.visibility</p:attrName>
                                        </p:attrNameLst>
                                      </p:cBhvr>
                                      <p:to>
                                        <p:strVal val="visible"/>
                                      </p:to>
                                    </p:set>
                                    <p:anim calcmode="discrete" valueType="clr">
                                      <p:cBhvr override="childStyle">
                                        <p:cTn id="62" dur="80"/>
                                        <p:tgtEl>
                                          <p:spTgt spid="4">
                                            <p:txEl>
                                              <p:pRg st="10" end="1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4">
                                            <p:txEl>
                                              <p:pRg st="10" end="10"/>
                                            </p:txEl>
                                          </p:spTgt>
                                        </p:tgtEl>
                                        <p:attrNameLst>
                                          <p:attrName>fillcolor</p:attrName>
                                        </p:attrNameLst>
                                      </p:cBhvr>
                                      <p:tavLst>
                                        <p:tav tm="0">
                                          <p:val>
                                            <p:clrVal>
                                              <a:schemeClr val="accent2"/>
                                            </p:clrVal>
                                          </p:val>
                                        </p:tav>
                                        <p:tav tm="50000">
                                          <p:val>
                                            <p:clrVal>
                                              <a:schemeClr val="hlink"/>
                                            </p:clrVal>
                                          </p:val>
                                        </p:tav>
                                      </p:tavLst>
                                    </p:anim>
                                    <p:set>
                                      <p:cBhvr>
                                        <p:cTn id="64" dur="80"/>
                                        <p:tgtEl>
                                          <p:spTgt spid="4">
                                            <p:txEl>
                                              <p:pRg st="10" end="10"/>
                                            </p:txEl>
                                          </p:spTgt>
                                        </p:tgtEl>
                                        <p:attrNameLst>
                                          <p:attrName>fill.type</p:attrName>
                                        </p:attrNameLst>
                                      </p:cBhvr>
                                      <p:to>
                                        <p:strVal val="solid"/>
                                      </p:to>
                                    </p:set>
                                  </p:childTnLst>
                                </p:cTn>
                              </p:par>
                            </p:childTnLst>
                          </p:cTn>
                        </p:par>
                      </p:childTnLst>
                    </p:cTn>
                  </p:par>
                  <p:par>
                    <p:cTn id="65" fill="hold">
                      <p:stCondLst>
                        <p:cond delay="indefinite"/>
                      </p:stCondLst>
                      <p:childTnLst>
                        <p:par>
                          <p:cTn id="66" fill="hold">
                            <p:stCondLst>
                              <p:cond delay="0"/>
                            </p:stCondLst>
                            <p:childTnLst>
                              <p:par>
                                <p:cTn id="67" presetID="27" presetClass="entr" presetSubtype="0" fill="hold" nodeType="clickEffect">
                                  <p:stCondLst>
                                    <p:cond delay="0"/>
                                  </p:stCondLst>
                                  <p:iterate type="lt">
                                    <p:tmPct val="50000"/>
                                  </p:iterate>
                                  <p:childTnLst>
                                    <p:set>
                                      <p:cBhvr>
                                        <p:cTn id="68" dur="1" fill="hold">
                                          <p:stCondLst>
                                            <p:cond delay="0"/>
                                          </p:stCondLst>
                                        </p:cTn>
                                        <p:tgtEl>
                                          <p:spTgt spid="4">
                                            <p:txEl>
                                              <p:pRg st="11" end="11"/>
                                            </p:txEl>
                                          </p:spTgt>
                                        </p:tgtEl>
                                        <p:attrNameLst>
                                          <p:attrName>style.visibility</p:attrName>
                                        </p:attrNameLst>
                                      </p:cBhvr>
                                      <p:to>
                                        <p:strVal val="visible"/>
                                      </p:to>
                                    </p:set>
                                    <p:anim calcmode="discrete" valueType="clr">
                                      <p:cBhvr override="childStyle">
                                        <p:cTn id="69" dur="80"/>
                                        <p:tgtEl>
                                          <p:spTgt spid="4">
                                            <p:txEl>
                                              <p:pRg st="11" end="1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0" dur="80"/>
                                        <p:tgtEl>
                                          <p:spTgt spid="4">
                                            <p:txEl>
                                              <p:pRg st="11" end="11"/>
                                            </p:txEl>
                                          </p:spTgt>
                                        </p:tgtEl>
                                        <p:attrNameLst>
                                          <p:attrName>fillcolor</p:attrName>
                                        </p:attrNameLst>
                                      </p:cBhvr>
                                      <p:tavLst>
                                        <p:tav tm="0">
                                          <p:val>
                                            <p:clrVal>
                                              <a:schemeClr val="accent2"/>
                                            </p:clrVal>
                                          </p:val>
                                        </p:tav>
                                        <p:tav tm="50000">
                                          <p:val>
                                            <p:clrVal>
                                              <a:schemeClr val="hlink"/>
                                            </p:clrVal>
                                          </p:val>
                                        </p:tav>
                                      </p:tavLst>
                                    </p:anim>
                                    <p:set>
                                      <p:cBhvr>
                                        <p:cTn id="71" dur="80"/>
                                        <p:tgtEl>
                                          <p:spTgt spid="4">
                                            <p:txEl>
                                              <p:pRg st="11" end="11"/>
                                            </p:txEl>
                                          </p:spTgt>
                                        </p:tgtEl>
                                        <p:attrNameLst>
                                          <p:attrName>fill.type</p:attrName>
                                        </p:attrNameLst>
                                      </p:cBhvr>
                                      <p:to>
                                        <p:strVal val="solid"/>
                                      </p:to>
                                    </p:set>
                                  </p:childTnLst>
                                </p:cTn>
                              </p:par>
                            </p:childTnLst>
                          </p:cTn>
                        </p:par>
                      </p:childTnLst>
                    </p:cTn>
                  </p:par>
                  <p:par>
                    <p:cTn id="72" fill="hold">
                      <p:stCondLst>
                        <p:cond delay="indefinite"/>
                      </p:stCondLst>
                      <p:childTnLst>
                        <p:par>
                          <p:cTn id="73" fill="hold">
                            <p:stCondLst>
                              <p:cond delay="0"/>
                            </p:stCondLst>
                            <p:childTnLst>
                              <p:par>
                                <p:cTn id="74" presetID="20" presetClass="entr" presetSubtype="0" fill="hold" grpId="0" nodeType="clickEffect">
                                  <p:stCondLst>
                                    <p:cond delay="0"/>
                                  </p:stCondLst>
                                  <p:childTnLst>
                                    <p:set>
                                      <p:cBhvr>
                                        <p:cTn id="75" dur="1" fill="hold">
                                          <p:stCondLst>
                                            <p:cond delay="0"/>
                                          </p:stCondLst>
                                        </p:cTn>
                                        <p:tgtEl>
                                          <p:spTgt spid="5"/>
                                        </p:tgtEl>
                                        <p:attrNameLst>
                                          <p:attrName>style.visibility</p:attrName>
                                        </p:attrNameLst>
                                      </p:cBhvr>
                                      <p:to>
                                        <p:strVal val="visible"/>
                                      </p:to>
                                    </p:set>
                                    <p:animEffect transition="in" filter="wedge">
                                      <p:cBhvr>
                                        <p:cTn id="7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3411085" y="707573"/>
            <a:ext cx="55768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FF0000"/>
                </a:solidFill>
                <a:latin typeface="Times New Roman" panose="02020603050405020304" pitchFamily="18" charset="0"/>
                <a:cs typeface="Arial" panose="020B0604020202020204" pitchFamily="34" charset="0"/>
              </a:rPr>
              <a:t>Trò chơi: “AI NHANH, AI ĐÚNG”</a:t>
            </a:r>
            <a:endParaRPr lang="en-US" altLang="en-US" sz="2800" b="1">
              <a:solidFill>
                <a:srgbClr val="FF0000"/>
              </a:solidFill>
              <a:latin typeface="Times New Roman" panose="02020603050405020304" pitchFamily="18" charset="0"/>
              <a:cs typeface="Arial" panose="020B0604020202020204" pitchFamily="34" charset="0"/>
            </a:endParaRPr>
          </a:p>
        </p:txBody>
      </p:sp>
      <p:sp>
        <p:nvSpPr>
          <p:cNvPr id="8" name="Rectangle 7"/>
          <p:cNvSpPr>
            <a:spLocks noChangeArrowheads="1"/>
          </p:cNvSpPr>
          <p:nvPr/>
        </p:nvSpPr>
        <p:spPr bwMode="auto">
          <a:xfrm>
            <a:off x="2006147" y="1317172"/>
            <a:ext cx="8505825"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3300"/>
                </a:solidFill>
                <a:cs typeface="Arial" panose="020B0604020202020204" pitchFamily="34" charset="0"/>
              </a:rPr>
              <a:t>       </a:t>
            </a:r>
            <a:r>
              <a:rPr lang="en-US" altLang="en-US" sz="2800">
                <a:solidFill>
                  <a:srgbClr val="FF3300"/>
                </a:solidFill>
                <a:latin typeface="Times New Roman" panose="02020603050405020304" pitchFamily="18" charset="0"/>
                <a:cs typeface="Times New Roman" panose="02020603050405020304" pitchFamily="18" charset="0"/>
              </a:rPr>
              <a:t>Em hãy chọn chữ cái đặt trước câu trả lời đúng</a:t>
            </a:r>
            <a:endParaRPr lang="en-US" altLang="en-US" sz="2800">
              <a:solidFill>
                <a:srgbClr val="FF3300"/>
              </a:solidFill>
              <a:latin typeface="Times New Roman" panose="02020603050405020304" pitchFamily="18" charset="0"/>
              <a:cs typeface="Times New Roman" panose="02020603050405020304" pitchFamily="18" charset="0"/>
            </a:endParaRPr>
          </a:p>
          <a:p>
            <a:pPr eaLnBrk="1" hangingPunct="1"/>
            <a:r>
              <a:rPr lang="en-US" altLang="en-US" sz="2800">
                <a:solidFill>
                  <a:srgbClr val="0000FF"/>
                </a:solidFill>
                <a:latin typeface="Times New Roman" panose="02020603050405020304" pitchFamily="18" charset="0"/>
                <a:cs typeface="Times New Roman" panose="02020603050405020304" pitchFamily="18" charset="0"/>
              </a:rPr>
              <a:t> * Các câu hỏi sau được dùng làm gì?</a:t>
            </a:r>
            <a:endParaRPr lang="en-US" altLang="en-US" sz="2800">
              <a:solidFill>
                <a:srgbClr val="0000FF"/>
              </a:solidFill>
              <a:latin typeface="Times New Roman" panose="02020603050405020304" pitchFamily="18" charset="0"/>
              <a:cs typeface="Times New Roman" panose="02020603050405020304" pitchFamily="18" charset="0"/>
            </a:endParaRPr>
          </a:p>
          <a:p>
            <a:pPr eaLnBrk="1" hangingPunct="1"/>
            <a:r>
              <a:rPr lang="en-US" altLang="en-US" sz="2800">
                <a:solidFill>
                  <a:srgbClr val="0000FF"/>
                </a:solidFill>
                <a:latin typeface="Times New Roman" panose="02020603050405020304" pitchFamily="18" charset="0"/>
                <a:cs typeface="Times New Roman" panose="02020603050405020304" pitchFamily="18" charset="0"/>
              </a:rPr>
              <a:t>      Tôi đang học bài, bé Lan đến ôm cổ tôi. Tôi bảo: </a:t>
            </a:r>
            <a:r>
              <a:rPr lang="en-US" altLang="en-US" sz="2800">
                <a:solidFill>
                  <a:srgbClr val="FF0000"/>
                </a:solidFill>
                <a:latin typeface="Times New Roman" panose="02020603050405020304" pitchFamily="18" charset="0"/>
                <a:cs typeface="Times New Roman" panose="02020603050405020304" pitchFamily="18" charset="0"/>
              </a:rPr>
              <a:t>“Em ra ngoài cho chị học bài được không?”</a:t>
            </a:r>
            <a:endParaRPr lang="en-US" altLang="en-US" sz="2800">
              <a:solidFill>
                <a:srgbClr val="FF0000"/>
              </a:solidFill>
              <a:latin typeface="Times New Roman" panose="02020603050405020304" pitchFamily="18" charset="0"/>
              <a:cs typeface="Times New Roman" panose="02020603050405020304" pitchFamily="18" charset="0"/>
            </a:endParaRPr>
          </a:p>
          <a:p>
            <a:pPr eaLnBrk="1" hangingPunct="1"/>
            <a:endParaRPr lang="en-US" altLang="en-US" sz="2800">
              <a:solidFill>
                <a:srgbClr val="0000FF"/>
              </a:solidFill>
              <a:latin typeface="Times New Roman" panose="02020603050405020304" pitchFamily="18" charset="0"/>
              <a:cs typeface="Times New Roman" panose="02020603050405020304" pitchFamily="18" charset="0"/>
            </a:endParaRPr>
          </a:p>
          <a:p>
            <a:pPr eaLnBrk="1" hangingPunct="1"/>
            <a:r>
              <a:rPr lang="en-US" altLang="en-US" sz="2800">
                <a:solidFill>
                  <a:srgbClr val="0000FF"/>
                </a:solidFill>
                <a:latin typeface="Times New Roman" panose="02020603050405020304" pitchFamily="18" charset="0"/>
                <a:cs typeface="Times New Roman" panose="02020603050405020304" pitchFamily="18" charset="0"/>
              </a:rPr>
              <a:t>  A .   Tỏ thái độ khen, chê.</a:t>
            </a:r>
            <a:endParaRPr lang="en-US" altLang="en-US" sz="2800">
              <a:solidFill>
                <a:srgbClr val="0000FF"/>
              </a:solidFill>
              <a:latin typeface="Times New Roman" panose="02020603050405020304" pitchFamily="18" charset="0"/>
              <a:cs typeface="Times New Roman" panose="02020603050405020304" pitchFamily="18" charset="0"/>
            </a:endParaRPr>
          </a:p>
          <a:p>
            <a:pPr eaLnBrk="1" hangingPunct="1"/>
            <a:endParaRPr lang="en-US" altLang="en-US" sz="2800">
              <a:solidFill>
                <a:srgbClr val="0000FF"/>
              </a:solidFill>
              <a:latin typeface="Times New Roman" panose="02020603050405020304" pitchFamily="18" charset="0"/>
              <a:cs typeface="Times New Roman" panose="02020603050405020304" pitchFamily="18" charset="0"/>
            </a:endParaRPr>
          </a:p>
          <a:p>
            <a:pPr eaLnBrk="1" hangingPunct="1"/>
            <a:r>
              <a:rPr lang="en-US" altLang="en-US" sz="2800">
                <a:solidFill>
                  <a:srgbClr val="0000FF"/>
                </a:solidFill>
                <a:latin typeface="Times New Roman" panose="02020603050405020304" pitchFamily="18" charset="0"/>
                <a:cs typeface="Times New Roman" panose="02020603050405020304" pitchFamily="18" charset="0"/>
              </a:rPr>
              <a:t>  B .    Thể hiện yêu cầu, mong muốn.</a:t>
            </a:r>
            <a:endParaRPr lang="en-US" altLang="en-US" sz="2800">
              <a:solidFill>
                <a:srgbClr val="0000FF"/>
              </a:solidFill>
              <a:latin typeface="Times New Roman" panose="02020603050405020304" pitchFamily="18" charset="0"/>
              <a:cs typeface="Times New Roman" panose="02020603050405020304" pitchFamily="18" charset="0"/>
            </a:endParaRPr>
          </a:p>
          <a:p>
            <a:pPr eaLnBrk="1" hangingPunct="1"/>
            <a:endParaRPr lang="en-US" altLang="en-US" sz="2800">
              <a:solidFill>
                <a:srgbClr val="0000FF"/>
              </a:solidFill>
              <a:latin typeface="Times New Roman" panose="02020603050405020304" pitchFamily="18" charset="0"/>
              <a:cs typeface="Times New Roman" panose="02020603050405020304" pitchFamily="18" charset="0"/>
            </a:endParaRPr>
          </a:p>
          <a:p>
            <a:pPr eaLnBrk="1" hangingPunct="1"/>
            <a:r>
              <a:rPr lang="en-US" altLang="en-US" sz="2800">
                <a:solidFill>
                  <a:srgbClr val="0000FF"/>
                </a:solidFill>
                <a:latin typeface="Times New Roman" panose="02020603050405020304" pitchFamily="18" charset="0"/>
                <a:cs typeface="Times New Roman" panose="02020603050405020304" pitchFamily="18" charset="0"/>
              </a:rPr>
              <a:t>  C .     Khẳng đinh, phủ định.</a:t>
            </a:r>
            <a:endParaRPr lang="en-US" altLang="en-US" sz="2800">
              <a:solidFill>
                <a:srgbClr val="0000FF"/>
              </a:solidFill>
              <a:latin typeface="Times New Roman" panose="02020603050405020304" pitchFamily="18" charset="0"/>
              <a:cs typeface="Times New Roman" panose="02020603050405020304" pitchFamily="18" charset="0"/>
            </a:endParaRPr>
          </a:p>
        </p:txBody>
      </p:sp>
      <p:sp>
        <p:nvSpPr>
          <p:cNvPr id="9" name="Oval 8"/>
          <p:cNvSpPr>
            <a:spLocks noChangeArrowheads="1"/>
          </p:cNvSpPr>
          <p:nvPr/>
        </p:nvSpPr>
        <p:spPr bwMode="auto">
          <a:xfrm>
            <a:off x="2206171" y="4288972"/>
            <a:ext cx="533400" cy="533400"/>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solidFill>
                  <a:srgbClr val="FF3300"/>
                </a:solidFill>
                <a:latin typeface="Times New Roman" panose="02020603050405020304" pitchFamily="18" charset="0"/>
                <a:cs typeface="Arial" panose="020B0604020202020204" pitchFamily="34" charset="0"/>
              </a:rPr>
              <a:t>B</a:t>
            </a:r>
            <a:endParaRPr lang="en-US" altLang="en-US" sz="2400">
              <a:solidFill>
                <a:srgbClr val="FF3300"/>
              </a:solidFill>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8">
                                            <p:txEl>
                                              <p:pRg st="2" end="2"/>
                                            </p:txEl>
                                          </p:spTgt>
                                        </p:tgtEl>
                                        <p:attrNameLst>
                                          <p:attrName>style.visibility</p:attrName>
                                        </p:attrNameLst>
                                      </p:cBhvr>
                                      <p:to>
                                        <p:strVal val="visible"/>
                                      </p:to>
                                    </p:set>
                                    <p:anim calcmode="discrete" valueType="clr">
                                      <p:cBhvr override="childStyle">
                                        <p:cTn id="7" dur="80"/>
                                        <p:tgtEl>
                                          <p:spTgt spid="8">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8">
                                            <p:txEl>
                                              <p:pRg st="2" end="2"/>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8">
                                            <p:txEl>
                                              <p:pRg st="4" end="4"/>
                                            </p:txEl>
                                          </p:spTgt>
                                        </p:tgtEl>
                                        <p:attrNameLst>
                                          <p:attrName>style.visibility</p:attrName>
                                        </p:attrNameLst>
                                      </p:cBhvr>
                                      <p:to>
                                        <p:strVal val="visible"/>
                                      </p:to>
                                    </p:set>
                                    <p:anim calcmode="discrete" valueType="clr">
                                      <p:cBhvr override="childStyle">
                                        <p:cTn id="14" dur="80"/>
                                        <p:tgtEl>
                                          <p:spTgt spid="8">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xEl>
                                              <p:pRg st="4" end="4"/>
                                            </p:txEl>
                                          </p:spTgt>
                                        </p:tgtEl>
                                        <p:attrNameLst>
                                          <p:attrName>fillcolor</p:attrName>
                                        </p:attrNameLst>
                                      </p:cBhvr>
                                      <p:tavLst>
                                        <p:tav tm="0">
                                          <p:val>
                                            <p:clrVal>
                                              <a:schemeClr val="accent2"/>
                                            </p:clrVal>
                                          </p:val>
                                        </p:tav>
                                        <p:tav tm="50000">
                                          <p:val>
                                            <p:clrVal>
                                              <a:schemeClr val="hlink"/>
                                            </p:clrVal>
                                          </p:val>
                                        </p:tav>
                                      </p:tavLst>
                                    </p:anim>
                                    <p:set>
                                      <p:cBhvr>
                                        <p:cTn id="16" dur="80"/>
                                        <p:tgtEl>
                                          <p:spTgt spid="8">
                                            <p:txEl>
                                              <p:pRg st="4" end="4"/>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8">
                                            <p:txEl>
                                              <p:pRg st="6" end="6"/>
                                            </p:txEl>
                                          </p:spTgt>
                                        </p:tgtEl>
                                        <p:attrNameLst>
                                          <p:attrName>style.visibility</p:attrName>
                                        </p:attrNameLst>
                                      </p:cBhvr>
                                      <p:to>
                                        <p:strVal val="visible"/>
                                      </p:to>
                                    </p:set>
                                    <p:anim calcmode="discrete" valueType="clr">
                                      <p:cBhvr override="childStyle">
                                        <p:cTn id="21" dur="80"/>
                                        <p:tgtEl>
                                          <p:spTgt spid="8">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8">
                                            <p:txEl>
                                              <p:pRg st="6" end="6"/>
                                            </p:txEl>
                                          </p:spTgt>
                                        </p:tgtEl>
                                        <p:attrNameLst>
                                          <p:attrName>fillcolor</p:attrName>
                                        </p:attrNameLst>
                                      </p:cBhvr>
                                      <p:tavLst>
                                        <p:tav tm="0">
                                          <p:val>
                                            <p:clrVal>
                                              <a:schemeClr val="accent2"/>
                                            </p:clrVal>
                                          </p:val>
                                        </p:tav>
                                        <p:tav tm="50000">
                                          <p:val>
                                            <p:clrVal>
                                              <a:schemeClr val="hlink"/>
                                            </p:clrVal>
                                          </p:val>
                                        </p:tav>
                                      </p:tavLst>
                                    </p:anim>
                                    <p:set>
                                      <p:cBhvr>
                                        <p:cTn id="23" dur="80"/>
                                        <p:tgtEl>
                                          <p:spTgt spid="8">
                                            <p:txEl>
                                              <p:pRg st="6" end="6"/>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8">
                                            <p:txEl>
                                              <p:pRg st="8" end="8"/>
                                            </p:txEl>
                                          </p:spTgt>
                                        </p:tgtEl>
                                        <p:attrNameLst>
                                          <p:attrName>style.visibility</p:attrName>
                                        </p:attrNameLst>
                                      </p:cBhvr>
                                      <p:to>
                                        <p:strVal val="visible"/>
                                      </p:to>
                                    </p:set>
                                    <p:anim calcmode="discrete" valueType="clr">
                                      <p:cBhvr override="childStyle">
                                        <p:cTn id="28" dur="80"/>
                                        <p:tgtEl>
                                          <p:spTgt spid="8">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8">
                                            <p:txEl>
                                              <p:pRg st="8" end="8"/>
                                            </p:txEl>
                                          </p:spTgt>
                                        </p:tgtEl>
                                        <p:attrNameLst>
                                          <p:attrName>fillcolor</p:attrName>
                                        </p:attrNameLst>
                                      </p:cBhvr>
                                      <p:tavLst>
                                        <p:tav tm="0">
                                          <p:val>
                                            <p:clrVal>
                                              <a:schemeClr val="accent2"/>
                                            </p:clrVal>
                                          </p:val>
                                        </p:tav>
                                        <p:tav tm="50000">
                                          <p:val>
                                            <p:clrVal>
                                              <a:schemeClr val="hlink"/>
                                            </p:clrVal>
                                          </p:val>
                                        </p:tav>
                                      </p:tavLst>
                                    </p:anim>
                                    <p:set>
                                      <p:cBhvr>
                                        <p:cTn id="30" dur="80"/>
                                        <p:tgtEl>
                                          <p:spTgt spid="8">
                                            <p:txEl>
                                              <p:pRg st="8" end="8"/>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edge">
                                      <p:cBhvr>
                                        <p:cTn id="3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336800" y="1262376"/>
            <a:ext cx="5863771" cy="3028402"/>
          </a:xfrm>
          <a:prstGeom prst="cloudCallout">
            <a:avLst>
              <a:gd name="adj1" fmla="val -51176"/>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Ngoài mục đích hỏi, câu hỏi còn được dùng để làm gì?</a:t>
            </a:r>
            <a:endParaRPr lang="en-US" sz="3200" dirty="0">
              <a:solidFill>
                <a:schemeClr val="tx1"/>
              </a:solidFill>
            </a:endParaRPr>
          </a:p>
        </p:txBody>
      </p:sp>
      <p:sp>
        <p:nvSpPr>
          <p:cNvPr id="6" name="Double Wave 5"/>
          <p:cNvSpPr/>
          <p:nvPr/>
        </p:nvSpPr>
        <p:spPr>
          <a:xfrm>
            <a:off x="1132116" y="1262376"/>
            <a:ext cx="9739086"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Times New Roman" panose="02020603050405020304" pitchFamily="18" charset="0"/>
              <a:cs typeface="Times New Roman" panose="02020603050405020304" pitchFamily="18" charset="0"/>
            </a:endParaRPr>
          </a:p>
          <a:p>
            <a:pPr algn="ctr"/>
            <a:r>
              <a:rPr lang="en-US" sz="3200" b="1" dirty="0" err="1">
                <a:solidFill>
                  <a:schemeClr val="tx1"/>
                </a:solidFill>
                <a:latin typeface="Times New Roman" panose="02020603050405020304" pitchFamily="18" charset="0"/>
                <a:cs typeface="Times New Roman" panose="02020603050405020304" pitchFamily="18" charset="0"/>
              </a:rPr>
              <a:t>Về</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err="1">
                <a:solidFill>
                  <a:schemeClr val="tx1"/>
                </a:solidFill>
                <a:latin typeface="Times New Roman" panose="02020603050405020304" pitchFamily="18" charset="0"/>
                <a:cs typeface="Times New Roman" panose="02020603050405020304" pitchFamily="18" charset="0"/>
              </a:rPr>
              <a:t>nhà</a:t>
            </a:r>
            <a:r>
              <a:rPr lang="en-US" sz="3200" b="1">
                <a:solidFill>
                  <a:schemeClr val="tx1"/>
                </a:solidFill>
                <a:latin typeface="Times New Roman" panose="02020603050405020304" pitchFamily="18" charset="0"/>
                <a:cs typeface="Times New Roman" panose="02020603050405020304" pitchFamily="18" charset="0"/>
              </a:rPr>
              <a:t> em </a:t>
            </a:r>
            <a:r>
              <a:rPr lang="en-US" sz="3200" b="1" dirty="0" err="1">
                <a:solidFill>
                  <a:schemeClr val="tx1"/>
                </a:solidFill>
                <a:latin typeface="Times New Roman" panose="02020603050405020304" pitchFamily="18" charset="0"/>
                <a:cs typeface="Times New Roman" panose="02020603050405020304" pitchFamily="18" charset="0"/>
              </a:rPr>
              <a:t>cần</a:t>
            </a:r>
            <a:r>
              <a:rPr lang="en-US" sz="3200" b="1" dirty="0">
                <a:solidFill>
                  <a:schemeClr val="tx1"/>
                </a:solidFill>
                <a:latin typeface="Times New Roman" panose="02020603050405020304" pitchFamily="18" charset="0"/>
                <a:cs typeface="Times New Roman" panose="02020603050405020304" pitchFamily="18" charset="0"/>
              </a:rPr>
              <a:t>:</a:t>
            </a:r>
            <a:endParaRPr lang="en-US" sz="3200" b="1" dirty="0">
              <a:solidFill>
                <a:schemeClr val="tx1"/>
              </a:solidFill>
              <a:latin typeface="Times New Roman" panose="02020603050405020304" pitchFamily="18" charset="0"/>
              <a:cs typeface="Times New Roman" panose="02020603050405020304" pitchFamily="18" charset="0"/>
            </a:endParaRPr>
          </a:p>
          <a:p>
            <a:pPr marL="285750" indent="-285750" algn="just">
              <a:buFontTx/>
              <a:buChar char="-"/>
            </a:pPr>
            <a:r>
              <a:rPr lang="en-US" altLang="en-US" sz="3200">
                <a:solidFill>
                  <a:schemeClr val="tx1"/>
                </a:solidFill>
                <a:latin typeface="Times New Roman" panose="02020603050405020304" pitchFamily="18" charset="0"/>
                <a:cs typeface="Times New Roman" panose="02020603050405020304" pitchFamily="18" charset="0"/>
              </a:rPr>
              <a:t>Ôn tập kiến thức đã học.</a:t>
            </a:r>
            <a:endParaRPr lang="en-US" altLang="en-US" sz="3200">
              <a:solidFill>
                <a:schemeClr val="tx1"/>
              </a:solidFill>
              <a:latin typeface="Times New Roman" panose="02020603050405020304" pitchFamily="18" charset="0"/>
              <a:cs typeface="Times New Roman" panose="02020603050405020304" pitchFamily="18" charset="0"/>
            </a:endParaRP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Chuẩn bị bài sau: </a:t>
            </a:r>
            <a:endParaRPr lang="en-US" sz="3200">
              <a:solidFill>
                <a:schemeClr val="tx1"/>
              </a:solidFill>
              <a:latin typeface="Times New Roman" panose="02020603050405020304" pitchFamily="18" charset="0"/>
              <a:cs typeface="Times New Roman" panose="02020603050405020304" pitchFamily="18" charset="0"/>
            </a:endParaRPr>
          </a:p>
          <a:p>
            <a:pPr algn="ctr"/>
            <a:r>
              <a:rPr lang="en-US" sz="3200" b="1">
                <a:solidFill>
                  <a:schemeClr val="tx1"/>
                </a:solidFill>
                <a:latin typeface="Times New Roman" panose="02020603050405020304" pitchFamily="18" charset="0"/>
                <a:cs typeface="Times New Roman" panose="02020603050405020304" pitchFamily="18" charset="0"/>
              </a:rPr>
              <a:t>Mở rộng vốn từ: Đồ chơi - Trò chơi</a:t>
            </a:r>
            <a:endParaRPr lang="vi-VN" sz="3200" b="1">
              <a:solidFill>
                <a:schemeClr val="tx1"/>
              </a:solidFill>
              <a:latin typeface="Times New Roman" panose="02020603050405020304" pitchFamily="18" charset="0"/>
              <a:cs typeface="Times New Roman" panose="02020603050405020304" pitchFamily="18" charset="0"/>
            </a:endParaRPr>
          </a:p>
          <a:p>
            <a:pPr marL="285750" indent="-285750" algn="ctr">
              <a:buFontTx/>
              <a:buChar char="-"/>
            </a:pPr>
            <a:endParaRPr lang="en-US"/>
          </a:p>
          <a:p>
            <a:pPr marL="285750" indent="-285750" algn="ctr">
              <a:buFontTx/>
              <a:buChar cha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a:spLocks noChangeArrowheads="1"/>
          </p:cNvSpPr>
          <p:nvPr/>
        </p:nvSpPr>
        <p:spPr bwMode="auto">
          <a:xfrm>
            <a:off x="1262743" y="1814864"/>
            <a:ext cx="9492343"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dirty="0">
                <a:solidFill>
                  <a:srgbClr val="FF0000"/>
                </a:solidFill>
                <a:latin typeface="Times New Roman" panose="02020603050405020304" pitchFamily="18" charset="0"/>
                <a:cs typeface="Times New Roman" panose="02020603050405020304" pitchFamily="18" charset="0"/>
              </a:rPr>
              <a:t>1. </a:t>
            </a:r>
            <a:r>
              <a:rPr lang="en-US" altLang="en-US" sz="2800" b="1" dirty="0" err="1">
                <a:solidFill>
                  <a:srgbClr val="FF0000"/>
                </a:solidFill>
                <a:latin typeface="Times New Roman" panose="02020603050405020304" pitchFamily="18" charset="0"/>
                <a:cs typeface="Times New Roman" panose="02020603050405020304" pitchFamily="18" charset="0"/>
              </a:rPr>
              <a:t>Tìm</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từ</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nghi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vấn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trong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câu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hỏi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sau</a:t>
            </a:r>
            <a:r>
              <a:rPr lang="en-US" altLang="en-US" sz="2800" b="1" dirty="0">
                <a:solidFill>
                  <a:srgbClr val="FF0000"/>
                </a:solidFill>
                <a:latin typeface="Times New Roman" panose="02020603050405020304" pitchFamily="18" charset="0"/>
                <a:cs typeface="Times New Roman" panose="02020603050405020304" pitchFamily="18" charset="0"/>
              </a:rPr>
              <a:t>:</a:t>
            </a:r>
            <a:endParaRPr lang="en-US" altLang="en-US" sz="2800" b="1" dirty="0">
              <a:solidFill>
                <a:srgbClr val="FF0000"/>
              </a:solidFill>
              <a:latin typeface="Times New Roman" panose="02020603050405020304" pitchFamily="18" charset="0"/>
              <a:cs typeface="Times New Roman" panose="02020603050405020304" pitchFamily="18" charset="0"/>
            </a:endParaRPr>
          </a:p>
          <a:p>
            <a:pPr eaLnBrk="1" hangingPunct="1"/>
            <a:r>
              <a:rPr lang="en-US" altLang="en-US" sz="2800" dirty="0">
                <a:solidFill>
                  <a:srgbClr val="0000FF"/>
                </a:solidFill>
                <a:latin typeface="Times New Roman" panose="02020603050405020304" pitchFamily="18" charset="0"/>
                <a:cs typeface="Times New Roman" panose="02020603050405020304" pitchFamily="18" charset="0"/>
              </a:rPr>
              <a:t>    a) </a:t>
            </a:r>
            <a:r>
              <a:rPr lang="en-US" altLang="en-US" sz="2800" dirty="0" err="1">
                <a:solidFill>
                  <a:srgbClr val="0000FF"/>
                </a:solidFill>
                <a:latin typeface="Times New Roman" panose="02020603050405020304" pitchFamily="18" charset="0"/>
                <a:cs typeface="Times New Roman" panose="02020603050405020304" pitchFamily="18" charset="0"/>
              </a:rPr>
              <a:t>Có</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phải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chú</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bé</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đất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trở</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thành</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chú</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Đất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Nung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không</a:t>
            </a:r>
            <a:r>
              <a:rPr lang="en-US" altLang="en-US" sz="2800" dirty="0">
                <a:solidFill>
                  <a:srgbClr val="0000FF"/>
                </a:solidFill>
                <a:latin typeface="Times New Roman" panose="02020603050405020304" pitchFamily="18" charset="0"/>
                <a:cs typeface="Times New Roman" panose="02020603050405020304" pitchFamily="18" charset="0"/>
              </a:rPr>
              <a:t>?</a:t>
            </a:r>
            <a:endParaRPr lang="en-US" altLang="en-US" sz="2800" dirty="0">
              <a:solidFill>
                <a:srgbClr val="0000FF"/>
              </a:solidFill>
              <a:latin typeface="Times New Roman" panose="02020603050405020304" pitchFamily="18" charset="0"/>
              <a:cs typeface="Times New Roman" panose="02020603050405020304" pitchFamily="18" charset="0"/>
            </a:endParaRPr>
          </a:p>
          <a:p>
            <a:pPr eaLnBrk="1" hangingPunct="1"/>
            <a:r>
              <a:rPr lang="en-US" altLang="en-US" sz="2800" dirty="0">
                <a:solidFill>
                  <a:srgbClr val="0000FF"/>
                </a:solidFill>
                <a:latin typeface="Times New Roman" panose="02020603050405020304" pitchFamily="18" charset="0"/>
                <a:cs typeface="Times New Roman" panose="02020603050405020304" pitchFamily="18" charset="0"/>
              </a:rPr>
              <a:t>    b) </a:t>
            </a:r>
            <a:r>
              <a:rPr lang="en-US" altLang="en-US" sz="2800" dirty="0" err="1">
                <a:solidFill>
                  <a:srgbClr val="0000FF"/>
                </a:solidFill>
                <a:latin typeface="Times New Roman" panose="02020603050405020304" pitchFamily="18" charset="0"/>
                <a:cs typeface="Times New Roman" panose="02020603050405020304" pitchFamily="18" charset="0"/>
              </a:rPr>
              <a:t>Chú</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bé</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Đất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trở</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thành</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chú</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Đất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Nung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phải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không</a:t>
            </a:r>
            <a:r>
              <a:rPr lang="en-US" altLang="en-US" sz="2800" dirty="0">
                <a:solidFill>
                  <a:srgbClr val="0000FF"/>
                </a:solidFill>
                <a:latin typeface="Times New Roman" panose="02020603050405020304" pitchFamily="18" charset="0"/>
                <a:cs typeface="Times New Roman" panose="02020603050405020304" pitchFamily="18" charset="0"/>
              </a:rPr>
              <a:t>?</a:t>
            </a:r>
            <a:endParaRPr lang="en-US" altLang="en-US" sz="2800" dirty="0">
              <a:solidFill>
                <a:srgbClr val="0000FF"/>
              </a:solidFill>
              <a:latin typeface="Times New Roman" panose="02020603050405020304" pitchFamily="18" charset="0"/>
              <a:cs typeface="Times New Roman" panose="02020603050405020304" pitchFamily="18" charset="0"/>
            </a:endParaRPr>
          </a:p>
          <a:p>
            <a:pPr eaLnBrk="1" hangingPunct="1"/>
            <a:r>
              <a:rPr lang="en-US" altLang="en-US" sz="2800" b="1" dirty="0">
                <a:solidFill>
                  <a:srgbClr val="FF0000"/>
                </a:solidFill>
                <a:latin typeface="Times New Roman" panose="02020603050405020304" pitchFamily="18" charset="0"/>
                <a:cs typeface="Times New Roman" panose="02020603050405020304" pitchFamily="18" charset="0"/>
              </a:rPr>
              <a:t>2. </a:t>
            </a:r>
            <a:r>
              <a:rPr lang="en-US" altLang="en-US" sz="2800" b="1" dirty="0" err="1">
                <a:solidFill>
                  <a:srgbClr val="FF0000"/>
                </a:solidFill>
                <a:latin typeface="Times New Roman" panose="02020603050405020304" pitchFamily="18" charset="0"/>
                <a:cs typeface="Times New Roman" panose="02020603050405020304" pitchFamily="18" charset="0"/>
              </a:rPr>
              <a:t>Trong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các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câu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dưới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đây</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câu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nào</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không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phải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câu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hỏi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không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được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dùng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dấu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chấm</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hỏi</a:t>
            </a:r>
            <a:r>
              <a:rPr lang="en-US" altLang="en-US" sz="2800" b="1" dirty="0">
                <a:solidFill>
                  <a:srgbClr val="FF0000"/>
                </a:solidFill>
                <a:latin typeface="Times New Roman" panose="02020603050405020304" pitchFamily="18" charset="0"/>
                <a:cs typeface="Times New Roman" panose="02020603050405020304" pitchFamily="18" charset="0"/>
              </a:rPr>
              <a:t>?</a:t>
            </a:r>
            <a:endParaRPr lang="en-US" altLang="en-US" sz="2800" b="1" dirty="0">
              <a:solidFill>
                <a:srgbClr val="FF0000"/>
              </a:solidFill>
              <a:latin typeface="Times New Roman" panose="02020603050405020304" pitchFamily="18" charset="0"/>
              <a:cs typeface="Times New Roman" panose="02020603050405020304" pitchFamily="18" charset="0"/>
            </a:endParaRPr>
          </a:p>
          <a:p>
            <a:pPr eaLnBrk="1" hangingPunct="1"/>
            <a:r>
              <a:rPr lang="en-US" altLang="en-US" sz="2800" dirty="0">
                <a:solidFill>
                  <a:srgbClr val="0000FF"/>
                </a:solidFill>
                <a:latin typeface="Times New Roman" panose="02020603050405020304" pitchFamily="18" charset="0"/>
                <a:cs typeface="Times New Roman" panose="02020603050405020304" pitchFamily="18" charset="0"/>
              </a:rPr>
              <a:t>    a. </a:t>
            </a:r>
            <a:r>
              <a:rPr lang="en-US" altLang="en-US" sz="2800" dirty="0" err="1">
                <a:solidFill>
                  <a:srgbClr val="0000FF"/>
                </a:solidFill>
                <a:latin typeface="Times New Roman" panose="02020603050405020304" pitchFamily="18" charset="0"/>
                <a:cs typeface="Times New Roman" panose="02020603050405020304" pitchFamily="18" charset="0"/>
              </a:rPr>
              <a:t>Bạn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có</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thích</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chơi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diều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không</a:t>
            </a:r>
            <a:r>
              <a:rPr lang="en-US" altLang="en-US" sz="2800" dirty="0">
                <a:solidFill>
                  <a:srgbClr val="0000FF"/>
                </a:solidFill>
                <a:latin typeface="Times New Roman" panose="02020603050405020304" pitchFamily="18" charset="0"/>
                <a:cs typeface="Times New Roman" panose="02020603050405020304" pitchFamily="18" charset="0"/>
              </a:rPr>
              <a:t>?</a:t>
            </a:r>
            <a:endParaRPr lang="en-US" altLang="en-US" sz="2800" dirty="0">
              <a:solidFill>
                <a:srgbClr val="0000FF"/>
              </a:solidFill>
              <a:latin typeface="Times New Roman" panose="02020603050405020304" pitchFamily="18" charset="0"/>
              <a:cs typeface="Times New Roman" panose="02020603050405020304" pitchFamily="18" charset="0"/>
            </a:endParaRPr>
          </a:p>
          <a:p>
            <a:pPr eaLnBrk="1" hangingPunct="1"/>
            <a:r>
              <a:rPr lang="en-US" altLang="en-US" sz="2800" dirty="0">
                <a:solidFill>
                  <a:srgbClr val="0000FF"/>
                </a:solidFill>
                <a:latin typeface="Times New Roman" panose="02020603050405020304" pitchFamily="18" charset="0"/>
                <a:cs typeface="Times New Roman" panose="02020603050405020304" pitchFamily="18" charset="0"/>
              </a:rPr>
              <a:t>    b. </a:t>
            </a:r>
            <a:r>
              <a:rPr lang="en-US" altLang="en-US" sz="2800" dirty="0" err="1">
                <a:solidFill>
                  <a:srgbClr val="0000FF"/>
                </a:solidFill>
                <a:latin typeface="Times New Roman" panose="02020603050405020304" pitchFamily="18" charset="0"/>
                <a:cs typeface="Times New Roman" panose="02020603050405020304" pitchFamily="18" charset="0"/>
              </a:rPr>
              <a:t>Thử</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xem</a:t>
            </a:r>
            <a:r>
              <a:rPr lang="en-US" altLang="en-US" sz="2800" dirty="0">
                <a:solidFill>
                  <a:srgbClr val="0000FF"/>
                </a:solidFill>
                <a:latin typeface="Times New Roman" panose="02020603050405020304" pitchFamily="18" charset="0"/>
                <a:cs typeface="Times New Roman" panose="02020603050405020304" pitchFamily="18" charset="0"/>
              </a:rPr>
              <a:t> ai </a:t>
            </a:r>
            <a:r>
              <a:rPr lang="en-US" altLang="en-US" sz="2800" dirty="0" err="1">
                <a:solidFill>
                  <a:srgbClr val="0000FF"/>
                </a:solidFill>
                <a:latin typeface="Times New Roman" panose="02020603050405020304" pitchFamily="18" charset="0"/>
                <a:cs typeface="Times New Roman" panose="02020603050405020304" pitchFamily="18" charset="0"/>
              </a:rPr>
              <a:t>khéo</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tay</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hơn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nào</a:t>
            </a:r>
            <a:r>
              <a:rPr lang="en-US" altLang="en-US" sz="2800" dirty="0">
                <a:solidFill>
                  <a:srgbClr val="0000FF"/>
                </a:solidFill>
                <a:latin typeface="Times New Roman" panose="02020603050405020304" pitchFamily="18" charset="0"/>
                <a:cs typeface="Times New Roman" panose="02020603050405020304" pitchFamily="18" charset="0"/>
              </a:rPr>
              <a:t>?     </a:t>
            </a:r>
            <a:endParaRPr lang="en-US" altLang="en-US" sz="2800" dirty="0">
              <a:solidFill>
                <a:srgbClr val="0000FF"/>
              </a:solidFill>
              <a:latin typeface="Times New Roman" panose="02020603050405020304" pitchFamily="18" charset="0"/>
              <a:cs typeface="Times New Roman" panose="02020603050405020304" pitchFamily="18" charset="0"/>
            </a:endParaRPr>
          </a:p>
          <a:p>
            <a:pPr eaLnBrk="1" hangingPunct="1"/>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Thử</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xem</a:t>
            </a:r>
            <a:r>
              <a:rPr lang="en-US" altLang="en-US" sz="2800" dirty="0">
                <a:solidFill>
                  <a:srgbClr val="0000FF"/>
                </a:solidFill>
                <a:latin typeface="Times New Roman" panose="02020603050405020304" pitchFamily="18" charset="0"/>
                <a:cs typeface="Times New Roman" panose="02020603050405020304" pitchFamily="18" charset="0"/>
              </a:rPr>
              <a:t> ai </a:t>
            </a:r>
            <a:r>
              <a:rPr lang="en-US" altLang="en-US" sz="2800" dirty="0" err="1">
                <a:solidFill>
                  <a:srgbClr val="0000FF"/>
                </a:solidFill>
                <a:latin typeface="Times New Roman" panose="02020603050405020304" pitchFamily="18" charset="0"/>
                <a:cs typeface="Times New Roman" panose="02020603050405020304" pitchFamily="18" charset="0"/>
              </a:rPr>
              <a:t>khéo</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tay</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hơn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nào</a:t>
            </a:r>
            <a:r>
              <a:rPr lang="en-US" altLang="en-US" sz="2800" dirty="0">
                <a:solidFill>
                  <a:srgbClr val="0000FF"/>
                </a:solidFill>
                <a:latin typeface="Times New Roman" panose="02020603050405020304" pitchFamily="18" charset="0"/>
                <a:cs typeface="Times New Roman" panose="02020603050405020304" pitchFamily="18" charset="0"/>
              </a:rPr>
              <a:t>.</a:t>
            </a:r>
            <a:endParaRPr lang="en-US" altLang="en-US" sz="2800" dirty="0">
              <a:solidFill>
                <a:srgbClr val="0000FF"/>
              </a:solidFill>
              <a:latin typeface="Times New Roman" panose="02020603050405020304" pitchFamily="18" charset="0"/>
              <a:cs typeface="Times New Roman" panose="02020603050405020304" pitchFamily="18" charset="0"/>
            </a:endParaRPr>
          </a:p>
          <a:p>
            <a:pPr eaLnBrk="1" hangingPunct="1"/>
            <a:r>
              <a:rPr lang="en-US" altLang="en-US" sz="2800" b="1" dirty="0">
                <a:solidFill>
                  <a:srgbClr val="FF0000"/>
                </a:solidFill>
                <a:latin typeface="Times New Roman" panose="02020603050405020304" pitchFamily="18" charset="0"/>
                <a:cs typeface="Times New Roman" panose="02020603050405020304" pitchFamily="18" charset="0"/>
              </a:rPr>
              <a:t>3. </a:t>
            </a:r>
            <a:r>
              <a:rPr lang="en-US" altLang="en-US" sz="2800" b="1" dirty="0" err="1">
                <a:solidFill>
                  <a:srgbClr val="FF0000"/>
                </a:solidFill>
                <a:latin typeface="Times New Roman" panose="02020603050405020304" pitchFamily="18" charset="0"/>
                <a:cs typeface="Times New Roman" panose="02020603050405020304" pitchFamily="18" charset="0"/>
              </a:rPr>
              <a:t>Câu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hỏi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dùng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để</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làm</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gì</a:t>
            </a:r>
            <a:r>
              <a:rPr lang="en-US" altLang="en-US" sz="2800" b="1" dirty="0">
                <a:solidFill>
                  <a:srgbClr val="FF0000"/>
                </a:solidFill>
                <a:latin typeface="Times New Roman" panose="02020603050405020304" pitchFamily="18" charset="0"/>
                <a:cs typeface="Times New Roman" panose="02020603050405020304" pitchFamily="18" charset="0"/>
              </a:rPr>
              <a:t>?</a:t>
            </a:r>
            <a:endParaRPr lang="en-US" altLang="en-US" sz="2800" b="1" dirty="0">
              <a:solidFill>
                <a:srgbClr val="FF0000"/>
              </a:solidFill>
              <a:latin typeface="Times New Roman" panose="02020603050405020304" pitchFamily="18" charset="0"/>
              <a:cs typeface="Times New Roman" panose="02020603050405020304" pitchFamily="18" charset="0"/>
            </a:endParaRPr>
          </a:p>
          <a:p>
            <a:pPr eaLnBrk="1" hangingPunct="1"/>
            <a:r>
              <a:rPr lang="en-US" altLang="en-US" sz="2800" dirty="0">
                <a:solidFill>
                  <a:srgbClr val="0000FF"/>
                </a:solidFill>
                <a:latin typeface="Times New Roman" panose="02020603050405020304" pitchFamily="18" charset="0"/>
                <a:cs typeface="Times New Roman" panose="02020603050405020304" pitchFamily="18" charset="0"/>
              </a:rPr>
              <a:t>  - </a:t>
            </a:r>
            <a:r>
              <a:rPr lang="en-US" altLang="en-US" sz="2800" dirty="0" err="1">
                <a:solidFill>
                  <a:srgbClr val="0000FF"/>
                </a:solidFill>
                <a:latin typeface="Times New Roman" panose="02020603050405020304" pitchFamily="18" charset="0"/>
                <a:cs typeface="Times New Roman" panose="02020603050405020304" pitchFamily="18" charset="0"/>
              </a:rPr>
              <a:t>Câu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hỏi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dùng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để</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hỏi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những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điều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chưa</a:t>
            </a:r>
            <a:r>
              <a:rPr lang="en-US" altLang="en-US" sz="2800" dirty="0">
                <a:solidFill>
                  <a:srgbClr val="0000FF"/>
                </a:solidFill>
                <a:latin typeface="Times New Roman" panose="02020603050405020304" pitchFamily="18" charset="0"/>
                <a:cs typeface="Times New Roman" panose="02020603050405020304" pitchFamily="18" charset="0"/>
              </a:rPr>
              <a:t> biết.</a:t>
            </a:r>
            <a:endParaRPr lang="en-US" altLang="en-US" sz="2800" dirty="0">
              <a:solidFill>
                <a:srgbClr val="0000FF"/>
              </a:solidFill>
              <a:latin typeface="Times New Roman" panose="02020603050405020304" pitchFamily="18" charset="0"/>
              <a:cs typeface="Times New Roman" panose="02020603050405020304" pitchFamily="18" charset="0"/>
            </a:endParaRPr>
          </a:p>
        </p:txBody>
      </p:sp>
      <p:sp>
        <p:nvSpPr>
          <p:cNvPr id="7" name="Line 13"/>
          <p:cNvSpPr>
            <a:spLocks noChangeShapeType="1"/>
          </p:cNvSpPr>
          <p:nvPr/>
        </p:nvSpPr>
        <p:spPr bwMode="auto">
          <a:xfrm>
            <a:off x="2164218" y="2713647"/>
            <a:ext cx="990600" cy="0"/>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14"/>
          <p:cNvSpPr>
            <a:spLocks noChangeShapeType="1"/>
          </p:cNvSpPr>
          <p:nvPr/>
        </p:nvSpPr>
        <p:spPr bwMode="auto">
          <a:xfrm>
            <a:off x="8258629" y="2727934"/>
            <a:ext cx="957942" cy="0"/>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15"/>
          <p:cNvSpPr>
            <a:spLocks noChangeShapeType="1"/>
          </p:cNvSpPr>
          <p:nvPr/>
        </p:nvSpPr>
        <p:spPr bwMode="auto">
          <a:xfrm>
            <a:off x="7397524" y="3142272"/>
            <a:ext cx="1371600" cy="0"/>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Oval 17"/>
          <p:cNvSpPr>
            <a:spLocks noChangeArrowheads="1"/>
          </p:cNvSpPr>
          <p:nvPr/>
        </p:nvSpPr>
        <p:spPr bwMode="auto">
          <a:xfrm>
            <a:off x="1536701" y="4432909"/>
            <a:ext cx="533400" cy="533400"/>
          </a:xfrm>
          <a:prstGeom prst="ellipse">
            <a:avLst/>
          </a:prstGeom>
          <a:solidFill>
            <a:schemeClr val="accent1"/>
          </a:solidFill>
          <a:ln w="9525">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a:solidFill>
                  <a:srgbClr val="FF0000"/>
                </a:solidFill>
                <a:latin typeface=".VnTime" panose="020B7200000000000000" pitchFamily="34" charset="0"/>
              </a:rPr>
              <a:t>b</a:t>
            </a:r>
            <a:endParaRPr lang="en-US" altLang="en-US" sz="2800">
              <a:solidFill>
                <a:srgbClr val="FF0000"/>
              </a:solidFill>
              <a:latin typeface=".VnTime" panose="020B7200000000000000" pitchFamily="34" charset="0"/>
            </a:endParaRPr>
          </a:p>
        </p:txBody>
      </p:sp>
      <p:sp>
        <p:nvSpPr>
          <p:cNvPr id="13" name="Line 18"/>
          <p:cNvSpPr>
            <a:spLocks noChangeShapeType="1"/>
          </p:cNvSpPr>
          <p:nvPr/>
        </p:nvSpPr>
        <p:spPr bwMode="auto">
          <a:xfrm>
            <a:off x="2158774" y="5125966"/>
            <a:ext cx="533400" cy="0"/>
          </a:xfrm>
          <a:prstGeom prst="line">
            <a:avLst/>
          </a:prstGeom>
          <a:noFill/>
          <a:ln w="28575">
            <a:solidFill>
              <a:srgbClr val="FF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Rectangle 8"/>
          <p:cNvSpPr>
            <a:spLocks noChangeArrowheads="1"/>
          </p:cNvSpPr>
          <p:nvPr/>
        </p:nvSpPr>
        <p:spPr bwMode="auto">
          <a:xfrm>
            <a:off x="117232" y="81185"/>
            <a:ext cx="1154723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5pPr>
            <a:lvl6pPr marL="2286000" algn="l" defTabSz="914400" rtl="0" eaLnBrk="1" latinLnBrk="0" hangingPunct="1">
              <a:defRPr sz="2800" b="1" kern="1200">
                <a:solidFill>
                  <a:schemeClr val="tx1"/>
                </a:solidFill>
                <a:latin typeface=".VnTime" panose="020B7200000000000000" pitchFamily="34" charset="0"/>
                <a:ea typeface="+mn-ea"/>
                <a:cs typeface="+mn-cs"/>
              </a:defRPr>
            </a:lvl6pPr>
            <a:lvl7pPr marL="2743200" algn="l" defTabSz="914400" rtl="0" eaLnBrk="1" latinLnBrk="0" hangingPunct="1">
              <a:defRPr sz="2800" b="1" kern="1200">
                <a:solidFill>
                  <a:schemeClr val="tx1"/>
                </a:solidFill>
                <a:latin typeface=".VnTime" panose="020B7200000000000000" pitchFamily="34" charset="0"/>
                <a:ea typeface="+mn-ea"/>
                <a:cs typeface="+mn-cs"/>
              </a:defRPr>
            </a:lvl7pPr>
            <a:lvl8pPr marL="3200400" algn="l" defTabSz="914400" rtl="0" eaLnBrk="1" latinLnBrk="0" hangingPunct="1">
              <a:defRPr sz="2800" b="1" kern="1200">
                <a:solidFill>
                  <a:schemeClr val="tx1"/>
                </a:solidFill>
                <a:latin typeface=".VnTime" panose="020B7200000000000000" pitchFamily="34" charset="0"/>
                <a:ea typeface="+mn-ea"/>
                <a:cs typeface="+mn-cs"/>
              </a:defRPr>
            </a:lvl8pPr>
            <a:lvl9pPr marL="3657600" algn="l" defTabSz="914400" rtl="0" eaLnBrk="1" latinLnBrk="0" hangingPunct="1">
              <a:defRPr sz="2800" b="1" kern="1200">
                <a:solidFill>
                  <a:schemeClr val="tx1"/>
                </a:solidFill>
                <a:latin typeface=".VnTime" panose="020B7200000000000000" pitchFamily="34" charset="0"/>
                <a:ea typeface="+mn-ea"/>
                <a:cs typeface="+mn-cs"/>
              </a:defRPr>
            </a:lvl9pPr>
          </a:lstStyle>
          <a:p>
            <a:pPr algn="ctr" eaLnBrk="1" hangingPunct="1">
              <a:spcBef>
                <a:spcPct val="0"/>
              </a:spcBef>
              <a:buFontTx/>
              <a:buNone/>
            </a:pPr>
            <a:r>
              <a:rPr lang="en-US" altLang="en-US" sz="2400" b="1" dirty="0" err="1">
                <a:solidFill>
                  <a:srgbClr val="00B0F0"/>
                </a:solidFill>
                <a:latin typeface="Times New Roman" panose="02020603050405020304" pitchFamily="18" charset="0"/>
              </a:rPr>
              <a:t>Thứ</a:t>
            </a:r>
            <a:r>
              <a:rPr lang="en-US" altLang="en-US" sz="2400" b="1" dirty="0">
                <a:solidFill>
                  <a:srgbClr val="00B0F0"/>
                </a:solidFill>
                <a:latin typeface="Times New Roman" panose="02020603050405020304" pitchFamily="18" charset="0"/>
              </a:rPr>
              <a:t> </a:t>
            </a:r>
            <a:r>
              <a:rPr lang="en-US" altLang="en-US" sz="2400" b="1" dirty="0" err="1" smtClean="0">
                <a:solidFill>
                  <a:srgbClr val="00B0F0"/>
                </a:solidFill>
                <a:latin typeface="Times New Roman" panose="02020603050405020304" pitchFamily="18" charset="0"/>
              </a:rPr>
              <a:t>năm</a:t>
            </a:r>
            <a:r>
              <a:rPr lang="en-US" altLang="en-US" sz="2400" b="1" dirty="0" smtClean="0">
                <a:solidFill>
                  <a:srgbClr val="00B0F0"/>
                </a:solidFill>
                <a:latin typeface="Times New Roman" panose="02020603050405020304" pitchFamily="18" charset="0"/>
              </a:rPr>
              <a:t> </a:t>
            </a:r>
            <a:r>
              <a:rPr lang="en-US" altLang="en-US" sz="2400" b="1" dirty="0" err="1" smtClean="0">
                <a:solidFill>
                  <a:srgbClr val="00B0F0"/>
                </a:solidFill>
                <a:latin typeface="Times New Roman" panose="02020603050405020304" pitchFamily="18" charset="0"/>
              </a:rPr>
              <a:t>ng</a:t>
            </a:r>
            <a:r>
              <a:rPr lang="en-US" altLang="en-US" sz="2400" b="1" dirty="0" err="1" smtClean="0">
                <a:solidFill>
                  <a:srgbClr val="00B0F0"/>
                </a:solidFill>
                <a:latin typeface="Times New Roman" panose="02020603050405020304" pitchFamily="18" charset="0"/>
                <a:cs typeface="Times New Roman" panose="02020603050405020304" pitchFamily="18" charset="0"/>
              </a:rPr>
              <a:t>à</a:t>
            </a:r>
            <a:r>
              <a:rPr lang="en-US" altLang="en-US" sz="2400" b="1" dirty="0" err="1" smtClean="0">
                <a:solidFill>
                  <a:srgbClr val="00B0F0"/>
                </a:solidFill>
                <a:latin typeface="Times New Roman" panose="02020603050405020304" pitchFamily="18" charset="0"/>
              </a:rPr>
              <a:t>y</a:t>
            </a:r>
            <a:r>
              <a:rPr lang="en-US" altLang="en-US" sz="2400" b="1" dirty="0" smtClean="0">
                <a:solidFill>
                  <a:srgbClr val="00B0F0"/>
                </a:solidFill>
                <a:latin typeface="Times New Roman" panose="02020603050405020304" pitchFamily="18" charset="0"/>
              </a:rPr>
              <a:t> 08 </a:t>
            </a:r>
            <a:r>
              <a:rPr lang="en-US" altLang="en-US" sz="2400" b="1" dirty="0" err="1">
                <a:solidFill>
                  <a:srgbClr val="00B0F0"/>
                </a:solidFill>
                <a:latin typeface="Times New Roman" panose="02020603050405020304" pitchFamily="18" charset="0"/>
              </a:rPr>
              <a:t>tháng</a:t>
            </a:r>
            <a:r>
              <a:rPr lang="en-US" altLang="en-US" sz="2400" b="1" dirty="0">
                <a:solidFill>
                  <a:srgbClr val="00B0F0"/>
                </a:solidFill>
                <a:latin typeface="Times New Roman" panose="02020603050405020304" pitchFamily="18" charset="0"/>
              </a:rPr>
              <a:t> </a:t>
            </a:r>
            <a:r>
              <a:rPr lang="en-US" altLang="en-US" sz="2400" b="1" dirty="0" smtClean="0">
                <a:solidFill>
                  <a:srgbClr val="00B0F0"/>
                </a:solidFill>
                <a:latin typeface="Times New Roman" panose="02020603050405020304" pitchFamily="18" charset="0"/>
              </a:rPr>
              <a:t>12 </a:t>
            </a:r>
            <a:r>
              <a:rPr lang="en-US" altLang="en-US" sz="2400" b="1" dirty="0" err="1">
                <a:solidFill>
                  <a:srgbClr val="00B0F0"/>
                </a:solidFill>
                <a:latin typeface="Times New Roman" panose="02020603050405020304" pitchFamily="18" charset="0"/>
              </a:rPr>
              <a:t>năm</a:t>
            </a:r>
            <a:r>
              <a:rPr lang="en-US" altLang="en-US" sz="2400" b="1" dirty="0">
                <a:solidFill>
                  <a:srgbClr val="00B0F0"/>
                </a:solidFill>
                <a:latin typeface="Times New Roman" panose="02020603050405020304" pitchFamily="18" charset="0"/>
              </a:rPr>
              <a:t> </a:t>
            </a:r>
            <a:r>
              <a:rPr lang="en-US" altLang="en-US" sz="2400" b="1" dirty="0" smtClean="0">
                <a:solidFill>
                  <a:srgbClr val="00B0F0"/>
                </a:solidFill>
                <a:latin typeface="Times New Roman" panose="02020603050405020304" pitchFamily="18" charset="0"/>
              </a:rPr>
              <a:t>2022</a:t>
            </a:r>
            <a:endParaRPr lang="en-US" altLang="en-US" sz="2400" b="1" dirty="0">
              <a:solidFill>
                <a:srgbClr val="00B0F0"/>
              </a:solidFill>
              <a:latin typeface="Times New Roman" panose="02020603050405020304" pitchFamily="18" charset="0"/>
            </a:endParaRPr>
          </a:p>
          <a:p>
            <a:pPr algn="ctr" eaLnBrk="1" hangingPunct="1">
              <a:spcBef>
                <a:spcPct val="0"/>
              </a:spcBef>
              <a:buFontTx/>
              <a:buNone/>
            </a:pPr>
            <a:r>
              <a:rPr lang="en-US" altLang="en-US" sz="2400" b="1" u="sng" dirty="0" err="1" smtClean="0">
                <a:solidFill>
                  <a:srgbClr val="0000FF"/>
                </a:solidFill>
                <a:latin typeface="Times New Roman" panose="02020603050405020304" pitchFamily="18" charset="0"/>
              </a:rPr>
              <a:t>Luyện</a:t>
            </a:r>
            <a:r>
              <a:rPr lang="en-US" altLang="en-US" sz="2400" b="1" u="sng" dirty="0" smtClean="0">
                <a:solidFill>
                  <a:srgbClr val="0000FF"/>
                </a:solidFill>
                <a:latin typeface="Times New Roman" panose="02020603050405020304" pitchFamily="18" charset="0"/>
              </a:rPr>
              <a:t> </a:t>
            </a:r>
            <a:r>
              <a:rPr lang="en-US" altLang="en-US" sz="2400" b="1" u="sng" dirty="0" err="1" smtClean="0">
                <a:solidFill>
                  <a:srgbClr val="0000FF"/>
                </a:solidFill>
                <a:latin typeface="Times New Roman" panose="02020603050405020304" pitchFamily="18" charset="0"/>
              </a:rPr>
              <a:t>từ</a:t>
            </a:r>
            <a:r>
              <a:rPr lang="en-US" altLang="en-US" sz="2400" b="1" u="sng" dirty="0" smtClean="0">
                <a:solidFill>
                  <a:srgbClr val="0000FF"/>
                </a:solidFill>
                <a:latin typeface="Times New Roman" panose="02020603050405020304" pitchFamily="18" charset="0"/>
              </a:rPr>
              <a:t> </a:t>
            </a:r>
            <a:r>
              <a:rPr lang="en-US" altLang="en-US" sz="2400" b="1" u="sng" dirty="0" err="1" smtClean="0">
                <a:solidFill>
                  <a:srgbClr val="0000FF"/>
                </a:solidFill>
                <a:latin typeface="Times New Roman" panose="02020603050405020304" pitchFamily="18" charset="0"/>
              </a:rPr>
              <a:t>và</a:t>
            </a:r>
            <a:r>
              <a:rPr lang="en-US" altLang="en-US" sz="2400" b="1" u="sng" dirty="0" smtClean="0">
                <a:solidFill>
                  <a:srgbClr val="0000FF"/>
                </a:solidFill>
                <a:latin typeface="Times New Roman" panose="02020603050405020304" pitchFamily="18" charset="0"/>
              </a:rPr>
              <a:t> </a:t>
            </a:r>
            <a:r>
              <a:rPr lang="en-US" altLang="en-US" sz="2400" b="1" u="sng" dirty="0" err="1" smtClean="0">
                <a:solidFill>
                  <a:srgbClr val="0000FF"/>
                </a:solidFill>
                <a:latin typeface="Times New Roman" panose="02020603050405020304" pitchFamily="18" charset="0"/>
              </a:rPr>
              <a:t>câu</a:t>
            </a:r>
            <a:r>
              <a:rPr lang="en-US" altLang="en-US" sz="2400" b="1" u="sng" dirty="0" smtClean="0">
                <a:solidFill>
                  <a:srgbClr val="0000FF"/>
                </a:solidFill>
                <a:latin typeface="Times New Roman" panose="02020603050405020304" pitchFamily="18" charset="0"/>
              </a:rPr>
              <a:t>:</a:t>
            </a:r>
            <a:endParaRPr lang="en-US" altLang="en-US" sz="2400" b="1" u="sng" dirty="0" smtClean="0">
              <a:solidFill>
                <a:srgbClr val="0000FF"/>
              </a:solidFill>
              <a:latin typeface="Times New Roman" panose="02020603050405020304" pitchFamily="18" charset="0"/>
            </a:endParaRPr>
          </a:p>
          <a:p>
            <a:pPr algn="ctr" eaLnBrk="1" hangingPunct="1">
              <a:spcBef>
                <a:spcPct val="0"/>
              </a:spcBef>
              <a:buFontTx/>
              <a:buNone/>
            </a:pPr>
            <a:r>
              <a:rPr lang="en-US" altLang="en-US" sz="3200" b="1" dirty="0" err="1" smtClean="0">
                <a:solidFill>
                  <a:srgbClr val="FF0000"/>
                </a:solidFill>
                <a:latin typeface="Times New Roman" panose="02020603050405020304" pitchFamily="18" charset="0"/>
              </a:rPr>
              <a:t>Dùng</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câu</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hỏi</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vào</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mục</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đích</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khác</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plus(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plus(in)">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3" presetClass="entr" presetSubtype="16"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plus(in)">
                                      <p:cBhvr>
                                        <p:cTn id="34" dur="2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Effect transition="in" filter="fade">
                                      <p:cBhvr>
                                        <p:cTn id="39" dur="1000"/>
                                        <p:tgtEl>
                                          <p:spTgt spid="6">
                                            <p:txEl>
                                              <p:pRg st="3" end="3"/>
                                            </p:txEl>
                                          </p:spTgt>
                                        </p:tgtEl>
                                      </p:cBhvr>
                                    </p:animEffect>
                                    <p:anim calcmode="lin" valueType="num">
                                      <p:cBhvr>
                                        <p:cTn id="4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3" end="3"/>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6">
                                            <p:txEl>
                                              <p:pRg st="4" end="4"/>
                                            </p:txEl>
                                          </p:spTgt>
                                        </p:tgtEl>
                                        <p:attrNameLst>
                                          <p:attrName>style.visibility</p:attrName>
                                        </p:attrNameLst>
                                      </p:cBhvr>
                                      <p:to>
                                        <p:strVal val="visible"/>
                                      </p:to>
                                    </p:set>
                                    <p:animEffect transition="in" filter="fade">
                                      <p:cBhvr>
                                        <p:cTn id="44" dur="1000"/>
                                        <p:tgtEl>
                                          <p:spTgt spid="6">
                                            <p:txEl>
                                              <p:pRg st="4" end="4"/>
                                            </p:txEl>
                                          </p:spTgt>
                                        </p:tgtEl>
                                      </p:cBhvr>
                                    </p:animEffect>
                                    <p:anim calcmode="lin" valueType="num">
                                      <p:cBhvr>
                                        <p:cTn id="4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6">
                                            <p:txEl>
                                              <p:pRg st="4" end="4"/>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6">
                                            <p:txEl>
                                              <p:pRg st="5" end="5"/>
                                            </p:txEl>
                                          </p:spTgt>
                                        </p:tgtEl>
                                        <p:attrNameLst>
                                          <p:attrName>style.visibility</p:attrName>
                                        </p:attrNameLst>
                                      </p:cBhvr>
                                      <p:to>
                                        <p:strVal val="visible"/>
                                      </p:to>
                                    </p:set>
                                    <p:animEffect transition="in" filter="fade">
                                      <p:cBhvr>
                                        <p:cTn id="49" dur="1000"/>
                                        <p:tgtEl>
                                          <p:spTgt spid="6">
                                            <p:txEl>
                                              <p:pRg st="5" end="5"/>
                                            </p:txEl>
                                          </p:spTgt>
                                        </p:tgtEl>
                                      </p:cBhvr>
                                    </p:animEffect>
                                    <p:anim calcmode="lin" valueType="num">
                                      <p:cBhvr>
                                        <p:cTn id="50"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2000"/>
                                        <p:tgtEl>
                                          <p:spTgt spid="13"/>
                                        </p:tgtEl>
                                      </p:cBhvr>
                                    </p:animEffect>
                                  </p:childTnLst>
                                </p:cTn>
                              </p:par>
                              <p:par>
                                <p:cTn id="61" presetID="24" presetClass="entr" presetSubtype="0" fill="hold" nodeType="withEffect">
                                  <p:stCondLst>
                                    <p:cond delay="0"/>
                                  </p:stCondLst>
                                  <p:childTnLst>
                                    <p:set>
                                      <p:cBhvr>
                                        <p:cTn id="62" dur="1" fill="hold">
                                          <p:stCondLst>
                                            <p:cond delay="0"/>
                                          </p:stCondLst>
                                        </p:cTn>
                                        <p:tgtEl>
                                          <p:spTgt spid="6">
                                            <p:txEl>
                                              <p:pRg st="6" end="6"/>
                                            </p:txEl>
                                          </p:spTgt>
                                        </p:tgtEl>
                                        <p:attrNameLst>
                                          <p:attrName>style.visibility</p:attrName>
                                        </p:attrNameLst>
                                      </p:cBhvr>
                                      <p:to>
                                        <p:strVal val="visible"/>
                                      </p:to>
                                    </p:set>
                                    <p:anim to="" calcmode="lin" valueType="num">
                                      <p:cBhvr>
                                        <p:cTn id="63" dur="1" fill="hold"/>
                                        <p:tgtEl>
                                          <p:spTgt spid="6">
                                            <p:txEl>
                                              <p:pRg st="6" end="6"/>
                                            </p:txEl>
                                          </p:spTgt>
                                        </p:tgtEl>
                                      </p:cBhvr>
                                    </p:anim>
                                  </p:childTnLst>
                                </p:cTn>
                              </p:par>
                            </p:childTnLst>
                          </p:cTn>
                        </p:par>
                      </p:childTnLst>
                    </p:cTn>
                  </p:par>
                  <p:par>
                    <p:cTn id="64" fill="hold">
                      <p:stCondLst>
                        <p:cond delay="indefinite"/>
                      </p:stCondLst>
                      <p:childTnLst>
                        <p:par>
                          <p:cTn id="65" fill="hold">
                            <p:stCondLst>
                              <p:cond delay="0"/>
                            </p:stCondLst>
                            <p:childTnLst>
                              <p:par>
                                <p:cTn id="66" presetID="24" presetClass="entr" presetSubtype="0" fill="hold" nodeType="clickEffect">
                                  <p:stCondLst>
                                    <p:cond delay="0"/>
                                  </p:stCondLst>
                                  <p:childTnLst>
                                    <p:set>
                                      <p:cBhvr>
                                        <p:cTn id="67" dur="1" fill="hold">
                                          <p:stCondLst>
                                            <p:cond delay="0"/>
                                          </p:stCondLst>
                                        </p:cTn>
                                        <p:tgtEl>
                                          <p:spTgt spid="6">
                                            <p:txEl>
                                              <p:pRg st="7" end="7"/>
                                            </p:txEl>
                                          </p:spTgt>
                                        </p:tgtEl>
                                        <p:attrNameLst>
                                          <p:attrName>style.visibility</p:attrName>
                                        </p:attrNameLst>
                                      </p:cBhvr>
                                      <p:to>
                                        <p:strVal val="visible"/>
                                      </p:to>
                                    </p:set>
                                    <p:anim to="" calcmode="lin" valueType="num">
                                      <p:cBhvr>
                                        <p:cTn id="68" dur="1" fill="hold"/>
                                        <p:tgtEl>
                                          <p:spTgt spid="6">
                                            <p:txEl>
                                              <p:pRg st="7" end="7"/>
                                            </p:txEl>
                                          </p:spTgt>
                                        </p:tgtEl>
                                      </p:cBhvr>
                                    </p:anim>
                                  </p:childTnLst>
                                </p:cTn>
                              </p:par>
                            </p:childTnLst>
                          </p:cTn>
                        </p:par>
                      </p:childTnLst>
                    </p:cTn>
                  </p:par>
                  <p:par>
                    <p:cTn id="69" fill="hold">
                      <p:stCondLst>
                        <p:cond delay="indefinite"/>
                      </p:stCondLst>
                      <p:childTnLst>
                        <p:par>
                          <p:cTn id="70" fill="hold">
                            <p:stCondLst>
                              <p:cond delay="0"/>
                            </p:stCondLst>
                            <p:childTnLst>
                              <p:par>
                                <p:cTn id="71" presetID="27" presetClass="entr" presetSubtype="0" fill="hold" nodeType="clickEffect">
                                  <p:stCondLst>
                                    <p:cond delay="0"/>
                                  </p:stCondLst>
                                  <p:iterate type="lt">
                                    <p:tmPct val="50000"/>
                                  </p:iterate>
                                  <p:childTnLst>
                                    <p:set>
                                      <p:cBhvr>
                                        <p:cTn id="72" dur="1" fill="hold">
                                          <p:stCondLst>
                                            <p:cond delay="0"/>
                                          </p:stCondLst>
                                        </p:cTn>
                                        <p:tgtEl>
                                          <p:spTgt spid="6">
                                            <p:txEl>
                                              <p:pRg st="8" end="8"/>
                                            </p:txEl>
                                          </p:spTgt>
                                        </p:tgtEl>
                                        <p:attrNameLst>
                                          <p:attrName>style.visibility</p:attrName>
                                        </p:attrNameLst>
                                      </p:cBhvr>
                                      <p:to>
                                        <p:strVal val="visible"/>
                                      </p:to>
                                    </p:set>
                                    <p:anim calcmode="discrete" valueType="clr">
                                      <p:cBhvr override="childStyle">
                                        <p:cTn id="73" dur="80"/>
                                        <p:tgtEl>
                                          <p:spTgt spid="6">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4" dur="80"/>
                                        <p:tgtEl>
                                          <p:spTgt spid="6">
                                            <p:txEl>
                                              <p:pRg st="8" end="8"/>
                                            </p:txEl>
                                          </p:spTgt>
                                        </p:tgtEl>
                                        <p:attrNameLst>
                                          <p:attrName>fillcolor</p:attrName>
                                        </p:attrNameLst>
                                      </p:cBhvr>
                                      <p:tavLst>
                                        <p:tav tm="0">
                                          <p:val>
                                            <p:clrVal>
                                              <a:schemeClr val="accent2"/>
                                            </p:clrVal>
                                          </p:val>
                                        </p:tav>
                                        <p:tav tm="50000">
                                          <p:val>
                                            <p:clrVal>
                                              <a:schemeClr val="hlink"/>
                                            </p:clrVal>
                                          </p:val>
                                        </p:tav>
                                      </p:tavLst>
                                    </p:anim>
                                    <p:set>
                                      <p:cBhvr>
                                        <p:cTn id="75" dur="80"/>
                                        <p:tgtEl>
                                          <p:spTgt spid="6">
                                            <p:txEl>
                                              <p:pRg st="8" end="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146394" y="1502117"/>
            <a:ext cx="9898742" cy="526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en-US" altLang="en-US" sz="3200" dirty="0">
              <a:latin typeface="Times New Roman" panose="02020603050405020304" pitchFamily="18" charset="0"/>
              <a:cs typeface="Times New Roman" panose="02020603050405020304" pitchFamily="18" charset="0"/>
            </a:endParaRPr>
          </a:p>
          <a:p>
            <a:pPr algn="just" eaLnBrk="1" hangingPunct="1"/>
            <a:endParaRPr lang="en-US" altLang="en-US" sz="3200" dirty="0">
              <a:latin typeface="Times New Roman" panose="02020603050405020304" pitchFamily="18" charset="0"/>
              <a:cs typeface="Times New Roman" panose="02020603050405020304" pitchFamily="18" charset="0"/>
            </a:endParaRPr>
          </a:p>
          <a:p>
            <a:pPr algn="just" eaLnBrk="1" hangingPunct="1"/>
            <a:r>
              <a:rPr lang="vi-VN" altLang="en-US" sz="3200" dirty="0">
                <a:latin typeface="Times New Roman" panose="02020603050405020304" pitchFamily="18" charset="0"/>
                <a:cs typeface="Times New Roman" panose="02020603050405020304" pitchFamily="18" charset="0"/>
              </a:rPr>
              <a:t>Ông Hòn Rấm cười bảo:</a:t>
            </a:r>
            <a:endParaRPr lang="vi-VN" altLang="en-US" sz="3200" dirty="0">
              <a:latin typeface="Times New Roman" panose="02020603050405020304" pitchFamily="18" charset="0"/>
              <a:cs typeface="Times New Roman" panose="02020603050405020304" pitchFamily="18" charset="0"/>
            </a:endParaRPr>
          </a:p>
          <a:p>
            <a:pPr algn="just" eaLnBrk="1" hangingPunct="1"/>
            <a:r>
              <a:rPr lang="en-US" altLang="en-US" sz="3200" dirty="0">
                <a:latin typeface="Times New Roman" panose="02020603050405020304" pitchFamily="18" charset="0"/>
                <a:cs typeface="Times New Roman" panose="02020603050405020304" pitchFamily="18" charset="0"/>
              </a:rPr>
              <a:t>- Sao </a:t>
            </a:r>
            <a:r>
              <a:rPr lang="en-US" altLang="en-US" sz="3200" dirty="0" err="1">
                <a:latin typeface="Times New Roman" panose="02020603050405020304" pitchFamily="18" charset="0"/>
                <a:cs typeface="Times New Roman" panose="02020603050405020304" pitchFamily="18" charset="0"/>
              </a:rPr>
              <a:t>chú</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mày</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nhát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thế</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Đất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có</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thể</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nung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trong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lửa</a:t>
            </a:r>
            <a:r>
              <a:rPr lang="en-US" altLang="en-US" sz="3200" dirty="0">
                <a:latin typeface="Times New Roman" panose="02020603050405020304" pitchFamily="18" charset="0"/>
                <a:cs typeface="Times New Roman" panose="02020603050405020304" pitchFamily="18" charset="0"/>
              </a:rPr>
              <a:t> kia </a:t>
            </a:r>
            <a:r>
              <a:rPr lang="en-US" altLang="en-US" sz="3200" dirty="0" err="1">
                <a:latin typeface="Times New Roman" panose="02020603050405020304" pitchFamily="18" charset="0"/>
                <a:cs typeface="Times New Roman" panose="02020603050405020304" pitchFamily="18" charset="0"/>
              </a:rPr>
              <a:t>mà</a:t>
            </a:r>
            <a:r>
              <a:rPr lang="en-US" altLang="en-US" sz="3200" dirty="0">
                <a:latin typeface="Times New Roman" panose="02020603050405020304" pitchFamily="18" charset="0"/>
                <a:cs typeface="Times New Roman" panose="02020603050405020304" pitchFamily="18" charset="0"/>
              </a:rPr>
              <a:t>!</a:t>
            </a:r>
            <a:endParaRPr lang="en-US" altLang="en-US" sz="3200" dirty="0">
              <a:latin typeface="Times New Roman" panose="02020603050405020304" pitchFamily="18" charset="0"/>
              <a:cs typeface="Times New Roman" panose="02020603050405020304" pitchFamily="18" charset="0"/>
            </a:endParaRPr>
          </a:p>
          <a:p>
            <a:pPr algn="just" eaLnBrk="1" hangingPunct="1"/>
            <a:r>
              <a:rPr lang="en-US" altLang="en-US" sz="3200" dirty="0" err="1">
                <a:latin typeface="Times New Roman" panose="02020603050405020304" pitchFamily="18" charset="0"/>
                <a:cs typeface="Times New Roman" panose="02020603050405020304" pitchFamily="18" charset="0"/>
              </a:rPr>
              <a:t>Chú</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bé</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Đất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ngạc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nhiên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hỏi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lại</a:t>
            </a:r>
            <a:r>
              <a:rPr lang="en-US" altLang="en-US" sz="3200" dirty="0">
                <a:latin typeface="Times New Roman" panose="02020603050405020304" pitchFamily="18" charset="0"/>
                <a:cs typeface="Times New Roman" panose="02020603050405020304" pitchFamily="18" charset="0"/>
              </a:rPr>
              <a:t>:</a:t>
            </a:r>
            <a:endParaRPr lang="en-US" altLang="en-US" sz="3200" dirty="0">
              <a:latin typeface="Times New Roman" panose="02020603050405020304" pitchFamily="18" charset="0"/>
              <a:cs typeface="Times New Roman" panose="02020603050405020304" pitchFamily="18" charset="0"/>
            </a:endParaRPr>
          </a:p>
          <a:p>
            <a:pPr algn="just" eaLnBrk="1" hangingPunct="1"/>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Nung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ấy</a:t>
            </a:r>
            <a:r>
              <a:rPr lang="en-US" altLang="en-US" sz="3200" dirty="0">
                <a:latin typeface="Times New Roman" panose="02020603050405020304" pitchFamily="18" charset="0"/>
                <a:cs typeface="Times New Roman" panose="02020603050405020304" pitchFamily="18" charset="0"/>
              </a:rPr>
              <a:t> ạ? </a:t>
            </a:r>
            <a:endParaRPr lang="en-US" altLang="en-US" sz="3200" dirty="0">
              <a:latin typeface="Times New Roman" panose="02020603050405020304" pitchFamily="18" charset="0"/>
              <a:cs typeface="Times New Roman" panose="02020603050405020304" pitchFamily="18" charset="0"/>
            </a:endParaRPr>
          </a:p>
          <a:p>
            <a:pPr algn="just" eaLnBrk="1" hangingPunct="1"/>
            <a:r>
              <a:rPr lang="en-US" altLang="en-US" sz="3200" dirty="0">
                <a:latin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rPr>
              <a:t>Chứ sao? Đã là người thì phải dám xông pha, làm được nhiều việc có ích.</a:t>
            </a:r>
            <a:endParaRPr lang="vi-VN" altLang="en-US" sz="3200" dirty="0">
              <a:latin typeface="Times New Roman" panose="02020603050405020304" pitchFamily="18" charset="0"/>
              <a:cs typeface="Times New Roman" panose="02020603050405020304" pitchFamily="18" charset="0"/>
            </a:endParaRPr>
          </a:p>
          <a:p>
            <a:pPr algn="just" eaLnBrk="1" hangingPunct="1"/>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Tìm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câu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hỏi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trong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đoạn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đối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thoại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trên</a:t>
            </a:r>
            <a:r>
              <a:rPr lang="en-US" altLang="en-US" sz="3200" dirty="0">
                <a:latin typeface="Times New Roman" panose="02020603050405020304" pitchFamily="18" charset="0"/>
                <a:cs typeface="Times New Roman" panose="02020603050405020304" pitchFamily="18" charset="0"/>
              </a:rPr>
              <a:t>?</a:t>
            </a:r>
            <a:endParaRPr lang="en-US" altLang="en-US" sz="3200" dirty="0">
              <a:latin typeface="Times New Roman" panose="02020603050405020304" pitchFamily="18" charset="0"/>
              <a:cs typeface="Times New Roman" panose="02020603050405020304" pitchFamily="18" charset="0"/>
            </a:endParaRPr>
          </a:p>
          <a:p>
            <a:pPr algn="just" eaLnBrk="1" hangingPunct="1">
              <a:spcBef>
                <a:spcPct val="50000"/>
              </a:spcBef>
            </a:pPr>
            <a:endParaRPr lang="en-US" altLang="en-US" sz="3200" dirty="0">
              <a:solidFill>
                <a:srgbClr val="FF0000"/>
              </a:solidFill>
              <a:latin typeface=".VnArial" panose="020B7200000000000000" pitchFamily="34" charset="0"/>
            </a:endParaRPr>
          </a:p>
        </p:txBody>
      </p:sp>
      <p:sp>
        <p:nvSpPr>
          <p:cNvPr id="5" name="Line 3"/>
          <p:cNvSpPr>
            <a:spLocks noChangeShapeType="1"/>
          </p:cNvSpPr>
          <p:nvPr/>
        </p:nvSpPr>
        <p:spPr bwMode="auto">
          <a:xfrm flipV="1">
            <a:off x="1458686" y="3445932"/>
            <a:ext cx="3505199" cy="9524"/>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endParaRPr lang="en-US" sz="2800"/>
          </a:p>
        </p:txBody>
      </p:sp>
      <p:sp>
        <p:nvSpPr>
          <p:cNvPr id="6" name="Line 4"/>
          <p:cNvSpPr>
            <a:spLocks noChangeShapeType="1"/>
          </p:cNvSpPr>
          <p:nvPr/>
        </p:nvSpPr>
        <p:spPr bwMode="auto">
          <a:xfrm>
            <a:off x="1510621" y="4408378"/>
            <a:ext cx="1700663" cy="0"/>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endParaRPr lang="en-US" sz="2800"/>
          </a:p>
        </p:txBody>
      </p:sp>
      <p:sp>
        <p:nvSpPr>
          <p:cNvPr id="7" name="Line 5"/>
          <p:cNvSpPr>
            <a:spLocks noChangeShapeType="1"/>
          </p:cNvSpPr>
          <p:nvPr/>
        </p:nvSpPr>
        <p:spPr bwMode="auto">
          <a:xfrm>
            <a:off x="1556540" y="4920097"/>
            <a:ext cx="1404373" cy="0"/>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endParaRPr lang="en-US" sz="2800"/>
          </a:p>
        </p:txBody>
      </p:sp>
      <p:sp>
        <p:nvSpPr>
          <p:cNvPr id="8" name="Text Box 6"/>
          <p:cNvSpPr txBox="1">
            <a:spLocks noChangeArrowheads="1"/>
          </p:cNvSpPr>
          <p:nvPr/>
        </p:nvSpPr>
        <p:spPr bwMode="auto">
          <a:xfrm>
            <a:off x="1146394" y="2960637"/>
            <a:ext cx="4143375" cy="1323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dirty="0">
                <a:solidFill>
                  <a:srgbClr val="0000FF"/>
                </a:solidFill>
                <a:latin typeface="Times New Roman" panose="02020603050405020304" pitchFamily="18" charset="0"/>
                <a:cs typeface="Times New Roman" panose="02020603050405020304" pitchFamily="18" charset="0"/>
              </a:rPr>
              <a:t>- Sao </a:t>
            </a:r>
            <a:r>
              <a:rPr lang="en-US" altLang="en-US" sz="3200" dirty="0" err="1">
                <a:solidFill>
                  <a:srgbClr val="0000FF"/>
                </a:solidFill>
                <a:latin typeface="Times New Roman" panose="02020603050405020304" pitchFamily="18" charset="0"/>
                <a:cs typeface="Times New Roman" panose="02020603050405020304" pitchFamily="18" charset="0"/>
              </a:rPr>
              <a:t>chú</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mày</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nhát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thế</a:t>
            </a:r>
            <a:r>
              <a:rPr lang="en-US" altLang="en-US" sz="3200" dirty="0">
                <a:solidFill>
                  <a:srgbClr val="0000FF"/>
                </a:solidFill>
                <a:latin typeface="Times New Roman" panose="02020603050405020304" pitchFamily="18" charset="0"/>
                <a:cs typeface="Times New Roman" panose="02020603050405020304" pitchFamily="18" charset="0"/>
              </a:rPr>
              <a:t>? </a:t>
            </a:r>
            <a:endParaRPr lang="en-US" altLang="en-US" sz="3200" dirty="0">
              <a:solidFill>
                <a:srgbClr val="0000FF"/>
              </a:solidFill>
              <a:latin typeface="Times New Roman" panose="02020603050405020304" pitchFamily="18" charset="0"/>
              <a:cs typeface="Times New Roman" panose="02020603050405020304" pitchFamily="18" charset="0"/>
            </a:endParaRPr>
          </a:p>
          <a:p>
            <a:pPr algn="just" eaLnBrk="1" hangingPunct="1">
              <a:spcBef>
                <a:spcPct val="50000"/>
              </a:spcBef>
            </a:pPr>
            <a:endParaRPr lang="en-US" altLang="en-US" sz="3200" dirty="0">
              <a:latin typeface=".VnTime" panose="020B7200000000000000" pitchFamily="34" charset="0"/>
            </a:endParaRPr>
          </a:p>
        </p:txBody>
      </p:sp>
      <p:sp>
        <p:nvSpPr>
          <p:cNvPr id="10" name="Text Box 8"/>
          <p:cNvSpPr txBox="1">
            <a:spLocks noChangeArrowheads="1"/>
          </p:cNvSpPr>
          <p:nvPr/>
        </p:nvSpPr>
        <p:spPr bwMode="auto">
          <a:xfrm>
            <a:off x="1206149" y="4425859"/>
            <a:ext cx="2760211" cy="584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a:solidFill>
                  <a:srgbClr val="0000FF"/>
                </a:solidFill>
                <a:latin typeface="Times New Roman" panose="02020603050405020304" pitchFamily="18" charset="0"/>
                <a:cs typeface="Times New Roman" panose="02020603050405020304" pitchFamily="18" charset="0"/>
              </a:rPr>
              <a:t>- Chứ sao?</a:t>
            </a:r>
            <a:endParaRPr lang="en-US" altLang="en-US" sz="3200">
              <a:solidFill>
                <a:srgbClr val="FF0000"/>
              </a:solidFill>
              <a:latin typeface="Times New Roman" panose="02020603050405020304" pitchFamily="18" charset="0"/>
              <a:cs typeface="Times New Roman" panose="02020603050405020304" pitchFamily="18" charset="0"/>
            </a:endParaRPr>
          </a:p>
        </p:txBody>
      </p:sp>
      <p:sp>
        <p:nvSpPr>
          <p:cNvPr id="11" name="Text Box 9"/>
          <p:cNvSpPr txBox="1">
            <a:spLocks noChangeArrowheads="1"/>
          </p:cNvSpPr>
          <p:nvPr/>
        </p:nvSpPr>
        <p:spPr bwMode="auto">
          <a:xfrm>
            <a:off x="1158647" y="3940751"/>
            <a:ext cx="2971800" cy="584769"/>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dirty="0">
                <a:solidFill>
                  <a:srgbClr val="003FBC"/>
                </a:solidFill>
                <a:latin typeface="Times New Roman" panose="02020603050405020304" pitchFamily="18" charset="0"/>
                <a:cs typeface="Times New Roman" panose="02020603050405020304" pitchFamily="18" charset="0"/>
              </a:rPr>
              <a:t>- </a:t>
            </a:r>
            <a:r>
              <a:rPr lang="en-US" altLang="en-US" sz="3200" dirty="0" err="1">
                <a:solidFill>
                  <a:srgbClr val="003FBC"/>
                </a:solidFill>
                <a:latin typeface="Times New Roman" panose="02020603050405020304" pitchFamily="18" charset="0"/>
                <a:cs typeface="Times New Roman" panose="02020603050405020304" pitchFamily="18" charset="0"/>
              </a:rPr>
              <a:t>Nung</a:t>
            </a:r>
            <a:r>
              <a:rPr lang="en-US" altLang="en-US" sz="3200" dirty="0">
                <a:solidFill>
                  <a:srgbClr val="003FBC"/>
                </a:solidFill>
                <a:latin typeface="Times New Roman" panose="02020603050405020304" pitchFamily="18" charset="0"/>
                <a:cs typeface="Times New Roman" panose="02020603050405020304" pitchFamily="18" charset="0"/>
              </a:rPr>
              <a:t> </a:t>
            </a:r>
            <a:r>
              <a:rPr lang="en-US" altLang="en-US" sz="3200" dirty="0" err="1">
                <a:solidFill>
                  <a:srgbClr val="003FBC"/>
                </a:solidFill>
                <a:latin typeface="Times New Roman" panose="02020603050405020304" pitchFamily="18" charset="0"/>
                <a:cs typeface="Times New Roman" panose="02020603050405020304" pitchFamily="18" charset="0"/>
              </a:rPr>
              <a:t>ấy</a:t>
            </a:r>
            <a:r>
              <a:rPr lang="en-US" altLang="en-US" sz="3200" dirty="0">
                <a:solidFill>
                  <a:srgbClr val="003FBC"/>
                </a:solidFill>
                <a:latin typeface="Times New Roman" panose="02020603050405020304" pitchFamily="18" charset="0"/>
                <a:cs typeface="Times New Roman" panose="02020603050405020304" pitchFamily="18" charset="0"/>
              </a:rPr>
              <a:t> ạ?</a:t>
            </a:r>
            <a:endParaRPr lang="en-US" altLang="en-US" sz="3200" dirty="0">
              <a:solidFill>
                <a:srgbClr val="003FBC"/>
              </a:solidFill>
              <a:latin typeface="Times New Roman" panose="02020603050405020304" pitchFamily="18" charset="0"/>
              <a:cs typeface="Times New Roman" panose="02020603050405020304" pitchFamily="18" charset="0"/>
            </a:endParaRPr>
          </a:p>
        </p:txBody>
      </p:sp>
      <p:sp>
        <p:nvSpPr>
          <p:cNvPr id="2" name="Rectangle 1"/>
          <p:cNvSpPr/>
          <p:nvPr/>
        </p:nvSpPr>
        <p:spPr>
          <a:xfrm>
            <a:off x="1158647" y="1556680"/>
            <a:ext cx="10002839" cy="1077218"/>
          </a:xfrm>
          <a:prstGeom prst="rect">
            <a:avLst/>
          </a:prstGeom>
        </p:spPr>
        <p:txBody>
          <a:bodyPr wrap="square">
            <a:spAutoFit/>
          </a:bodyPr>
          <a:lstStyle/>
          <a:p>
            <a:pPr algn="just"/>
            <a:r>
              <a:rPr lang="en-US" altLang="en-US" sz="3200" b="1" dirty="0">
                <a:latin typeface="Times New Roman" panose="02020603050405020304" pitchFamily="18" charset="0"/>
                <a:cs typeface="Times New Roman" panose="02020603050405020304" pitchFamily="18" charset="0"/>
              </a:rPr>
              <a:t>1. </a:t>
            </a:r>
            <a:r>
              <a:rPr lang="en-US" altLang="en-US" sz="3200" b="1" dirty="0" err="1">
                <a:latin typeface="Times New Roman" panose="02020603050405020304" pitchFamily="18" charset="0"/>
                <a:cs typeface="Times New Roman" panose="02020603050405020304" pitchFamily="18" charset="0"/>
              </a:rPr>
              <a:t>Đọc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lại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đoạn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đối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thoại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giữa</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ông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Hòn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Rấm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với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chú</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bé</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Đất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trong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truyện</a:t>
            </a:r>
            <a:r>
              <a:rPr lang="en-US" altLang="en-US" sz="3200" b="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Chú</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Đất</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Nung</a:t>
            </a:r>
            <a:r>
              <a:rPr lang="en-US" altLang="en-US" sz="3200" b="1" dirty="0">
                <a:latin typeface="Times New Roman" panose="02020603050405020304" pitchFamily="18" charset="0"/>
                <a:cs typeface="Times New Roman" panose="02020603050405020304" pitchFamily="18" charset="0"/>
              </a:rPr>
              <a:t>:</a:t>
            </a:r>
            <a:endParaRPr lang="en-US" altLang="en-US" sz="3200" b="1" dirty="0">
              <a:latin typeface="Times New Roman" panose="02020603050405020304" pitchFamily="18" charset="0"/>
              <a:cs typeface="Times New Roman" panose="02020603050405020304" pitchFamily="18" charset="0"/>
            </a:endParaRPr>
          </a:p>
        </p:txBody>
      </p:sp>
      <p:sp>
        <p:nvSpPr>
          <p:cNvPr id="12" name="Rectangle 11"/>
          <p:cNvSpPr>
            <a:spLocks noChangeArrowheads="1"/>
          </p:cNvSpPr>
          <p:nvPr/>
        </p:nvSpPr>
        <p:spPr bwMode="auto">
          <a:xfrm>
            <a:off x="117232" y="81185"/>
            <a:ext cx="1154723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5pPr>
            <a:lvl6pPr marL="2286000" algn="l" defTabSz="914400" rtl="0" eaLnBrk="1" latinLnBrk="0" hangingPunct="1">
              <a:defRPr sz="2800" b="1" kern="1200">
                <a:solidFill>
                  <a:schemeClr val="tx1"/>
                </a:solidFill>
                <a:latin typeface=".VnTime" panose="020B7200000000000000" pitchFamily="34" charset="0"/>
                <a:ea typeface="+mn-ea"/>
                <a:cs typeface="+mn-cs"/>
              </a:defRPr>
            </a:lvl6pPr>
            <a:lvl7pPr marL="2743200" algn="l" defTabSz="914400" rtl="0" eaLnBrk="1" latinLnBrk="0" hangingPunct="1">
              <a:defRPr sz="2800" b="1" kern="1200">
                <a:solidFill>
                  <a:schemeClr val="tx1"/>
                </a:solidFill>
                <a:latin typeface=".VnTime" panose="020B7200000000000000" pitchFamily="34" charset="0"/>
                <a:ea typeface="+mn-ea"/>
                <a:cs typeface="+mn-cs"/>
              </a:defRPr>
            </a:lvl7pPr>
            <a:lvl8pPr marL="3200400" algn="l" defTabSz="914400" rtl="0" eaLnBrk="1" latinLnBrk="0" hangingPunct="1">
              <a:defRPr sz="2800" b="1" kern="1200">
                <a:solidFill>
                  <a:schemeClr val="tx1"/>
                </a:solidFill>
                <a:latin typeface=".VnTime" panose="020B7200000000000000" pitchFamily="34" charset="0"/>
                <a:ea typeface="+mn-ea"/>
                <a:cs typeface="+mn-cs"/>
              </a:defRPr>
            </a:lvl8pPr>
            <a:lvl9pPr marL="3657600" algn="l" defTabSz="914400" rtl="0" eaLnBrk="1" latinLnBrk="0" hangingPunct="1">
              <a:defRPr sz="2800" b="1" kern="1200">
                <a:solidFill>
                  <a:schemeClr val="tx1"/>
                </a:solidFill>
                <a:latin typeface=".VnTime" panose="020B7200000000000000" pitchFamily="34" charset="0"/>
                <a:ea typeface="+mn-ea"/>
                <a:cs typeface="+mn-cs"/>
              </a:defRPr>
            </a:lvl9pPr>
          </a:lstStyle>
          <a:p>
            <a:pPr algn="ctr" eaLnBrk="1" hangingPunct="1">
              <a:spcBef>
                <a:spcPct val="0"/>
              </a:spcBef>
              <a:buFontTx/>
              <a:buNone/>
            </a:pPr>
            <a:r>
              <a:rPr lang="en-US" altLang="en-US" sz="2400" b="1" dirty="0" err="1">
                <a:solidFill>
                  <a:srgbClr val="00B0F0"/>
                </a:solidFill>
                <a:latin typeface="Times New Roman" panose="02020603050405020304" pitchFamily="18" charset="0"/>
              </a:rPr>
              <a:t>Thứ</a:t>
            </a:r>
            <a:r>
              <a:rPr lang="en-US" altLang="en-US" sz="2400" b="1" dirty="0">
                <a:solidFill>
                  <a:srgbClr val="00B0F0"/>
                </a:solidFill>
                <a:latin typeface="Times New Roman" panose="02020603050405020304" pitchFamily="18" charset="0"/>
              </a:rPr>
              <a:t> </a:t>
            </a:r>
            <a:r>
              <a:rPr lang="en-US" altLang="en-US" sz="2400" b="1" dirty="0" err="1" smtClean="0">
                <a:solidFill>
                  <a:srgbClr val="00B0F0"/>
                </a:solidFill>
                <a:latin typeface="Times New Roman" panose="02020603050405020304" pitchFamily="18" charset="0"/>
              </a:rPr>
              <a:t>năm</a:t>
            </a:r>
            <a:r>
              <a:rPr lang="en-US" altLang="en-US" sz="2400" b="1" dirty="0" smtClean="0">
                <a:solidFill>
                  <a:srgbClr val="00B0F0"/>
                </a:solidFill>
                <a:latin typeface="Times New Roman" panose="02020603050405020304" pitchFamily="18" charset="0"/>
              </a:rPr>
              <a:t> </a:t>
            </a:r>
            <a:r>
              <a:rPr lang="en-US" altLang="en-US" sz="2400" b="1" dirty="0" err="1" smtClean="0">
                <a:solidFill>
                  <a:srgbClr val="00B0F0"/>
                </a:solidFill>
                <a:latin typeface="Times New Roman" panose="02020603050405020304" pitchFamily="18" charset="0"/>
              </a:rPr>
              <a:t>ng</a:t>
            </a:r>
            <a:r>
              <a:rPr lang="en-US" altLang="en-US" sz="2400" b="1" dirty="0" err="1" smtClean="0">
                <a:solidFill>
                  <a:srgbClr val="00B0F0"/>
                </a:solidFill>
                <a:latin typeface="Times New Roman" panose="02020603050405020304" pitchFamily="18" charset="0"/>
                <a:cs typeface="Times New Roman" panose="02020603050405020304" pitchFamily="18" charset="0"/>
              </a:rPr>
              <a:t>à</a:t>
            </a:r>
            <a:r>
              <a:rPr lang="en-US" altLang="en-US" sz="2400" b="1" dirty="0" err="1" smtClean="0">
                <a:solidFill>
                  <a:srgbClr val="00B0F0"/>
                </a:solidFill>
                <a:latin typeface="Times New Roman" panose="02020603050405020304" pitchFamily="18" charset="0"/>
              </a:rPr>
              <a:t>y</a:t>
            </a:r>
            <a:r>
              <a:rPr lang="en-US" altLang="en-US" sz="2400" b="1" dirty="0" smtClean="0">
                <a:solidFill>
                  <a:srgbClr val="00B0F0"/>
                </a:solidFill>
                <a:latin typeface="Times New Roman" panose="02020603050405020304" pitchFamily="18" charset="0"/>
              </a:rPr>
              <a:t> 08 </a:t>
            </a:r>
            <a:r>
              <a:rPr lang="en-US" altLang="en-US" sz="2400" b="1" dirty="0" err="1">
                <a:solidFill>
                  <a:srgbClr val="00B0F0"/>
                </a:solidFill>
                <a:latin typeface="Times New Roman" panose="02020603050405020304" pitchFamily="18" charset="0"/>
              </a:rPr>
              <a:t>tháng</a:t>
            </a:r>
            <a:r>
              <a:rPr lang="en-US" altLang="en-US" sz="2400" b="1" dirty="0">
                <a:solidFill>
                  <a:srgbClr val="00B0F0"/>
                </a:solidFill>
                <a:latin typeface="Times New Roman" panose="02020603050405020304" pitchFamily="18" charset="0"/>
              </a:rPr>
              <a:t> </a:t>
            </a:r>
            <a:r>
              <a:rPr lang="en-US" altLang="en-US" sz="2400" b="1" dirty="0" smtClean="0">
                <a:solidFill>
                  <a:srgbClr val="00B0F0"/>
                </a:solidFill>
                <a:latin typeface="Times New Roman" panose="02020603050405020304" pitchFamily="18" charset="0"/>
              </a:rPr>
              <a:t>12 </a:t>
            </a:r>
            <a:r>
              <a:rPr lang="en-US" altLang="en-US" sz="2400" b="1" dirty="0" err="1">
                <a:solidFill>
                  <a:srgbClr val="00B0F0"/>
                </a:solidFill>
                <a:latin typeface="Times New Roman" panose="02020603050405020304" pitchFamily="18" charset="0"/>
              </a:rPr>
              <a:t>năm</a:t>
            </a:r>
            <a:r>
              <a:rPr lang="en-US" altLang="en-US" sz="2400" b="1" dirty="0">
                <a:solidFill>
                  <a:srgbClr val="00B0F0"/>
                </a:solidFill>
                <a:latin typeface="Times New Roman" panose="02020603050405020304" pitchFamily="18" charset="0"/>
              </a:rPr>
              <a:t> </a:t>
            </a:r>
            <a:r>
              <a:rPr lang="en-US" altLang="en-US" sz="2400" b="1" dirty="0" smtClean="0">
                <a:solidFill>
                  <a:srgbClr val="00B0F0"/>
                </a:solidFill>
                <a:latin typeface="Times New Roman" panose="02020603050405020304" pitchFamily="18" charset="0"/>
              </a:rPr>
              <a:t>2022</a:t>
            </a:r>
            <a:endParaRPr lang="en-US" altLang="en-US" sz="2400" b="1" dirty="0">
              <a:solidFill>
                <a:srgbClr val="00B0F0"/>
              </a:solidFill>
              <a:latin typeface="Times New Roman" panose="02020603050405020304" pitchFamily="18" charset="0"/>
            </a:endParaRPr>
          </a:p>
          <a:p>
            <a:pPr algn="ctr" eaLnBrk="1" hangingPunct="1">
              <a:spcBef>
                <a:spcPct val="0"/>
              </a:spcBef>
              <a:buFontTx/>
              <a:buNone/>
            </a:pPr>
            <a:r>
              <a:rPr lang="en-US" altLang="en-US" sz="2400" b="1" u="sng" dirty="0" err="1" smtClean="0">
                <a:solidFill>
                  <a:srgbClr val="0000FF"/>
                </a:solidFill>
                <a:latin typeface="Times New Roman" panose="02020603050405020304" pitchFamily="18" charset="0"/>
              </a:rPr>
              <a:t>Luyện</a:t>
            </a:r>
            <a:r>
              <a:rPr lang="en-US" altLang="en-US" sz="2400" b="1" u="sng" dirty="0" smtClean="0">
                <a:solidFill>
                  <a:srgbClr val="0000FF"/>
                </a:solidFill>
                <a:latin typeface="Times New Roman" panose="02020603050405020304" pitchFamily="18" charset="0"/>
              </a:rPr>
              <a:t> </a:t>
            </a:r>
            <a:r>
              <a:rPr lang="en-US" altLang="en-US" sz="2400" b="1" u="sng" dirty="0" err="1" smtClean="0">
                <a:solidFill>
                  <a:srgbClr val="0000FF"/>
                </a:solidFill>
                <a:latin typeface="Times New Roman" panose="02020603050405020304" pitchFamily="18" charset="0"/>
              </a:rPr>
              <a:t>từ</a:t>
            </a:r>
            <a:r>
              <a:rPr lang="en-US" altLang="en-US" sz="2400" b="1" u="sng" dirty="0" smtClean="0">
                <a:solidFill>
                  <a:srgbClr val="0000FF"/>
                </a:solidFill>
                <a:latin typeface="Times New Roman" panose="02020603050405020304" pitchFamily="18" charset="0"/>
              </a:rPr>
              <a:t> </a:t>
            </a:r>
            <a:r>
              <a:rPr lang="en-US" altLang="en-US" sz="2400" b="1" u="sng" dirty="0" err="1" smtClean="0">
                <a:solidFill>
                  <a:srgbClr val="0000FF"/>
                </a:solidFill>
                <a:latin typeface="Times New Roman" panose="02020603050405020304" pitchFamily="18" charset="0"/>
              </a:rPr>
              <a:t>và</a:t>
            </a:r>
            <a:r>
              <a:rPr lang="en-US" altLang="en-US" sz="2400" b="1" u="sng" dirty="0" smtClean="0">
                <a:solidFill>
                  <a:srgbClr val="0000FF"/>
                </a:solidFill>
                <a:latin typeface="Times New Roman" panose="02020603050405020304" pitchFamily="18" charset="0"/>
              </a:rPr>
              <a:t> </a:t>
            </a:r>
            <a:r>
              <a:rPr lang="en-US" altLang="en-US" sz="2400" b="1" u="sng" dirty="0" err="1" smtClean="0">
                <a:solidFill>
                  <a:srgbClr val="0000FF"/>
                </a:solidFill>
                <a:latin typeface="Times New Roman" panose="02020603050405020304" pitchFamily="18" charset="0"/>
              </a:rPr>
              <a:t>câu</a:t>
            </a:r>
            <a:r>
              <a:rPr lang="en-US" altLang="en-US" sz="2400" b="1" u="sng" dirty="0" smtClean="0">
                <a:solidFill>
                  <a:srgbClr val="0000FF"/>
                </a:solidFill>
                <a:latin typeface="Times New Roman" panose="02020603050405020304" pitchFamily="18" charset="0"/>
              </a:rPr>
              <a:t>:</a:t>
            </a:r>
            <a:endParaRPr lang="en-US" altLang="en-US" sz="2400" b="1" u="sng" dirty="0" smtClean="0">
              <a:solidFill>
                <a:srgbClr val="0000FF"/>
              </a:solidFill>
              <a:latin typeface="Times New Roman" panose="02020603050405020304" pitchFamily="18" charset="0"/>
            </a:endParaRPr>
          </a:p>
          <a:p>
            <a:pPr algn="ctr" eaLnBrk="1" hangingPunct="1">
              <a:spcBef>
                <a:spcPct val="0"/>
              </a:spcBef>
              <a:buFontTx/>
              <a:buNone/>
            </a:pPr>
            <a:r>
              <a:rPr lang="en-US" altLang="en-US" sz="3200" b="1" dirty="0" err="1" smtClean="0">
                <a:solidFill>
                  <a:srgbClr val="FF0000"/>
                </a:solidFill>
                <a:latin typeface="Times New Roman" panose="02020603050405020304" pitchFamily="18" charset="0"/>
              </a:rPr>
              <a:t>Dùng</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câu</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hỏi</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vào</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mục</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đích</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khác</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par>
                                <p:cTn id="11" presetID="5"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heckerboard(across)">
                                      <p:cBhvr>
                                        <p:cTn id="23" dur="500"/>
                                        <p:tgtEl>
                                          <p:spTgt spid="11"/>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heckerboard(across)">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2"/>
          <p:cNvSpPr txBox="1">
            <a:spLocks noChangeArrowheads="1"/>
          </p:cNvSpPr>
          <p:nvPr/>
        </p:nvSpPr>
        <p:spPr bwMode="auto">
          <a:xfrm>
            <a:off x="1756228" y="2588759"/>
            <a:ext cx="7620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graphicFrame>
        <p:nvGraphicFramePr>
          <p:cNvPr id="6" name="Group 77"/>
          <p:cNvGraphicFramePr/>
          <p:nvPr/>
        </p:nvGraphicFramePr>
        <p:xfrm>
          <a:off x="1313824" y="2955471"/>
          <a:ext cx="9526135" cy="3444168"/>
        </p:xfrm>
        <a:graphic>
          <a:graphicData uri="http://schemas.openxmlformats.org/drawingml/2006/table">
            <a:tbl>
              <a:tblPr/>
              <a:tblGrid>
                <a:gridCol w="4441349"/>
                <a:gridCol w="5084786"/>
              </a:tblGrid>
              <a:tr h="45853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2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Câu</a:t>
                      </a:r>
                      <a:r>
                        <a:rPr kumimoji="0" lang="en-US" altLang="en-US" sz="2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hỏi</a:t>
                      </a:r>
                      <a:endParaRPr kumimoji="0" lang="en-US" altLang="en-US" sz="2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91450" marR="91450"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2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Mục</a:t>
                      </a:r>
                      <a:r>
                        <a:rPr kumimoji="0" lang="en-US" altLang="en-US" sz="2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đích</a:t>
                      </a:r>
                      <a:endParaRPr kumimoji="0" lang="en-US" altLang="en-US" sz="2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91450" marR="91450"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8003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dirty="0">
                        <a:ln>
                          <a:noFill/>
                        </a:ln>
                        <a:solidFill>
                          <a:schemeClr val="tx1"/>
                        </a:solidFill>
                        <a:effectLst/>
                        <a:latin typeface=".VnTime" panose="020B7200000000000000" pitchFamily="34" charset="0"/>
                      </a:endParaRPr>
                    </a:p>
                  </a:txBody>
                  <a:tcPr marL="91450" marR="91450"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dirty="0">
                        <a:ln>
                          <a:noFill/>
                        </a:ln>
                        <a:solidFill>
                          <a:schemeClr val="tx1"/>
                        </a:solidFill>
                        <a:effectLst/>
                        <a:latin typeface=".VnTime" panose="020B7200000000000000" pitchFamily="34" charset="0"/>
                      </a:endParaRPr>
                    </a:p>
                  </a:txBody>
                  <a:tcPr marL="91450" marR="91450"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Text Box 48"/>
          <p:cNvSpPr txBox="1">
            <a:spLocks noChangeArrowheads="1"/>
          </p:cNvSpPr>
          <p:nvPr/>
        </p:nvSpPr>
        <p:spPr bwMode="auto">
          <a:xfrm>
            <a:off x="1345065" y="3831199"/>
            <a:ext cx="42507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3200" dirty="0">
                <a:solidFill>
                  <a:srgbClr val="0000FF"/>
                </a:solidFill>
                <a:latin typeface="Times New Roman" panose="02020603050405020304" pitchFamily="18" charset="0"/>
                <a:cs typeface="Times New Roman" panose="02020603050405020304" pitchFamily="18" charset="0"/>
              </a:rPr>
              <a:t>- Sao </a:t>
            </a:r>
            <a:r>
              <a:rPr lang="en-US" altLang="en-US" sz="3200" dirty="0" err="1">
                <a:solidFill>
                  <a:srgbClr val="0000FF"/>
                </a:solidFill>
                <a:latin typeface="Times New Roman" panose="02020603050405020304" pitchFamily="18" charset="0"/>
                <a:cs typeface="Times New Roman" panose="02020603050405020304" pitchFamily="18" charset="0"/>
              </a:rPr>
              <a:t>chú</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mày</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nhát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thế</a:t>
            </a:r>
            <a:r>
              <a:rPr lang="en-US" altLang="en-US" sz="3200" dirty="0">
                <a:solidFill>
                  <a:srgbClr val="0000FF"/>
                </a:solidFill>
                <a:latin typeface="Times New Roman" panose="02020603050405020304" pitchFamily="18" charset="0"/>
                <a:cs typeface="Times New Roman" panose="02020603050405020304" pitchFamily="18" charset="0"/>
              </a:rPr>
              <a:t>?</a:t>
            </a:r>
            <a:endParaRPr lang="en-US" altLang="en-US" sz="3200" dirty="0">
              <a:solidFill>
                <a:srgbClr val="0000FF"/>
              </a:solidFill>
              <a:latin typeface="Times New Roman" panose="02020603050405020304" pitchFamily="18" charset="0"/>
              <a:cs typeface="Times New Roman" panose="02020603050405020304" pitchFamily="18" charset="0"/>
            </a:endParaRPr>
          </a:p>
        </p:txBody>
      </p:sp>
      <p:sp>
        <p:nvSpPr>
          <p:cNvPr id="8" name="Text Box 49"/>
          <p:cNvSpPr txBox="1">
            <a:spLocks noChangeArrowheads="1"/>
          </p:cNvSpPr>
          <p:nvPr/>
        </p:nvSpPr>
        <p:spPr bwMode="auto">
          <a:xfrm>
            <a:off x="6108132" y="3671190"/>
            <a:ext cx="4433321"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r>
              <a:rPr lang="en-US" altLang="en-US" sz="3200" dirty="0" err="1">
                <a:solidFill>
                  <a:srgbClr val="0000FF"/>
                </a:solidFill>
                <a:latin typeface="Times New Roman" panose="02020603050405020304" pitchFamily="18" charset="0"/>
                <a:cs typeface="Times New Roman" panose="02020603050405020304" pitchFamily="18" charset="0"/>
              </a:rPr>
              <a:t>Ông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Hòn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Rấm</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chê</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chú</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bé</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Đất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nhát</a:t>
            </a:r>
            <a:r>
              <a:rPr lang="en-US" altLang="en-US" sz="3200" dirty="0">
                <a:solidFill>
                  <a:srgbClr val="0000FF"/>
                </a:solidFill>
                <a:latin typeface="Times New Roman" panose="02020603050405020304" pitchFamily="18" charset="0"/>
                <a:cs typeface="Times New Roman" panose="02020603050405020304" pitchFamily="18" charset="0"/>
              </a:rPr>
              <a:t>.</a:t>
            </a:r>
            <a:endParaRPr lang="en-US" altLang="en-US" sz="3200" dirty="0">
              <a:solidFill>
                <a:srgbClr val="0000FF"/>
              </a:solidFill>
              <a:latin typeface="Times New Roman" panose="02020603050405020304" pitchFamily="18" charset="0"/>
              <a:cs typeface="Times New Roman" panose="02020603050405020304" pitchFamily="18" charset="0"/>
            </a:endParaRPr>
          </a:p>
        </p:txBody>
      </p:sp>
      <p:sp>
        <p:nvSpPr>
          <p:cNvPr id="10" name="Rectangle 72"/>
          <p:cNvSpPr>
            <a:spLocks noChangeArrowheads="1"/>
          </p:cNvSpPr>
          <p:nvPr/>
        </p:nvSpPr>
        <p:spPr bwMode="auto">
          <a:xfrm>
            <a:off x="1527628" y="4942566"/>
            <a:ext cx="1981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3200">
                <a:solidFill>
                  <a:srgbClr val="0000FF"/>
                </a:solidFill>
                <a:latin typeface="Times New Roman" panose="02020603050405020304" pitchFamily="18" charset="0"/>
                <a:cs typeface="Times New Roman" panose="02020603050405020304" pitchFamily="18" charset="0"/>
              </a:rPr>
              <a:t>- Chứ sao?</a:t>
            </a:r>
            <a:endParaRPr lang="en-US" altLang="en-US" sz="3200">
              <a:solidFill>
                <a:srgbClr val="0000FF"/>
              </a:solidFill>
              <a:latin typeface="Times New Roman" panose="02020603050405020304" pitchFamily="18" charset="0"/>
              <a:cs typeface="Times New Roman" panose="02020603050405020304" pitchFamily="18" charset="0"/>
            </a:endParaRPr>
          </a:p>
        </p:txBody>
      </p:sp>
      <p:sp>
        <p:nvSpPr>
          <p:cNvPr id="11" name="Rectangle 78"/>
          <p:cNvSpPr>
            <a:spLocks noChangeArrowheads="1"/>
          </p:cNvSpPr>
          <p:nvPr/>
        </p:nvSpPr>
        <p:spPr bwMode="auto">
          <a:xfrm>
            <a:off x="6076892" y="4919203"/>
            <a:ext cx="44958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r>
              <a:rPr lang="en-US" altLang="en-US" sz="3200">
                <a:solidFill>
                  <a:srgbClr val="0000FF"/>
                </a:solidFill>
                <a:latin typeface="Times New Roman" panose="02020603050405020304" pitchFamily="18" charset="0"/>
                <a:cs typeface="Times New Roman" panose="02020603050405020304" pitchFamily="18" charset="0"/>
              </a:rPr>
              <a:t>Ông Hòn Rấm </a:t>
            </a:r>
            <a:r>
              <a:rPr lang="en-US" altLang="en-US" sz="3200">
                <a:solidFill>
                  <a:srgbClr val="FF0000"/>
                </a:solidFill>
                <a:latin typeface="Times New Roman" panose="02020603050405020304" pitchFamily="18" charset="0"/>
                <a:cs typeface="Times New Roman" panose="02020603050405020304" pitchFamily="18" charset="0"/>
              </a:rPr>
              <a:t>khẳng định </a:t>
            </a:r>
            <a:r>
              <a:rPr lang="en-US" altLang="en-US" sz="3200">
                <a:solidFill>
                  <a:srgbClr val="0000FF"/>
                </a:solidFill>
                <a:latin typeface="Times New Roman" panose="02020603050405020304" pitchFamily="18" charset="0"/>
                <a:cs typeface="Times New Roman" panose="02020603050405020304" pitchFamily="18" charset="0"/>
              </a:rPr>
              <a:t>đất có thể nung trong lửa.</a:t>
            </a:r>
            <a:endParaRPr lang="en-US" altLang="en-US" sz="3200">
              <a:solidFill>
                <a:srgbClr val="0000FF"/>
              </a:solidFill>
              <a:latin typeface="Times New Roman" panose="02020603050405020304" pitchFamily="18" charset="0"/>
              <a:cs typeface="Times New Roman" panose="02020603050405020304" pitchFamily="18" charset="0"/>
            </a:endParaRPr>
          </a:p>
        </p:txBody>
      </p:sp>
      <p:sp>
        <p:nvSpPr>
          <p:cNvPr id="13" name="Text Box 92"/>
          <p:cNvSpPr txBox="1">
            <a:spLocks noChangeArrowheads="1"/>
          </p:cNvSpPr>
          <p:nvPr/>
        </p:nvSpPr>
        <p:spPr bwMode="auto">
          <a:xfrm>
            <a:off x="1215400" y="1887402"/>
            <a:ext cx="9624559" cy="1600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vi-VN" altLang="en-US" sz="2800" b="1" dirty="0">
                <a:latin typeface="Times New Roman" panose="02020603050405020304" pitchFamily="18" charset="0"/>
                <a:cs typeface="Times New Roman" panose="02020603050405020304" pitchFamily="18" charset="0"/>
              </a:rPr>
              <a:t>2. Theo em các câu hỏi của ông Hòn Rấm  có dùng để hỏi về điều chưa biết không? Nếu không chúng được dùng làm gì?</a:t>
            </a:r>
            <a:endParaRPr lang="vi-VN" altLang="en-US" sz="2800" b="1" dirty="0">
              <a:latin typeface="Times New Roman" panose="02020603050405020304" pitchFamily="18" charset="0"/>
              <a:cs typeface="Times New Roman" panose="02020603050405020304" pitchFamily="18" charset="0"/>
            </a:endParaRPr>
          </a:p>
          <a:p>
            <a:pPr algn="just" eaLnBrk="1" hangingPunct="1">
              <a:spcBef>
                <a:spcPct val="50000"/>
              </a:spcBef>
            </a:pPr>
            <a:endParaRPr lang="en-US" altLang="en-US" sz="2800" b="1" dirty="0">
              <a:solidFill>
                <a:srgbClr val="0000FF"/>
              </a:solidFill>
              <a:latin typeface=".VnArial" panose="020B7200000000000000" pitchFamily="34" charset="0"/>
            </a:endParaRPr>
          </a:p>
        </p:txBody>
      </p:sp>
      <p:cxnSp>
        <p:nvCxnSpPr>
          <p:cNvPr id="15" name="Straight Connector 14"/>
          <p:cNvCxnSpPr/>
          <p:nvPr/>
        </p:nvCxnSpPr>
        <p:spPr>
          <a:xfrm>
            <a:off x="1345065" y="4804744"/>
            <a:ext cx="9526135" cy="0"/>
          </a:xfrm>
          <a:prstGeom prst="line">
            <a:avLst/>
          </a:prstGeom>
          <a:ln w="19050"/>
        </p:spPr>
        <p:style>
          <a:lnRef idx="1">
            <a:schemeClr val="dk1"/>
          </a:lnRef>
          <a:fillRef idx="0">
            <a:schemeClr val="dk1"/>
          </a:fillRef>
          <a:effectRef idx="0">
            <a:schemeClr val="dk1"/>
          </a:effectRef>
          <a:fontRef idx="minor">
            <a:schemeClr val="tx1"/>
          </a:fontRef>
        </p:style>
      </p:cxnSp>
      <p:sp>
        <p:nvSpPr>
          <p:cNvPr id="14" name="Rectangle 13"/>
          <p:cNvSpPr>
            <a:spLocks noChangeArrowheads="1"/>
          </p:cNvSpPr>
          <p:nvPr/>
        </p:nvSpPr>
        <p:spPr bwMode="auto">
          <a:xfrm>
            <a:off x="117232" y="81185"/>
            <a:ext cx="1154723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5pPr>
            <a:lvl6pPr marL="2286000" algn="l" defTabSz="914400" rtl="0" eaLnBrk="1" latinLnBrk="0" hangingPunct="1">
              <a:defRPr sz="2800" b="1" kern="1200">
                <a:solidFill>
                  <a:schemeClr val="tx1"/>
                </a:solidFill>
                <a:latin typeface=".VnTime" panose="020B7200000000000000" pitchFamily="34" charset="0"/>
                <a:ea typeface="+mn-ea"/>
                <a:cs typeface="+mn-cs"/>
              </a:defRPr>
            </a:lvl6pPr>
            <a:lvl7pPr marL="2743200" algn="l" defTabSz="914400" rtl="0" eaLnBrk="1" latinLnBrk="0" hangingPunct="1">
              <a:defRPr sz="2800" b="1" kern="1200">
                <a:solidFill>
                  <a:schemeClr val="tx1"/>
                </a:solidFill>
                <a:latin typeface=".VnTime" panose="020B7200000000000000" pitchFamily="34" charset="0"/>
                <a:ea typeface="+mn-ea"/>
                <a:cs typeface="+mn-cs"/>
              </a:defRPr>
            </a:lvl7pPr>
            <a:lvl8pPr marL="3200400" algn="l" defTabSz="914400" rtl="0" eaLnBrk="1" latinLnBrk="0" hangingPunct="1">
              <a:defRPr sz="2800" b="1" kern="1200">
                <a:solidFill>
                  <a:schemeClr val="tx1"/>
                </a:solidFill>
                <a:latin typeface=".VnTime" panose="020B7200000000000000" pitchFamily="34" charset="0"/>
                <a:ea typeface="+mn-ea"/>
                <a:cs typeface="+mn-cs"/>
              </a:defRPr>
            </a:lvl8pPr>
            <a:lvl9pPr marL="3657600" algn="l" defTabSz="914400" rtl="0" eaLnBrk="1" latinLnBrk="0" hangingPunct="1">
              <a:defRPr sz="2800" b="1" kern="1200">
                <a:solidFill>
                  <a:schemeClr val="tx1"/>
                </a:solidFill>
                <a:latin typeface=".VnTime" panose="020B7200000000000000" pitchFamily="34" charset="0"/>
                <a:ea typeface="+mn-ea"/>
                <a:cs typeface="+mn-cs"/>
              </a:defRPr>
            </a:lvl9pPr>
          </a:lstStyle>
          <a:p>
            <a:pPr algn="ctr" eaLnBrk="1" hangingPunct="1">
              <a:spcBef>
                <a:spcPct val="0"/>
              </a:spcBef>
              <a:buFontTx/>
              <a:buNone/>
            </a:pPr>
            <a:r>
              <a:rPr lang="en-US" altLang="en-US" sz="2400" b="1" dirty="0" err="1">
                <a:solidFill>
                  <a:srgbClr val="00B0F0"/>
                </a:solidFill>
                <a:latin typeface="Times New Roman" panose="02020603050405020304" pitchFamily="18" charset="0"/>
              </a:rPr>
              <a:t>Thứ</a:t>
            </a:r>
            <a:r>
              <a:rPr lang="en-US" altLang="en-US" sz="2400" b="1" dirty="0">
                <a:solidFill>
                  <a:srgbClr val="00B0F0"/>
                </a:solidFill>
                <a:latin typeface="Times New Roman" panose="02020603050405020304" pitchFamily="18" charset="0"/>
              </a:rPr>
              <a:t> </a:t>
            </a:r>
            <a:r>
              <a:rPr lang="en-US" altLang="en-US" sz="2400" b="1" dirty="0" err="1" smtClean="0">
                <a:solidFill>
                  <a:srgbClr val="00B0F0"/>
                </a:solidFill>
                <a:latin typeface="Times New Roman" panose="02020603050405020304" pitchFamily="18" charset="0"/>
              </a:rPr>
              <a:t>năm</a:t>
            </a:r>
            <a:r>
              <a:rPr lang="en-US" altLang="en-US" sz="2400" b="1" dirty="0" smtClean="0">
                <a:solidFill>
                  <a:srgbClr val="00B0F0"/>
                </a:solidFill>
                <a:latin typeface="Times New Roman" panose="02020603050405020304" pitchFamily="18" charset="0"/>
              </a:rPr>
              <a:t> </a:t>
            </a:r>
            <a:r>
              <a:rPr lang="en-US" altLang="en-US" sz="2400" b="1" dirty="0" err="1" smtClean="0">
                <a:solidFill>
                  <a:srgbClr val="00B0F0"/>
                </a:solidFill>
                <a:latin typeface="Times New Roman" panose="02020603050405020304" pitchFamily="18" charset="0"/>
              </a:rPr>
              <a:t>ng</a:t>
            </a:r>
            <a:r>
              <a:rPr lang="en-US" altLang="en-US" sz="2400" b="1" dirty="0" err="1" smtClean="0">
                <a:solidFill>
                  <a:srgbClr val="00B0F0"/>
                </a:solidFill>
                <a:latin typeface="Times New Roman" panose="02020603050405020304" pitchFamily="18" charset="0"/>
                <a:cs typeface="Times New Roman" panose="02020603050405020304" pitchFamily="18" charset="0"/>
              </a:rPr>
              <a:t>à</a:t>
            </a:r>
            <a:r>
              <a:rPr lang="en-US" altLang="en-US" sz="2400" b="1" dirty="0" err="1" smtClean="0">
                <a:solidFill>
                  <a:srgbClr val="00B0F0"/>
                </a:solidFill>
                <a:latin typeface="Times New Roman" panose="02020603050405020304" pitchFamily="18" charset="0"/>
              </a:rPr>
              <a:t>y</a:t>
            </a:r>
            <a:r>
              <a:rPr lang="en-US" altLang="en-US" sz="2400" b="1" dirty="0" smtClean="0">
                <a:solidFill>
                  <a:srgbClr val="00B0F0"/>
                </a:solidFill>
                <a:latin typeface="Times New Roman" panose="02020603050405020304" pitchFamily="18" charset="0"/>
              </a:rPr>
              <a:t> 08 </a:t>
            </a:r>
            <a:r>
              <a:rPr lang="en-US" altLang="en-US" sz="2400" b="1" dirty="0" err="1">
                <a:solidFill>
                  <a:srgbClr val="00B0F0"/>
                </a:solidFill>
                <a:latin typeface="Times New Roman" panose="02020603050405020304" pitchFamily="18" charset="0"/>
              </a:rPr>
              <a:t>tháng</a:t>
            </a:r>
            <a:r>
              <a:rPr lang="en-US" altLang="en-US" sz="2400" b="1" dirty="0">
                <a:solidFill>
                  <a:srgbClr val="00B0F0"/>
                </a:solidFill>
                <a:latin typeface="Times New Roman" panose="02020603050405020304" pitchFamily="18" charset="0"/>
              </a:rPr>
              <a:t> </a:t>
            </a:r>
            <a:r>
              <a:rPr lang="en-US" altLang="en-US" sz="2400" b="1" dirty="0" smtClean="0">
                <a:solidFill>
                  <a:srgbClr val="00B0F0"/>
                </a:solidFill>
                <a:latin typeface="Times New Roman" panose="02020603050405020304" pitchFamily="18" charset="0"/>
              </a:rPr>
              <a:t>12 </a:t>
            </a:r>
            <a:r>
              <a:rPr lang="en-US" altLang="en-US" sz="2400" b="1" dirty="0" err="1">
                <a:solidFill>
                  <a:srgbClr val="00B0F0"/>
                </a:solidFill>
                <a:latin typeface="Times New Roman" panose="02020603050405020304" pitchFamily="18" charset="0"/>
              </a:rPr>
              <a:t>năm</a:t>
            </a:r>
            <a:r>
              <a:rPr lang="en-US" altLang="en-US" sz="2400" b="1" dirty="0">
                <a:solidFill>
                  <a:srgbClr val="00B0F0"/>
                </a:solidFill>
                <a:latin typeface="Times New Roman" panose="02020603050405020304" pitchFamily="18" charset="0"/>
              </a:rPr>
              <a:t> </a:t>
            </a:r>
            <a:r>
              <a:rPr lang="en-US" altLang="en-US" sz="2400" b="1" dirty="0" smtClean="0">
                <a:solidFill>
                  <a:srgbClr val="00B0F0"/>
                </a:solidFill>
                <a:latin typeface="Times New Roman" panose="02020603050405020304" pitchFamily="18" charset="0"/>
              </a:rPr>
              <a:t>2022</a:t>
            </a:r>
            <a:endParaRPr lang="en-US" altLang="en-US" sz="2400" b="1" dirty="0">
              <a:solidFill>
                <a:srgbClr val="00B0F0"/>
              </a:solidFill>
              <a:latin typeface="Times New Roman" panose="02020603050405020304" pitchFamily="18" charset="0"/>
            </a:endParaRPr>
          </a:p>
          <a:p>
            <a:pPr algn="ctr" eaLnBrk="1" hangingPunct="1">
              <a:spcBef>
                <a:spcPct val="0"/>
              </a:spcBef>
              <a:buFontTx/>
              <a:buNone/>
            </a:pPr>
            <a:r>
              <a:rPr lang="en-US" altLang="en-US" sz="2400" b="1" u="sng" dirty="0" err="1" smtClean="0">
                <a:solidFill>
                  <a:srgbClr val="0000FF"/>
                </a:solidFill>
                <a:latin typeface="Times New Roman" panose="02020603050405020304" pitchFamily="18" charset="0"/>
              </a:rPr>
              <a:t>Luyện</a:t>
            </a:r>
            <a:r>
              <a:rPr lang="en-US" altLang="en-US" sz="2400" b="1" u="sng" dirty="0" smtClean="0">
                <a:solidFill>
                  <a:srgbClr val="0000FF"/>
                </a:solidFill>
                <a:latin typeface="Times New Roman" panose="02020603050405020304" pitchFamily="18" charset="0"/>
              </a:rPr>
              <a:t> </a:t>
            </a:r>
            <a:r>
              <a:rPr lang="en-US" altLang="en-US" sz="2400" b="1" u="sng" dirty="0" err="1" smtClean="0">
                <a:solidFill>
                  <a:srgbClr val="0000FF"/>
                </a:solidFill>
                <a:latin typeface="Times New Roman" panose="02020603050405020304" pitchFamily="18" charset="0"/>
              </a:rPr>
              <a:t>từ</a:t>
            </a:r>
            <a:r>
              <a:rPr lang="en-US" altLang="en-US" sz="2400" b="1" u="sng" dirty="0" smtClean="0">
                <a:solidFill>
                  <a:srgbClr val="0000FF"/>
                </a:solidFill>
                <a:latin typeface="Times New Roman" panose="02020603050405020304" pitchFamily="18" charset="0"/>
              </a:rPr>
              <a:t> </a:t>
            </a:r>
            <a:r>
              <a:rPr lang="en-US" altLang="en-US" sz="2400" b="1" u="sng" dirty="0" err="1" smtClean="0">
                <a:solidFill>
                  <a:srgbClr val="0000FF"/>
                </a:solidFill>
                <a:latin typeface="Times New Roman" panose="02020603050405020304" pitchFamily="18" charset="0"/>
              </a:rPr>
              <a:t>và</a:t>
            </a:r>
            <a:r>
              <a:rPr lang="en-US" altLang="en-US" sz="2400" b="1" u="sng" dirty="0" smtClean="0">
                <a:solidFill>
                  <a:srgbClr val="0000FF"/>
                </a:solidFill>
                <a:latin typeface="Times New Roman" panose="02020603050405020304" pitchFamily="18" charset="0"/>
              </a:rPr>
              <a:t> </a:t>
            </a:r>
            <a:r>
              <a:rPr lang="en-US" altLang="en-US" sz="2400" b="1" u="sng" dirty="0" err="1" smtClean="0">
                <a:solidFill>
                  <a:srgbClr val="0000FF"/>
                </a:solidFill>
                <a:latin typeface="Times New Roman" panose="02020603050405020304" pitchFamily="18" charset="0"/>
              </a:rPr>
              <a:t>câu</a:t>
            </a:r>
            <a:r>
              <a:rPr lang="en-US" altLang="en-US" sz="2400" b="1" u="sng" dirty="0" smtClean="0">
                <a:solidFill>
                  <a:srgbClr val="0000FF"/>
                </a:solidFill>
                <a:latin typeface="Times New Roman" panose="02020603050405020304" pitchFamily="18" charset="0"/>
              </a:rPr>
              <a:t>:</a:t>
            </a:r>
            <a:endParaRPr lang="en-US" altLang="en-US" sz="2400" b="1" u="sng" dirty="0" smtClean="0">
              <a:solidFill>
                <a:srgbClr val="0000FF"/>
              </a:solidFill>
              <a:latin typeface="Times New Roman" panose="02020603050405020304" pitchFamily="18" charset="0"/>
            </a:endParaRPr>
          </a:p>
          <a:p>
            <a:pPr algn="ctr" eaLnBrk="1" hangingPunct="1">
              <a:spcBef>
                <a:spcPct val="0"/>
              </a:spcBef>
              <a:buFontTx/>
              <a:buNone/>
            </a:pPr>
            <a:r>
              <a:rPr lang="en-US" altLang="en-US" sz="3200" b="1" dirty="0" err="1" smtClean="0">
                <a:solidFill>
                  <a:srgbClr val="FF0000"/>
                </a:solidFill>
                <a:latin typeface="Times New Roman" panose="02020603050405020304" pitchFamily="18" charset="0"/>
              </a:rPr>
              <a:t>Dùng</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câu</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hỏi</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vào</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mục</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đích</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khác</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heckerboard(across)">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heckerboard(across)">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2"/>
          <p:cNvSpPr txBox="1">
            <a:spLocks noChangeArrowheads="1"/>
          </p:cNvSpPr>
          <p:nvPr/>
        </p:nvSpPr>
        <p:spPr bwMode="auto">
          <a:xfrm>
            <a:off x="1919514" y="4625023"/>
            <a:ext cx="8617858" cy="584769"/>
          </a:xfrm>
          <a:prstGeom prst="rect">
            <a:avLst/>
          </a:prstGeom>
          <a:solidFill>
            <a:schemeClr val="accent1">
              <a:lumMod val="40000"/>
              <a:lumOff val="60000"/>
            </a:schemeClr>
          </a:solidFill>
          <a:ln>
            <a:noFill/>
          </a:ln>
          <a:effec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vi-VN" altLang="en-US" sz="3200" b="1">
                <a:latin typeface="Times New Roman" panose="02020603050405020304" pitchFamily="18" charset="0"/>
                <a:cs typeface="Times New Roman" panose="02020603050405020304" pitchFamily="18" charset="0"/>
              </a:rPr>
              <a:t> </a:t>
            </a:r>
            <a:r>
              <a:rPr lang="vi-VN" altLang="en-US" sz="3200" b="1">
                <a:solidFill>
                  <a:srgbClr val="FF0000"/>
                </a:solidFill>
                <a:latin typeface="Times New Roman" panose="02020603050405020304" pitchFamily="18" charset="0"/>
                <a:cs typeface="Times New Roman" panose="02020603050405020304" pitchFamily="18" charset="0"/>
              </a:rPr>
              <a:t>Yêu cầu, mong muốn các cháu hãy nói nhỏ hơn</a:t>
            </a:r>
            <a:endParaRPr lang="vi-VN" altLang="en-US" sz="3200" b="1">
              <a:solidFill>
                <a:srgbClr val="FF0000"/>
              </a:solidFill>
              <a:latin typeface="Times New Roman" panose="02020603050405020304" pitchFamily="18" charset="0"/>
              <a:cs typeface="Times New Roman" panose="02020603050405020304" pitchFamily="18" charset="0"/>
            </a:endParaRPr>
          </a:p>
        </p:txBody>
      </p:sp>
      <p:sp>
        <p:nvSpPr>
          <p:cNvPr id="16" name="Text Box 12"/>
          <p:cNvSpPr txBox="1">
            <a:spLocks noChangeArrowheads="1"/>
          </p:cNvSpPr>
          <p:nvPr/>
        </p:nvSpPr>
        <p:spPr bwMode="auto">
          <a:xfrm>
            <a:off x="932543" y="2114051"/>
            <a:ext cx="10591800" cy="2062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vi-VN" altLang="en-US" sz="3200" b="1" dirty="0">
                <a:latin typeface="Times New Roman" panose="02020603050405020304" pitchFamily="18" charset="0"/>
                <a:cs typeface="Times New Roman" panose="02020603050405020304" pitchFamily="18" charset="0"/>
              </a:rPr>
              <a:t>3. Trong Nhà văn hoá, em và bạn say sưa trao đổi với nhau về bộ phim đang xem. Bỗng có người bên cạnh bảo: “</a:t>
            </a:r>
            <a:r>
              <a:rPr lang="vi-VN" altLang="en-US" sz="3200" b="1" dirty="0">
                <a:solidFill>
                  <a:srgbClr val="FF0000"/>
                </a:solidFill>
                <a:latin typeface="Times New Roman" panose="02020603050405020304" pitchFamily="18" charset="0"/>
                <a:cs typeface="Times New Roman" panose="02020603050405020304" pitchFamily="18" charset="0"/>
              </a:rPr>
              <a:t>Các cháu có thể nói nhỏ hơn không?</a:t>
            </a:r>
            <a:r>
              <a:rPr lang="vi-VN" altLang="en-US" sz="3200" b="1" dirty="0">
                <a:latin typeface="Times New Roman" panose="02020603050405020304" pitchFamily="18" charset="0"/>
                <a:cs typeface="Times New Roman" panose="02020603050405020304" pitchFamily="18" charset="0"/>
              </a:rPr>
              <a:t>”</a:t>
            </a:r>
            <a:r>
              <a:rPr lang="vi-VN" altLang="en-US" sz="3200" b="1" dirty="0">
                <a:solidFill>
                  <a:srgbClr val="FF0000"/>
                </a:solidFill>
                <a:latin typeface="Times New Roman" panose="02020603050405020304" pitchFamily="18" charset="0"/>
                <a:cs typeface="Times New Roman" panose="02020603050405020304" pitchFamily="18" charset="0"/>
              </a:rPr>
              <a:t> </a:t>
            </a:r>
            <a:r>
              <a:rPr lang="vi-VN" altLang="en-US" sz="3200" b="1" dirty="0">
                <a:latin typeface="Times New Roman" panose="02020603050405020304" pitchFamily="18" charset="0"/>
                <a:cs typeface="Times New Roman" panose="02020603050405020304" pitchFamily="18" charset="0"/>
              </a:rPr>
              <a:t>Em hiểu câu hỏi ấy có ý nghĩa gì? </a:t>
            </a:r>
            <a:endParaRPr lang="vi-VN" altLang="en-US" sz="3200" b="1" dirty="0">
              <a:latin typeface="Times New Roman" panose="02020603050405020304" pitchFamily="18" charset="0"/>
              <a:cs typeface="Times New Roman" panose="02020603050405020304" pitchFamily="18" charset="0"/>
            </a:endParaRPr>
          </a:p>
        </p:txBody>
      </p:sp>
      <p:sp>
        <p:nvSpPr>
          <p:cNvPr id="7" name="Rectangle 6"/>
          <p:cNvSpPr>
            <a:spLocks noChangeArrowheads="1"/>
          </p:cNvSpPr>
          <p:nvPr/>
        </p:nvSpPr>
        <p:spPr bwMode="auto">
          <a:xfrm>
            <a:off x="117232" y="81185"/>
            <a:ext cx="1154723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5pPr>
            <a:lvl6pPr marL="2286000" algn="l" defTabSz="914400" rtl="0" eaLnBrk="1" latinLnBrk="0" hangingPunct="1">
              <a:defRPr sz="2800" b="1" kern="1200">
                <a:solidFill>
                  <a:schemeClr val="tx1"/>
                </a:solidFill>
                <a:latin typeface=".VnTime" panose="020B7200000000000000" pitchFamily="34" charset="0"/>
                <a:ea typeface="+mn-ea"/>
                <a:cs typeface="+mn-cs"/>
              </a:defRPr>
            </a:lvl6pPr>
            <a:lvl7pPr marL="2743200" algn="l" defTabSz="914400" rtl="0" eaLnBrk="1" latinLnBrk="0" hangingPunct="1">
              <a:defRPr sz="2800" b="1" kern="1200">
                <a:solidFill>
                  <a:schemeClr val="tx1"/>
                </a:solidFill>
                <a:latin typeface=".VnTime" panose="020B7200000000000000" pitchFamily="34" charset="0"/>
                <a:ea typeface="+mn-ea"/>
                <a:cs typeface="+mn-cs"/>
              </a:defRPr>
            </a:lvl7pPr>
            <a:lvl8pPr marL="3200400" algn="l" defTabSz="914400" rtl="0" eaLnBrk="1" latinLnBrk="0" hangingPunct="1">
              <a:defRPr sz="2800" b="1" kern="1200">
                <a:solidFill>
                  <a:schemeClr val="tx1"/>
                </a:solidFill>
                <a:latin typeface=".VnTime" panose="020B7200000000000000" pitchFamily="34" charset="0"/>
                <a:ea typeface="+mn-ea"/>
                <a:cs typeface="+mn-cs"/>
              </a:defRPr>
            </a:lvl8pPr>
            <a:lvl9pPr marL="3657600" algn="l" defTabSz="914400" rtl="0" eaLnBrk="1" latinLnBrk="0" hangingPunct="1">
              <a:defRPr sz="2800" b="1" kern="1200">
                <a:solidFill>
                  <a:schemeClr val="tx1"/>
                </a:solidFill>
                <a:latin typeface=".VnTime" panose="020B7200000000000000" pitchFamily="34" charset="0"/>
                <a:ea typeface="+mn-ea"/>
                <a:cs typeface="+mn-cs"/>
              </a:defRPr>
            </a:lvl9pPr>
          </a:lstStyle>
          <a:p>
            <a:pPr algn="ctr" eaLnBrk="1" hangingPunct="1">
              <a:spcBef>
                <a:spcPct val="0"/>
              </a:spcBef>
              <a:buFontTx/>
              <a:buNone/>
            </a:pPr>
            <a:r>
              <a:rPr lang="en-US" altLang="en-US" sz="2400" b="1" dirty="0" err="1">
                <a:solidFill>
                  <a:srgbClr val="00B0F0"/>
                </a:solidFill>
                <a:latin typeface="Times New Roman" panose="02020603050405020304" pitchFamily="18" charset="0"/>
              </a:rPr>
              <a:t>Thứ</a:t>
            </a:r>
            <a:r>
              <a:rPr lang="en-US" altLang="en-US" sz="2400" b="1" dirty="0">
                <a:solidFill>
                  <a:srgbClr val="00B0F0"/>
                </a:solidFill>
                <a:latin typeface="Times New Roman" panose="02020603050405020304" pitchFamily="18" charset="0"/>
              </a:rPr>
              <a:t> </a:t>
            </a:r>
            <a:r>
              <a:rPr lang="en-US" altLang="en-US" sz="2400" b="1" dirty="0" err="1" smtClean="0">
                <a:solidFill>
                  <a:srgbClr val="00B0F0"/>
                </a:solidFill>
                <a:latin typeface="Times New Roman" panose="02020603050405020304" pitchFamily="18" charset="0"/>
              </a:rPr>
              <a:t>năm</a:t>
            </a:r>
            <a:r>
              <a:rPr lang="en-US" altLang="en-US" sz="2400" b="1" dirty="0" smtClean="0">
                <a:solidFill>
                  <a:srgbClr val="00B0F0"/>
                </a:solidFill>
                <a:latin typeface="Times New Roman" panose="02020603050405020304" pitchFamily="18" charset="0"/>
              </a:rPr>
              <a:t> </a:t>
            </a:r>
            <a:r>
              <a:rPr lang="en-US" altLang="en-US" sz="2400" b="1" dirty="0" err="1" smtClean="0">
                <a:solidFill>
                  <a:srgbClr val="00B0F0"/>
                </a:solidFill>
                <a:latin typeface="Times New Roman" panose="02020603050405020304" pitchFamily="18" charset="0"/>
              </a:rPr>
              <a:t>ng</a:t>
            </a:r>
            <a:r>
              <a:rPr lang="en-US" altLang="en-US" sz="2400" b="1" dirty="0" err="1" smtClean="0">
                <a:solidFill>
                  <a:srgbClr val="00B0F0"/>
                </a:solidFill>
                <a:latin typeface="Times New Roman" panose="02020603050405020304" pitchFamily="18" charset="0"/>
                <a:cs typeface="Times New Roman" panose="02020603050405020304" pitchFamily="18" charset="0"/>
              </a:rPr>
              <a:t>à</a:t>
            </a:r>
            <a:r>
              <a:rPr lang="en-US" altLang="en-US" sz="2400" b="1" dirty="0" err="1" smtClean="0">
                <a:solidFill>
                  <a:srgbClr val="00B0F0"/>
                </a:solidFill>
                <a:latin typeface="Times New Roman" panose="02020603050405020304" pitchFamily="18" charset="0"/>
              </a:rPr>
              <a:t>y</a:t>
            </a:r>
            <a:r>
              <a:rPr lang="en-US" altLang="en-US" sz="2400" b="1" dirty="0" smtClean="0">
                <a:solidFill>
                  <a:srgbClr val="00B0F0"/>
                </a:solidFill>
                <a:latin typeface="Times New Roman" panose="02020603050405020304" pitchFamily="18" charset="0"/>
              </a:rPr>
              <a:t> 08 </a:t>
            </a:r>
            <a:r>
              <a:rPr lang="en-US" altLang="en-US" sz="2400" b="1" dirty="0" err="1">
                <a:solidFill>
                  <a:srgbClr val="00B0F0"/>
                </a:solidFill>
                <a:latin typeface="Times New Roman" panose="02020603050405020304" pitchFamily="18" charset="0"/>
              </a:rPr>
              <a:t>tháng</a:t>
            </a:r>
            <a:r>
              <a:rPr lang="en-US" altLang="en-US" sz="2400" b="1" dirty="0">
                <a:solidFill>
                  <a:srgbClr val="00B0F0"/>
                </a:solidFill>
                <a:latin typeface="Times New Roman" panose="02020603050405020304" pitchFamily="18" charset="0"/>
              </a:rPr>
              <a:t> </a:t>
            </a:r>
            <a:r>
              <a:rPr lang="en-US" altLang="en-US" sz="2400" b="1" dirty="0" smtClean="0">
                <a:solidFill>
                  <a:srgbClr val="00B0F0"/>
                </a:solidFill>
                <a:latin typeface="Times New Roman" panose="02020603050405020304" pitchFamily="18" charset="0"/>
              </a:rPr>
              <a:t>12 </a:t>
            </a:r>
            <a:r>
              <a:rPr lang="en-US" altLang="en-US" sz="2400" b="1" dirty="0" err="1">
                <a:solidFill>
                  <a:srgbClr val="00B0F0"/>
                </a:solidFill>
                <a:latin typeface="Times New Roman" panose="02020603050405020304" pitchFamily="18" charset="0"/>
              </a:rPr>
              <a:t>năm</a:t>
            </a:r>
            <a:r>
              <a:rPr lang="en-US" altLang="en-US" sz="2400" b="1" dirty="0">
                <a:solidFill>
                  <a:srgbClr val="00B0F0"/>
                </a:solidFill>
                <a:latin typeface="Times New Roman" panose="02020603050405020304" pitchFamily="18" charset="0"/>
              </a:rPr>
              <a:t> </a:t>
            </a:r>
            <a:r>
              <a:rPr lang="en-US" altLang="en-US" sz="2400" b="1" dirty="0" smtClean="0">
                <a:solidFill>
                  <a:srgbClr val="00B0F0"/>
                </a:solidFill>
                <a:latin typeface="Times New Roman" panose="02020603050405020304" pitchFamily="18" charset="0"/>
              </a:rPr>
              <a:t>2022</a:t>
            </a:r>
            <a:endParaRPr lang="en-US" altLang="en-US" sz="2400" b="1" dirty="0">
              <a:solidFill>
                <a:srgbClr val="00B0F0"/>
              </a:solidFill>
              <a:latin typeface="Times New Roman" panose="02020603050405020304" pitchFamily="18" charset="0"/>
            </a:endParaRPr>
          </a:p>
          <a:p>
            <a:pPr algn="ctr" eaLnBrk="1" hangingPunct="1">
              <a:spcBef>
                <a:spcPct val="0"/>
              </a:spcBef>
              <a:buFontTx/>
              <a:buNone/>
            </a:pPr>
            <a:r>
              <a:rPr lang="en-US" altLang="en-US" sz="2400" b="1" u="sng" dirty="0" err="1" smtClean="0">
                <a:solidFill>
                  <a:srgbClr val="0000FF"/>
                </a:solidFill>
                <a:latin typeface="Times New Roman" panose="02020603050405020304" pitchFamily="18" charset="0"/>
              </a:rPr>
              <a:t>Luyện</a:t>
            </a:r>
            <a:r>
              <a:rPr lang="en-US" altLang="en-US" sz="2400" b="1" u="sng" dirty="0" smtClean="0">
                <a:solidFill>
                  <a:srgbClr val="0000FF"/>
                </a:solidFill>
                <a:latin typeface="Times New Roman" panose="02020603050405020304" pitchFamily="18" charset="0"/>
              </a:rPr>
              <a:t> </a:t>
            </a:r>
            <a:r>
              <a:rPr lang="en-US" altLang="en-US" sz="2400" b="1" u="sng" dirty="0" err="1" smtClean="0">
                <a:solidFill>
                  <a:srgbClr val="0000FF"/>
                </a:solidFill>
                <a:latin typeface="Times New Roman" panose="02020603050405020304" pitchFamily="18" charset="0"/>
              </a:rPr>
              <a:t>từ</a:t>
            </a:r>
            <a:r>
              <a:rPr lang="en-US" altLang="en-US" sz="2400" b="1" u="sng" dirty="0" smtClean="0">
                <a:solidFill>
                  <a:srgbClr val="0000FF"/>
                </a:solidFill>
                <a:latin typeface="Times New Roman" panose="02020603050405020304" pitchFamily="18" charset="0"/>
              </a:rPr>
              <a:t> </a:t>
            </a:r>
            <a:r>
              <a:rPr lang="en-US" altLang="en-US" sz="2400" b="1" u="sng" dirty="0" err="1" smtClean="0">
                <a:solidFill>
                  <a:srgbClr val="0000FF"/>
                </a:solidFill>
                <a:latin typeface="Times New Roman" panose="02020603050405020304" pitchFamily="18" charset="0"/>
              </a:rPr>
              <a:t>và</a:t>
            </a:r>
            <a:r>
              <a:rPr lang="en-US" altLang="en-US" sz="2400" b="1" u="sng" dirty="0" smtClean="0">
                <a:solidFill>
                  <a:srgbClr val="0000FF"/>
                </a:solidFill>
                <a:latin typeface="Times New Roman" panose="02020603050405020304" pitchFamily="18" charset="0"/>
              </a:rPr>
              <a:t> </a:t>
            </a:r>
            <a:r>
              <a:rPr lang="en-US" altLang="en-US" sz="2400" b="1" u="sng" dirty="0" err="1" smtClean="0">
                <a:solidFill>
                  <a:srgbClr val="0000FF"/>
                </a:solidFill>
                <a:latin typeface="Times New Roman" panose="02020603050405020304" pitchFamily="18" charset="0"/>
              </a:rPr>
              <a:t>câu</a:t>
            </a:r>
            <a:r>
              <a:rPr lang="en-US" altLang="en-US" sz="2400" b="1" u="sng" dirty="0" smtClean="0">
                <a:solidFill>
                  <a:srgbClr val="0000FF"/>
                </a:solidFill>
                <a:latin typeface="Times New Roman" panose="02020603050405020304" pitchFamily="18" charset="0"/>
              </a:rPr>
              <a:t>:</a:t>
            </a:r>
            <a:endParaRPr lang="en-US" altLang="en-US" sz="2400" b="1" u="sng" dirty="0" smtClean="0">
              <a:solidFill>
                <a:srgbClr val="0000FF"/>
              </a:solidFill>
              <a:latin typeface="Times New Roman" panose="02020603050405020304" pitchFamily="18" charset="0"/>
            </a:endParaRPr>
          </a:p>
          <a:p>
            <a:pPr algn="ctr" eaLnBrk="1" hangingPunct="1">
              <a:spcBef>
                <a:spcPct val="0"/>
              </a:spcBef>
              <a:buFontTx/>
              <a:buNone/>
            </a:pPr>
            <a:r>
              <a:rPr lang="en-US" altLang="en-US" sz="3200" b="1" dirty="0" err="1" smtClean="0">
                <a:solidFill>
                  <a:srgbClr val="FF0000"/>
                </a:solidFill>
                <a:latin typeface="Times New Roman" panose="02020603050405020304" pitchFamily="18" charset="0"/>
              </a:rPr>
              <a:t>Dùng</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câu</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hỏi</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vào</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mục</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đích</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khác</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3"/>
          <p:cNvSpPr txBox="1">
            <a:spLocks noChangeArrowheads="1"/>
          </p:cNvSpPr>
          <p:nvPr/>
        </p:nvSpPr>
        <p:spPr bwMode="auto">
          <a:xfrm>
            <a:off x="1480457" y="1720453"/>
            <a:ext cx="9615714" cy="2169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vi-VN" altLang="en-US" sz="3200" b="1" dirty="0">
                <a:latin typeface="Times New Roman" panose="02020603050405020304" pitchFamily="18" charset="0"/>
                <a:cs typeface="Times New Roman" panose="02020603050405020304" pitchFamily="18" charset="0"/>
              </a:rPr>
              <a:t>Hôm nay, Lan được điểm 10 môn Toán. Lan khoe với mẹ, mẹ phấn khởi nói:</a:t>
            </a:r>
            <a:endParaRPr lang="vi-VN" altLang="en-US" sz="3200" b="1" dirty="0">
              <a:latin typeface="Times New Roman" panose="02020603050405020304" pitchFamily="18" charset="0"/>
              <a:cs typeface="Times New Roman" panose="02020603050405020304" pitchFamily="18" charset="0"/>
            </a:endParaRPr>
          </a:p>
          <a:p>
            <a:pPr eaLnBrk="1" hangingPunct="1"/>
            <a:r>
              <a:rPr lang="en-US" altLang="en-US" sz="3200" b="1" dirty="0">
                <a:latin typeface="Times New Roman" panose="02020603050405020304" pitchFamily="18" charset="0"/>
                <a:cs typeface="Times New Roman" panose="02020603050405020304" pitchFamily="18" charset="0"/>
              </a:rPr>
              <a:t>- </a:t>
            </a:r>
            <a:r>
              <a:rPr lang="en-US" altLang="en-US" sz="3200" b="1" dirty="0">
                <a:solidFill>
                  <a:srgbClr val="FF0000"/>
                </a:solidFill>
                <a:latin typeface="Times New Roman" panose="02020603050405020304" pitchFamily="18" charset="0"/>
                <a:cs typeface="Times New Roman" panose="02020603050405020304" pitchFamily="18" charset="0"/>
              </a:rPr>
              <a:t>Sao con </a:t>
            </a:r>
            <a:r>
              <a:rPr lang="en-US" altLang="en-US" sz="3200" b="1" dirty="0" err="1">
                <a:solidFill>
                  <a:srgbClr val="FF0000"/>
                </a:solidFill>
                <a:latin typeface="Times New Roman" panose="02020603050405020304" pitchFamily="18" charset="0"/>
                <a:cs typeface="Times New Roman" panose="02020603050405020304" pitchFamily="18" charset="0"/>
              </a:rPr>
              <a:t>mẹ</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giỏi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thế</a:t>
            </a:r>
            <a:r>
              <a:rPr lang="en-US" altLang="en-US" sz="3200" b="1" dirty="0">
                <a:solidFill>
                  <a:srgbClr val="FF0000"/>
                </a:solidFill>
                <a:latin typeface="Times New Roman" panose="02020603050405020304" pitchFamily="18" charset="0"/>
                <a:cs typeface="Times New Roman" panose="02020603050405020304" pitchFamily="18" charset="0"/>
              </a:rPr>
              <a:t>?</a:t>
            </a:r>
            <a:endParaRPr lang="en-US" altLang="en-US" sz="3200" b="1" dirty="0">
              <a:solidFill>
                <a:srgbClr val="FF0000"/>
              </a:solidFill>
              <a:latin typeface="Times New Roman" panose="02020603050405020304" pitchFamily="18" charset="0"/>
              <a:cs typeface="Times New Roman" panose="02020603050405020304" pitchFamily="18" charset="0"/>
            </a:endParaRPr>
          </a:p>
          <a:p>
            <a:pPr eaLnBrk="1" hangingPunct="1">
              <a:spcBef>
                <a:spcPct val="50000"/>
              </a:spcBef>
            </a:pPr>
            <a:endParaRPr lang="en-US" altLang="en-US" sz="2400" b="1" dirty="0">
              <a:solidFill>
                <a:srgbClr val="0000FF"/>
              </a:solidFill>
              <a:latin typeface=".VnArial" panose="020B7200000000000000" pitchFamily="34" charset="0"/>
            </a:endParaRPr>
          </a:p>
        </p:txBody>
      </p:sp>
      <p:sp>
        <p:nvSpPr>
          <p:cNvPr id="5" name="Text Box 13"/>
          <p:cNvSpPr txBox="1">
            <a:spLocks noChangeArrowheads="1"/>
          </p:cNvSpPr>
          <p:nvPr/>
        </p:nvSpPr>
        <p:spPr bwMode="auto">
          <a:xfrm>
            <a:off x="4526437" y="3486124"/>
            <a:ext cx="2901044" cy="584769"/>
          </a:xfrm>
          <a:prstGeom prst="rect">
            <a:avLst/>
          </a:prstGeom>
          <a:solidFill>
            <a:schemeClr val="accent1">
              <a:lumMod val="40000"/>
              <a:lumOff val="60000"/>
            </a:schemeClr>
          </a:solidFill>
          <a:ln>
            <a:noFill/>
          </a:ln>
          <a:effec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altLang="en-US" sz="3200" b="1" dirty="0">
                <a:solidFill>
                  <a:srgbClr val="FF0000"/>
                </a:solidFill>
                <a:latin typeface="Times New Roman" panose="02020603050405020304" pitchFamily="18" charset="0"/>
                <a:cs typeface="Times New Roman" panose="02020603050405020304" pitchFamily="18" charset="0"/>
              </a:rPr>
              <a:t>Khen Lan giỏi</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Text Box 15"/>
          <p:cNvSpPr txBox="1">
            <a:spLocks noChangeArrowheads="1"/>
          </p:cNvSpPr>
          <p:nvPr/>
        </p:nvSpPr>
        <p:spPr bwMode="auto">
          <a:xfrm>
            <a:off x="1676400" y="4138970"/>
            <a:ext cx="9223828" cy="1815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vi-VN" altLang="en-US" sz="3200" b="1" dirty="0">
                <a:latin typeface="Times New Roman" panose="02020603050405020304" pitchFamily="18" charset="0"/>
                <a:cs typeface="Times New Roman" panose="02020603050405020304" pitchFamily="18" charset="0"/>
              </a:rPr>
              <a:t>Lan và Hoa cùng xem một bộ phim. Lan bảo phim đó hay nhưng Hoa lại bảo: “</a:t>
            </a:r>
            <a:r>
              <a:rPr lang="vi-VN" altLang="en-US" sz="3200" b="1" dirty="0">
                <a:solidFill>
                  <a:srgbClr val="FF0000"/>
                </a:solidFill>
                <a:latin typeface="Times New Roman" panose="02020603050405020304" pitchFamily="18" charset="0"/>
                <a:cs typeface="Times New Roman" panose="02020603050405020304" pitchFamily="18" charset="0"/>
              </a:rPr>
              <a:t>Phim đó mà hay à?</a:t>
            </a:r>
            <a:r>
              <a:rPr lang="vi-VN" altLang="en-US" sz="3200" b="1" dirty="0">
                <a:latin typeface="Times New Roman" panose="02020603050405020304" pitchFamily="18" charset="0"/>
                <a:cs typeface="Times New Roman" panose="02020603050405020304" pitchFamily="18" charset="0"/>
              </a:rPr>
              <a:t>” </a:t>
            </a:r>
            <a:endParaRPr lang="vi-VN" altLang="en-US" sz="3200" b="1" dirty="0">
              <a:latin typeface="Times New Roman" panose="02020603050405020304" pitchFamily="18" charset="0"/>
              <a:cs typeface="Times New Roman" panose="02020603050405020304" pitchFamily="18" charset="0"/>
            </a:endParaRPr>
          </a:p>
          <a:p>
            <a:pPr algn="just" eaLnBrk="1" hangingPunct="1">
              <a:spcBef>
                <a:spcPct val="50000"/>
              </a:spcBef>
            </a:pPr>
            <a:endParaRPr lang="en-US" altLang="en-US" sz="3200" b="1" dirty="0">
              <a:solidFill>
                <a:srgbClr val="0000FF"/>
              </a:solidFill>
              <a:latin typeface=".VnArial" panose="020B7200000000000000" pitchFamily="34" charset="0"/>
            </a:endParaRPr>
          </a:p>
        </p:txBody>
      </p:sp>
      <p:sp>
        <p:nvSpPr>
          <p:cNvPr id="7" name="TextBox 1"/>
          <p:cNvSpPr txBox="1">
            <a:spLocks noChangeArrowheads="1"/>
          </p:cNvSpPr>
          <p:nvPr/>
        </p:nvSpPr>
        <p:spPr bwMode="auto">
          <a:xfrm>
            <a:off x="3128531" y="5500494"/>
            <a:ext cx="5696857" cy="584775"/>
          </a:xfrm>
          <a:prstGeom prst="rect">
            <a:avLst/>
          </a:prstGeom>
          <a:solidFill>
            <a:schemeClr val="accent1">
              <a:lumMod val="40000"/>
              <a:lumOff val="60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dirty="0" err="1">
                <a:solidFill>
                  <a:srgbClr val="FF0000"/>
                </a:solidFill>
                <a:latin typeface="Times New Roman" panose="02020603050405020304" pitchFamily="18" charset="0"/>
                <a:cs typeface="Times New Roman" panose="02020603050405020304" pitchFamily="18" charset="0"/>
              </a:rPr>
              <a:t>Hoa</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phủ</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định</a:t>
            </a:r>
            <a:r>
              <a:rPr lang="en-US" altLang="en-US" sz="3200" b="1" dirty="0">
                <a:solidFill>
                  <a:srgbClr val="FF0000"/>
                </a:solidFill>
                <a:latin typeface="Times New Roman" panose="02020603050405020304" pitchFamily="18" charset="0"/>
                <a:cs typeface="Times New Roman" panose="02020603050405020304" pitchFamily="18" charset="0"/>
              </a:rPr>
              <a:t> ý </a:t>
            </a:r>
            <a:r>
              <a:rPr lang="en-US" altLang="en-US" sz="3200" b="1" dirty="0" err="1">
                <a:solidFill>
                  <a:srgbClr val="FF0000"/>
                </a:solidFill>
                <a:latin typeface="Times New Roman" panose="02020603050405020304" pitchFamily="18" charset="0"/>
                <a:cs typeface="Times New Roman" panose="02020603050405020304" pitchFamily="18" charset="0"/>
              </a:rPr>
              <a:t>kiến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của</a:t>
            </a:r>
            <a:r>
              <a:rPr lang="en-US" altLang="en-US" sz="3200" b="1" dirty="0">
                <a:solidFill>
                  <a:srgbClr val="FF0000"/>
                </a:solidFill>
                <a:latin typeface="Times New Roman" panose="02020603050405020304" pitchFamily="18" charset="0"/>
                <a:cs typeface="Times New Roman" panose="02020603050405020304" pitchFamily="18" charset="0"/>
              </a:rPr>
              <a:t> Lan.</a:t>
            </a:r>
            <a:endParaRPr lang="vi-VN" alt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a:spLocks noChangeArrowheads="1"/>
          </p:cNvSpPr>
          <p:nvPr/>
        </p:nvSpPr>
        <p:spPr bwMode="auto">
          <a:xfrm>
            <a:off x="117232" y="81185"/>
            <a:ext cx="1154723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5pPr>
            <a:lvl6pPr marL="2286000" algn="l" defTabSz="914400" rtl="0" eaLnBrk="1" latinLnBrk="0" hangingPunct="1">
              <a:defRPr sz="2800" b="1" kern="1200">
                <a:solidFill>
                  <a:schemeClr val="tx1"/>
                </a:solidFill>
                <a:latin typeface=".VnTime" panose="020B7200000000000000" pitchFamily="34" charset="0"/>
                <a:ea typeface="+mn-ea"/>
                <a:cs typeface="+mn-cs"/>
              </a:defRPr>
            </a:lvl6pPr>
            <a:lvl7pPr marL="2743200" algn="l" defTabSz="914400" rtl="0" eaLnBrk="1" latinLnBrk="0" hangingPunct="1">
              <a:defRPr sz="2800" b="1" kern="1200">
                <a:solidFill>
                  <a:schemeClr val="tx1"/>
                </a:solidFill>
                <a:latin typeface=".VnTime" panose="020B7200000000000000" pitchFamily="34" charset="0"/>
                <a:ea typeface="+mn-ea"/>
                <a:cs typeface="+mn-cs"/>
              </a:defRPr>
            </a:lvl7pPr>
            <a:lvl8pPr marL="3200400" algn="l" defTabSz="914400" rtl="0" eaLnBrk="1" latinLnBrk="0" hangingPunct="1">
              <a:defRPr sz="2800" b="1" kern="1200">
                <a:solidFill>
                  <a:schemeClr val="tx1"/>
                </a:solidFill>
                <a:latin typeface=".VnTime" panose="020B7200000000000000" pitchFamily="34" charset="0"/>
                <a:ea typeface="+mn-ea"/>
                <a:cs typeface="+mn-cs"/>
              </a:defRPr>
            </a:lvl8pPr>
            <a:lvl9pPr marL="3657600" algn="l" defTabSz="914400" rtl="0" eaLnBrk="1" latinLnBrk="0" hangingPunct="1">
              <a:defRPr sz="2800" b="1" kern="1200">
                <a:solidFill>
                  <a:schemeClr val="tx1"/>
                </a:solidFill>
                <a:latin typeface=".VnTime" panose="020B7200000000000000" pitchFamily="34" charset="0"/>
                <a:ea typeface="+mn-ea"/>
                <a:cs typeface="+mn-cs"/>
              </a:defRPr>
            </a:lvl9pPr>
          </a:lstStyle>
          <a:p>
            <a:pPr algn="ctr" eaLnBrk="1" hangingPunct="1">
              <a:spcBef>
                <a:spcPct val="0"/>
              </a:spcBef>
              <a:buFontTx/>
              <a:buNone/>
            </a:pPr>
            <a:r>
              <a:rPr lang="en-US" altLang="en-US" sz="2400" b="1" dirty="0" err="1">
                <a:solidFill>
                  <a:srgbClr val="00B0F0"/>
                </a:solidFill>
                <a:latin typeface="Times New Roman" panose="02020603050405020304" pitchFamily="18" charset="0"/>
              </a:rPr>
              <a:t>Thứ</a:t>
            </a:r>
            <a:r>
              <a:rPr lang="en-US" altLang="en-US" sz="2400" b="1" dirty="0">
                <a:solidFill>
                  <a:srgbClr val="00B0F0"/>
                </a:solidFill>
                <a:latin typeface="Times New Roman" panose="02020603050405020304" pitchFamily="18" charset="0"/>
              </a:rPr>
              <a:t> </a:t>
            </a:r>
            <a:r>
              <a:rPr lang="en-US" altLang="en-US" sz="2400" b="1" dirty="0" err="1" smtClean="0">
                <a:solidFill>
                  <a:srgbClr val="00B0F0"/>
                </a:solidFill>
                <a:latin typeface="Times New Roman" panose="02020603050405020304" pitchFamily="18" charset="0"/>
              </a:rPr>
              <a:t>năm</a:t>
            </a:r>
            <a:r>
              <a:rPr lang="en-US" altLang="en-US" sz="2400" b="1" dirty="0" smtClean="0">
                <a:solidFill>
                  <a:srgbClr val="00B0F0"/>
                </a:solidFill>
                <a:latin typeface="Times New Roman" panose="02020603050405020304" pitchFamily="18" charset="0"/>
              </a:rPr>
              <a:t> </a:t>
            </a:r>
            <a:r>
              <a:rPr lang="en-US" altLang="en-US" sz="2400" b="1" dirty="0" err="1" smtClean="0">
                <a:solidFill>
                  <a:srgbClr val="00B0F0"/>
                </a:solidFill>
                <a:latin typeface="Times New Roman" panose="02020603050405020304" pitchFamily="18" charset="0"/>
              </a:rPr>
              <a:t>ng</a:t>
            </a:r>
            <a:r>
              <a:rPr lang="en-US" altLang="en-US" sz="2400" b="1" dirty="0" err="1" smtClean="0">
                <a:solidFill>
                  <a:srgbClr val="00B0F0"/>
                </a:solidFill>
                <a:latin typeface="Times New Roman" panose="02020603050405020304" pitchFamily="18" charset="0"/>
                <a:cs typeface="Times New Roman" panose="02020603050405020304" pitchFamily="18" charset="0"/>
              </a:rPr>
              <a:t>à</a:t>
            </a:r>
            <a:r>
              <a:rPr lang="en-US" altLang="en-US" sz="2400" b="1" dirty="0" err="1" smtClean="0">
                <a:solidFill>
                  <a:srgbClr val="00B0F0"/>
                </a:solidFill>
                <a:latin typeface="Times New Roman" panose="02020603050405020304" pitchFamily="18" charset="0"/>
              </a:rPr>
              <a:t>y</a:t>
            </a:r>
            <a:r>
              <a:rPr lang="en-US" altLang="en-US" sz="2400" b="1" dirty="0" smtClean="0">
                <a:solidFill>
                  <a:srgbClr val="00B0F0"/>
                </a:solidFill>
                <a:latin typeface="Times New Roman" panose="02020603050405020304" pitchFamily="18" charset="0"/>
              </a:rPr>
              <a:t> 08 </a:t>
            </a:r>
            <a:r>
              <a:rPr lang="en-US" altLang="en-US" sz="2400" b="1" dirty="0" err="1">
                <a:solidFill>
                  <a:srgbClr val="00B0F0"/>
                </a:solidFill>
                <a:latin typeface="Times New Roman" panose="02020603050405020304" pitchFamily="18" charset="0"/>
              </a:rPr>
              <a:t>tháng</a:t>
            </a:r>
            <a:r>
              <a:rPr lang="en-US" altLang="en-US" sz="2400" b="1" dirty="0">
                <a:solidFill>
                  <a:srgbClr val="00B0F0"/>
                </a:solidFill>
                <a:latin typeface="Times New Roman" panose="02020603050405020304" pitchFamily="18" charset="0"/>
              </a:rPr>
              <a:t> </a:t>
            </a:r>
            <a:r>
              <a:rPr lang="en-US" altLang="en-US" sz="2400" b="1" dirty="0" smtClean="0">
                <a:solidFill>
                  <a:srgbClr val="00B0F0"/>
                </a:solidFill>
                <a:latin typeface="Times New Roman" panose="02020603050405020304" pitchFamily="18" charset="0"/>
              </a:rPr>
              <a:t>12 </a:t>
            </a:r>
            <a:r>
              <a:rPr lang="en-US" altLang="en-US" sz="2400" b="1" dirty="0" err="1">
                <a:solidFill>
                  <a:srgbClr val="00B0F0"/>
                </a:solidFill>
                <a:latin typeface="Times New Roman" panose="02020603050405020304" pitchFamily="18" charset="0"/>
              </a:rPr>
              <a:t>năm</a:t>
            </a:r>
            <a:r>
              <a:rPr lang="en-US" altLang="en-US" sz="2400" b="1" dirty="0">
                <a:solidFill>
                  <a:srgbClr val="00B0F0"/>
                </a:solidFill>
                <a:latin typeface="Times New Roman" panose="02020603050405020304" pitchFamily="18" charset="0"/>
              </a:rPr>
              <a:t> </a:t>
            </a:r>
            <a:r>
              <a:rPr lang="en-US" altLang="en-US" sz="2400" b="1" dirty="0" smtClean="0">
                <a:solidFill>
                  <a:srgbClr val="00B0F0"/>
                </a:solidFill>
                <a:latin typeface="Times New Roman" panose="02020603050405020304" pitchFamily="18" charset="0"/>
              </a:rPr>
              <a:t>2022</a:t>
            </a:r>
            <a:endParaRPr lang="en-US" altLang="en-US" sz="2400" b="1" dirty="0">
              <a:solidFill>
                <a:srgbClr val="00B0F0"/>
              </a:solidFill>
              <a:latin typeface="Times New Roman" panose="02020603050405020304" pitchFamily="18" charset="0"/>
            </a:endParaRPr>
          </a:p>
          <a:p>
            <a:pPr algn="ctr" eaLnBrk="1" hangingPunct="1">
              <a:spcBef>
                <a:spcPct val="0"/>
              </a:spcBef>
              <a:buFontTx/>
              <a:buNone/>
            </a:pPr>
            <a:r>
              <a:rPr lang="en-US" altLang="en-US" sz="2400" b="1" u="sng" dirty="0" err="1" smtClean="0">
                <a:solidFill>
                  <a:srgbClr val="0000FF"/>
                </a:solidFill>
                <a:latin typeface="Times New Roman" panose="02020603050405020304" pitchFamily="18" charset="0"/>
              </a:rPr>
              <a:t>Luyện</a:t>
            </a:r>
            <a:r>
              <a:rPr lang="en-US" altLang="en-US" sz="2400" b="1" u="sng" dirty="0" smtClean="0">
                <a:solidFill>
                  <a:srgbClr val="0000FF"/>
                </a:solidFill>
                <a:latin typeface="Times New Roman" panose="02020603050405020304" pitchFamily="18" charset="0"/>
              </a:rPr>
              <a:t> </a:t>
            </a:r>
            <a:r>
              <a:rPr lang="en-US" altLang="en-US" sz="2400" b="1" u="sng" dirty="0" err="1" smtClean="0">
                <a:solidFill>
                  <a:srgbClr val="0000FF"/>
                </a:solidFill>
                <a:latin typeface="Times New Roman" panose="02020603050405020304" pitchFamily="18" charset="0"/>
              </a:rPr>
              <a:t>từ</a:t>
            </a:r>
            <a:r>
              <a:rPr lang="en-US" altLang="en-US" sz="2400" b="1" u="sng" dirty="0" smtClean="0">
                <a:solidFill>
                  <a:srgbClr val="0000FF"/>
                </a:solidFill>
                <a:latin typeface="Times New Roman" panose="02020603050405020304" pitchFamily="18" charset="0"/>
              </a:rPr>
              <a:t> </a:t>
            </a:r>
            <a:r>
              <a:rPr lang="en-US" altLang="en-US" sz="2400" b="1" u="sng" dirty="0" err="1" smtClean="0">
                <a:solidFill>
                  <a:srgbClr val="0000FF"/>
                </a:solidFill>
                <a:latin typeface="Times New Roman" panose="02020603050405020304" pitchFamily="18" charset="0"/>
              </a:rPr>
              <a:t>và</a:t>
            </a:r>
            <a:r>
              <a:rPr lang="en-US" altLang="en-US" sz="2400" b="1" u="sng" dirty="0" smtClean="0">
                <a:solidFill>
                  <a:srgbClr val="0000FF"/>
                </a:solidFill>
                <a:latin typeface="Times New Roman" panose="02020603050405020304" pitchFamily="18" charset="0"/>
              </a:rPr>
              <a:t> </a:t>
            </a:r>
            <a:r>
              <a:rPr lang="en-US" altLang="en-US" sz="2400" b="1" u="sng" dirty="0" err="1" smtClean="0">
                <a:solidFill>
                  <a:srgbClr val="0000FF"/>
                </a:solidFill>
                <a:latin typeface="Times New Roman" panose="02020603050405020304" pitchFamily="18" charset="0"/>
              </a:rPr>
              <a:t>câu</a:t>
            </a:r>
            <a:r>
              <a:rPr lang="en-US" altLang="en-US" sz="2400" b="1" u="sng" dirty="0" smtClean="0">
                <a:solidFill>
                  <a:srgbClr val="0000FF"/>
                </a:solidFill>
                <a:latin typeface="Times New Roman" panose="02020603050405020304" pitchFamily="18" charset="0"/>
              </a:rPr>
              <a:t>:</a:t>
            </a:r>
            <a:endParaRPr lang="en-US" altLang="en-US" sz="2400" b="1" u="sng" dirty="0" smtClean="0">
              <a:solidFill>
                <a:srgbClr val="0000FF"/>
              </a:solidFill>
              <a:latin typeface="Times New Roman" panose="02020603050405020304" pitchFamily="18" charset="0"/>
            </a:endParaRPr>
          </a:p>
          <a:p>
            <a:pPr algn="ctr" eaLnBrk="1" hangingPunct="1">
              <a:spcBef>
                <a:spcPct val="0"/>
              </a:spcBef>
              <a:buFontTx/>
              <a:buNone/>
            </a:pPr>
            <a:r>
              <a:rPr lang="en-US" altLang="en-US" sz="3200" b="1" dirty="0" err="1" smtClean="0">
                <a:solidFill>
                  <a:srgbClr val="FF0000"/>
                </a:solidFill>
                <a:latin typeface="Times New Roman" panose="02020603050405020304" pitchFamily="18" charset="0"/>
              </a:rPr>
              <a:t>Dùng</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câu</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hỏi</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vào</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mục</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đích</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khác</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2"/>
          <p:cNvSpPr txBox="1">
            <a:spLocks noChangeArrowheads="1"/>
          </p:cNvSpPr>
          <p:nvPr/>
        </p:nvSpPr>
        <p:spPr bwMode="auto">
          <a:xfrm>
            <a:off x="914400" y="2312988"/>
            <a:ext cx="7620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solidFill>
                <a:srgbClr val="000000"/>
              </a:solidFill>
            </a:endParaRPr>
          </a:p>
        </p:txBody>
      </p:sp>
      <p:graphicFrame>
        <p:nvGraphicFramePr>
          <p:cNvPr id="9" name="Group 77"/>
          <p:cNvGraphicFramePr/>
          <p:nvPr/>
        </p:nvGraphicFramePr>
        <p:xfrm>
          <a:off x="546100" y="1643995"/>
          <a:ext cx="11152414" cy="5543595"/>
        </p:xfrm>
        <a:graphic>
          <a:graphicData uri="http://schemas.openxmlformats.org/drawingml/2006/table">
            <a:tbl>
              <a:tblPr/>
              <a:tblGrid>
                <a:gridCol w="5040033"/>
                <a:gridCol w="6112381"/>
              </a:tblGrid>
              <a:tr h="49160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Câu</a:t>
                      </a:r>
                      <a:r>
                        <a:rPr kumimoji="0" lang="en-US" alt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hỏi</a:t>
                      </a:r>
                      <a:endParaRPr kumimoji="0" lang="en-US" alt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Mục</a:t>
                      </a:r>
                      <a:r>
                        <a:rPr kumimoji="0" lang="en-US" alt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đích</a:t>
                      </a:r>
                      <a:endParaRPr kumimoji="0" lang="en-US" alt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2542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8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800" b="0" i="0" u="none" strike="noStrike" cap="none" normalizeH="0" baseline="0" dirty="0" smtClean="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800" b="0" i="0" u="none" strike="noStrike" cap="none" normalizeH="0" baseline="0" dirty="0">
                        <a:ln>
                          <a:noFill/>
                        </a:ln>
                        <a:solidFill>
                          <a:schemeClr val="tx1"/>
                        </a:solidFill>
                        <a:effectLst/>
                        <a:latin typeface=".VnTime" panose="020B7200000000000000" pitchFamily="34" charset="0"/>
                      </a:endParaRPr>
                    </a:p>
                    <a:p>
                      <a:pPr marL="457200" marR="0" lvl="0" indent="-457200" algn="l" defTabSz="914400" rtl="0" eaLnBrk="1" fontAlgn="base" latinLnBrk="0" hangingPunct="1">
                        <a:lnSpc>
                          <a:spcPct val="100000"/>
                        </a:lnSpc>
                        <a:spcBef>
                          <a:spcPct val="20000"/>
                        </a:spcBef>
                        <a:spcAft>
                          <a:spcPct val="0"/>
                        </a:spcAft>
                        <a:buClrTx/>
                        <a:buSzTx/>
                        <a:buFontTx/>
                        <a:buChar char="-"/>
                        <a:defRPr/>
                      </a:pPr>
                      <a:r>
                        <a:rPr lang="en-US" altLang="en-US" sz="2800" dirty="0" smtClean="0">
                          <a:solidFill>
                            <a:schemeClr val="tx1"/>
                          </a:solidFill>
                          <a:latin typeface="Times New Roman" panose="02020603050405020304" pitchFamily="18" charset="0"/>
                          <a:cs typeface="Times New Roman" panose="02020603050405020304" pitchFamily="18" charset="0"/>
                        </a:rPr>
                        <a:t>Sao </a:t>
                      </a:r>
                      <a:r>
                        <a:rPr lang="en-US" altLang="en-US" sz="2800" dirty="0">
                          <a:solidFill>
                            <a:schemeClr val="tx1"/>
                          </a:solidFill>
                          <a:latin typeface="Times New Roman" panose="02020603050405020304" pitchFamily="18" charset="0"/>
                          <a:cs typeface="Times New Roman" panose="02020603050405020304" pitchFamily="18" charset="0"/>
                        </a:rPr>
                        <a:t>con </a:t>
                      </a:r>
                      <a:r>
                        <a:rPr lang="en-US" altLang="en-US" sz="2800" dirty="0" err="1">
                          <a:solidFill>
                            <a:schemeClr val="tx1"/>
                          </a:solidFill>
                          <a:latin typeface="Times New Roman" panose="02020603050405020304" pitchFamily="18" charset="0"/>
                          <a:cs typeface="Times New Roman" panose="02020603050405020304" pitchFamily="18" charset="0"/>
                        </a:rPr>
                        <a:t>mẹ</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giỏi</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thế</a:t>
                      </a:r>
                      <a:r>
                        <a:rPr lang="en-US" altLang="en-US" sz="2800" dirty="0" smtClean="0">
                          <a:solidFill>
                            <a:schemeClr val="tx1"/>
                          </a:solidFill>
                          <a:latin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VnTime" panose="020B7200000000000000" pitchFamily="34" charset="0"/>
                      </a:endParaRPr>
                    </a:p>
                    <a:p>
                      <a:pPr marL="342900" indent="-342900">
                        <a:buFontTx/>
                        <a:buChar char="-"/>
                      </a:pPr>
                      <a:r>
                        <a:rPr lang="vi-VN" sz="2800" dirty="0">
                          <a:solidFill>
                            <a:schemeClr val="tx1"/>
                          </a:solidFill>
                          <a:latin typeface="Times New Roman" panose="02020603050405020304" pitchFamily="18" charset="0"/>
                          <a:cs typeface="Times New Roman" panose="02020603050405020304" pitchFamily="18" charset="0"/>
                        </a:rPr>
                        <a:t>“Các cháu có thể nói nhỏ hơ</a:t>
                      </a:r>
                      <a:r>
                        <a:rPr lang="en-US" sz="2800" dirty="0">
                          <a:solidFill>
                            <a:schemeClr val="tx1"/>
                          </a:solidFill>
                          <a:latin typeface="Times New Roman" panose="02020603050405020304" pitchFamily="18" charset="0"/>
                          <a:cs typeface="Times New Roman" panose="02020603050405020304" pitchFamily="18" charset="0"/>
                        </a:rPr>
                        <a:t>n </a:t>
                      </a:r>
                      <a:r>
                        <a:rPr lang="vi-VN" sz="2800" dirty="0">
                          <a:solidFill>
                            <a:schemeClr val="tx1"/>
                          </a:solidFill>
                          <a:latin typeface="Times New Roman" panose="02020603050405020304" pitchFamily="18" charset="0"/>
                          <a:cs typeface="Times New Roman" panose="02020603050405020304" pitchFamily="18" charset="0"/>
                        </a:rPr>
                        <a:t>không</a:t>
                      </a:r>
                      <a:r>
                        <a:rPr lang="vi-VN" sz="2800" dirty="0" smtClean="0">
                          <a:solidFill>
                            <a:schemeClr val="tx1"/>
                          </a:solidFill>
                          <a:latin typeface="Times New Roman" panose="02020603050405020304" pitchFamily="18" charset="0"/>
                          <a:cs typeface="Times New Roman" panose="02020603050405020304" pitchFamily="18" charset="0"/>
                        </a:rPr>
                        <a:t>?”</a:t>
                      </a:r>
                      <a:endParaRPr lang="en-US" sz="2800" dirty="0">
                        <a:solidFill>
                          <a:srgbClr val="0000FF"/>
                        </a:solidFill>
                        <a:latin typeface="Times New Roman" panose="02020603050405020304" pitchFamily="18" charset="0"/>
                        <a:cs typeface="Times New Roman" panose="02020603050405020304" pitchFamily="18" charset="0"/>
                      </a:endParaRPr>
                    </a:p>
                    <a:p>
                      <a:pPr marL="342900" indent="-342900">
                        <a:buFontTx/>
                        <a:buChar char="-"/>
                      </a:pPr>
                      <a:r>
                        <a:rPr lang="en-US" sz="2800" dirty="0" err="1">
                          <a:solidFill>
                            <a:srgbClr val="0000FF"/>
                          </a:solidFill>
                          <a:latin typeface="Times New Roman" panose="02020603050405020304" pitchFamily="18" charset="0"/>
                          <a:cs typeface="Times New Roman" panose="02020603050405020304" pitchFamily="18" charset="0"/>
                        </a:rPr>
                        <a:t>Phim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đó</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mà</a:t>
                      </a:r>
                      <a:r>
                        <a:rPr lang="en-US" sz="2800" dirty="0">
                          <a:solidFill>
                            <a:srgbClr val="0000FF"/>
                          </a:solidFill>
                          <a:latin typeface="Times New Roman" panose="02020603050405020304" pitchFamily="18" charset="0"/>
                          <a:cs typeface="Times New Roman" panose="02020603050405020304" pitchFamily="18" charset="0"/>
                        </a:rPr>
                        <a:t> hay à?</a:t>
                      </a:r>
                      <a:endParaRPr lang="vi-VN" sz="2800" dirty="0">
                        <a:solidFill>
                          <a:srgbClr val="0000FF"/>
                        </a:solidFill>
                        <a:latin typeface="Times New Roman" panose="02020603050405020304" pitchFamily="18" charset="0"/>
                        <a:cs typeface="Times New Roman" panose="02020603050405020304" pitchFamily="18"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8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800" b="0" i="0" u="none" strike="noStrike" cap="none" normalizeH="0" baseline="0" dirty="0" smtClean="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8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defRPr/>
                      </a:pP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Mẹ</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khen</a:t>
                      </a:r>
                      <a:r>
                        <a:rPr lang="en-US" altLang="en-US" sz="2800" dirty="0">
                          <a:solidFill>
                            <a:srgbClr val="0000FF"/>
                          </a:solidFill>
                          <a:latin typeface="Times New Roman" panose="02020603050405020304" pitchFamily="18" charset="0"/>
                          <a:cs typeface="Times New Roman" panose="02020603050405020304" pitchFamily="18" charset="0"/>
                        </a:rPr>
                        <a:t> Lan </a:t>
                      </a:r>
                      <a:r>
                        <a:rPr lang="en-US" altLang="en-US" sz="2800" dirty="0" err="1">
                          <a:solidFill>
                            <a:srgbClr val="0000FF"/>
                          </a:solidFill>
                          <a:latin typeface="Times New Roman" panose="02020603050405020304" pitchFamily="18" charset="0"/>
                          <a:cs typeface="Times New Roman" panose="02020603050405020304" pitchFamily="18" charset="0"/>
                        </a:rPr>
                        <a:t>giỏi</a:t>
                      </a:r>
                      <a:r>
                        <a:rPr lang="en-US" altLang="en-US" sz="2800" dirty="0" smtClean="0">
                          <a:solidFill>
                            <a:srgbClr val="0000FF"/>
                          </a:solidFill>
                          <a:latin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Tx/>
                        <a:buSzTx/>
                        <a:buFontTx/>
                        <a:buNone/>
                      </a:pPr>
                      <a:r>
                        <a:rPr kumimoji="0" lang="en-US"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Câu</a:t>
                      </a:r>
                      <a:r>
                        <a:rPr kumimoji="0" lang="en-US"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hỏi</a:t>
                      </a:r>
                      <a:r>
                        <a:rPr kumimoji="0" lang="en-US"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dùng</a:t>
                      </a:r>
                      <a:r>
                        <a:rPr kumimoji="0" lang="en-US"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để</a:t>
                      </a:r>
                      <a:r>
                        <a:rPr kumimoji="0" lang="en-US"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nêu</a:t>
                      </a:r>
                      <a:r>
                        <a:rPr kumimoji="0" lang="en-US"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yêu</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cầu</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mong</a:t>
                      </a: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Tx/>
                        <a:buSzTx/>
                        <a:buFontTx/>
                        <a:buNone/>
                      </a:pP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muốn</a:t>
                      </a:r>
                      <a:endParaRPr kumimoji="0" lang="en-US" altLang="en-US" sz="28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Hoa</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phủ</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định</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ý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kiến</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của</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Lan</a:t>
                      </a:r>
                      <a:endParaRPr kumimoji="0" lang="en-US"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 name="Text Box 48"/>
          <p:cNvSpPr txBox="1">
            <a:spLocks noChangeArrowheads="1"/>
          </p:cNvSpPr>
          <p:nvPr/>
        </p:nvSpPr>
        <p:spPr bwMode="auto">
          <a:xfrm>
            <a:off x="686777" y="2373638"/>
            <a:ext cx="414201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800" dirty="0">
                <a:solidFill>
                  <a:srgbClr val="0000FF"/>
                </a:solidFill>
                <a:latin typeface="Times New Roman" panose="02020603050405020304" pitchFamily="18" charset="0"/>
                <a:cs typeface="Times New Roman" panose="02020603050405020304" pitchFamily="18" charset="0"/>
              </a:rPr>
              <a:t>- Sao </a:t>
            </a:r>
            <a:r>
              <a:rPr lang="en-US" altLang="en-US" sz="2800" dirty="0" err="1">
                <a:solidFill>
                  <a:srgbClr val="0000FF"/>
                </a:solidFill>
                <a:latin typeface="Times New Roman" panose="02020603050405020304" pitchFamily="18" charset="0"/>
                <a:cs typeface="Times New Roman" panose="02020603050405020304" pitchFamily="18" charset="0"/>
              </a:rPr>
              <a:t>chú</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mày</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nhát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thế</a:t>
            </a:r>
            <a:r>
              <a:rPr lang="en-US" altLang="en-US" sz="2800" dirty="0">
                <a:solidFill>
                  <a:srgbClr val="0000FF"/>
                </a:solidFill>
                <a:latin typeface="Times New Roman" panose="02020603050405020304" pitchFamily="18" charset="0"/>
                <a:cs typeface="Times New Roman" panose="02020603050405020304" pitchFamily="18" charset="0"/>
              </a:rPr>
              <a:t>?</a:t>
            </a:r>
            <a:endParaRPr lang="en-US" altLang="en-US" sz="2800" dirty="0">
              <a:solidFill>
                <a:srgbClr val="0000FF"/>
              </a:solidFill>
              <a:latin typeface="Times New Roman" panose="02020603050405020304" pitchFamily="18" charset="0"/>
              <a:cs typeface="Times New Roman" panose="02020603050405020304" pitchFamily="18" charset="0"/>
            </a:endParaRPr>
          </a:p>
        </p:txBody>
      </p:sp>
      <p:sp>
        <p:nvSpPr>
          <p:cNvPr id="11" name="Text Box 49"/>
          <p:cNvSpPr txBox="1">
            <a:spLocks noChangeArrowheads="1"/>
          </p:cNvSpPr>
          <p:nvPr/>
        </p:nvSpPr>
        <p:spPr bwMode="auto">
          <a:xfrm>
            <a:off x="5893705" y="2343004"/>
            <a:ext cx="539840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800" dirty="0" err="1">
                <a:solidFill>
                  <a:srgbClr val="0000FF"/>
                </a:solidFill>
                <a:latin typeface="Times New Roman" panose="02020603050405020304" pitchFamily="18" charset="0"/>
                <a:cs typeface="Times New Roman" panose="02020603050405020304" pitchFamily="18" charset="0"/>
              </a:rPr>
              <a:t>Ông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Hòn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Rấm</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chê</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chú</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bé</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Đất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nhát</a:t>
            </a:r>
            <a:r>
              <a:rPr lang="en-US" altLang="en-US" sz="2800" dirty="0">
                <a:solidFill>
                  <a:srgbClr val="0000FF"/>
                </a:solidFill>
                <a:latin typeface="Times New Roman" panose="02020603050405020304" pitchFamily="18" charset="0"/>
                <a:cs typeface="Times New Roman" panose="02020603050405020304" pitchFamily="18" charset="0"/>
              </a:rPr>
              <a:t>.</a:t>
            </a:r>
            <a:endParaRPr lang="en-US" altLang="en-US" sz="2800" dirty="0">
              <a:solidFill>
                <a:srgbClr val="0000FF"/>
              </a:solidFill>
              <a:latin typeface="Times New Roman" panose="02020603050405020304" pitchFamily="18" charset="0"/>
              <a:cs typeface="Times New Roman" panose="02020603050405020304" pitchFamily="18" charset="0"/>
            </a:endParaRPr>
          </a:p>
        </p:txBody>
      </p:sp>
      <p:sp>
        <p:nvSpPr>
          <p:cNvPr id="12" name="Rectangle 72"/>
          <p:cNvSpPr>
            <a:spLocks noChangeArrowheads="1"/>
          </p:cNvSpPr>
          <p:nvPr/>
        </p:nvSpPr>
        <p:spPr bwMode="auto">
          <a:xfrm>
            <a:off x="686777" y="2824818"/>
            <a:ext cx="1981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Chứ</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sao</a:t>
            </a:r>
            <a:r>
              <a:rPr lang="en-US" altLang="en-US" sz="2800" dirty="0">
                <a:solidFill>
                  <a:srgbClr val="0000FF"/>
                </a:solidFill>
                <a:latin typeface="Times New Roman" panose="02020603050405020304" pitchFamily="18" charset="0"/>
                <a:cs typeface="Times New Roman" panose="02020603050405020304" pitchFamily="18" charset="0"/>
              </a:rPr>
              <a:t>?</a:t>
            </a:r>
            <a:endParaRPr lang="en-US" altLang="en-US" sz="2800" dirty="0">
              <a:solidFill>
                <a:srgbClr val="0000FF"/>
              </a:solidFill>
              <a:latin typeface="Times New Roman" panose="02020603050405020304" pitchFamily="18" charset="0"/>
              <a:cs typeface="Times New Roman" panose="02020603050405020304" pitchFamily="18" charset="0"/>
            </a:endParaRPr>
          </a:p>
        </p:txBody>
      </p:sp>
      <p:sp>
        <p:nvSpPr>
          <p:cNvPr id="13" name="Rectangle 78"/>
          <p:cNvSpPr>
            <a:spLocks noChangeArrowheads="1"/>
          </p:cNvSpPr>
          <p:nvPr/>
        </p:nvSpPr>
        <p:spPr bwMode="auto">
          <a:xfrm>
            <a:off x="5835196" y="2901665"/>
            <a:ext cx="5398407"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r>
              <a:rPr lang="en-US" altLang="en-US" sz="2800" dirty="0" err="1">
                <a:solidFill>
                  <a:srgbClr val="0000FF"/>
                </a:solidFill>
                <a:latin typeface="Times New Roman" panose="02020603050405020304" pitchFamily="18" charset="0"/>
                <a:cs typeface="Times New Roman" panose="02020603050405020304" pitchFamily="18" charset="0"/>
              </a:rPr>
              <a:t>Ông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Hòn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Rấm</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khẳng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định</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đất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có</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thể</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nung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trong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lửa</a:t>
            </a:r>
            <a:r>
              <a:rPr lang="en-US" altLang="en-US" sz="2800" dirty="0">
                <a:solidFill>
                  <a:srgbClr val="0000FF"/>
                </a:solidFill>
                <a:latin typeface="Times New Roman" panose="02020603050405020304" pitchFamily="18" charset="0"/>
                <a:cs typeface="Times New Roman" panose="02020603050405020304" pitchFamily="18" charset="0"/>
              </a:rPr>
              <a:t>.</a:t>
            </a:r>
            <a:endParaRPr lang="en-US" altLang="en-US" sz="2800" dirty="0">
              <a:solidFill>
                <a:srgbClr val="0000FF"/>
              </a:solidFill>
              <a:latin typeface="Times New Roman" panose="02020603050405020304" pitchFamily="18" charset="0"/>
              <a:cs typeface="Times New Roman" panose="02020603050405020304" pitchFamily="18" charset="0"/>
            </a:endParaRPr>
          </a:p>
        </p:txBody>
      </p:sp>
      <p:sp>
        <p:nvSpPr>
          <p:cNvPr id="8" name="Rectangle 7"/>
          <p:cNvSpPr>
            <a:spLocks noChangeArrowheads="1"/>
          </p:cNvSpPr>
          <p:nvPr/>
        </p:nvSpPr>
        <p:spPr bwMode="auto">
          <a:xfrm>
            <a:off x="117232" y="81185"/>
            <a:ext cx="1154723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5pPr>
            <a:lvl6pPr marL="2286000" algn="l" defTabSz="914400" rtl="0" eaLnBrk="1" latinLnBrk="0" hangingPunct="1">
              <a:defRPr sz="2800" b="1" kern="1200">
                <a:solidFill>
                  <a:schemeClr val="tx1"/>
                </a:solidFill>
                <a:latin typeface=".VnTime" panose="020B7200000000000000" pitchFamily="34" charset="0"/>
                <a:ea typeface="+mn-ea"/>
                <a:cs typeface="+mn-cs"/>
              </a:defRPr>
            </a:lvl6pPr>
            <a:lvl7pPr marL="2743200" algn="l" defTabSz="914400" rtl="0" eaLnBrk="1" latinLnBrk="0" hangingPunct="1">
              <a:defRPr sz="2800" b="1" kern="1200">
                <a:solidFill>
                  <a:schemeClr val="tx1"/>
                </a:solidFill>
                <a:latin typeface=".VnTime" panose="020B7200000000000000" pitchFamily="34" charset="0"/>
                <a:ea typeface="+mn-ea"/>
                <a:cs typeface="+mn-cs"/>
              </a:defRPr>
            </a:lvl7pPr>
            <a:lvl8pPr marL="3200400" algn="l" defTabSz="914400" rtl="0" eaLnBrk="1" latinLnBrk="0" hangingPunct="1">
              <a:defRPr sz="2800" b="1" kern="1200">
                <a:solidFill>
                  <a:schemeClr val="tx1"/>
                </a:solidFill>
                <a:latin typeface=".VnTime" panose="020B7200000000000000" pitchFamily="34" charset="0"/>
                <a:ea typeface="+mn-ea"/>
                <a:cs typeface="+mn-cs"/>
              </a:defRPr>
            </a:lvl8pPr>
            <a:lvl9pPr marL="3657600" algn="l" defTabSz="914400" rtl="0" eaLnBrk="1" latinLnBrk="0" hangingPunct="1">
              <a:defRPr sz="2800" b="1" kern="1200">
                <a:solidFill>
                  <a:schemeClr val="tx1"/>
                </a:solidFill>
                <a:latin typeface=".VnTime" panose="020B7200000000000000" pitchFamily="34" charset="0"/>
                <a:ea typeface="+mn-ea"/>
                <a:cs typeface="+mn-cs"/>
              </a:defRPr>
            </a:lvl9pPr>
          </a:lstStyle>
          <a:p>
            <a:pPr algn="ctr" eaLnBrk="1" hangingPunct="1">
              <a:spcBef>
                <a:spcPct val="0"/>
              </a:spcBef>
              <a:buFontTx/>
              <a:buNone/>
            </a:pPr>
            <a:r>
              <a:rPr lang="en-US" altLang="en-US" sz="2400" b="1" dirty="0" err="1">
                <a:solidFill>
                  <a:srgbClr val="00B0F0"/>
                </a:solidFill>
                <a:latin typeface="Times New Roman" panose="02020603050405020304" pitchFamily="18" charset="0"/>
              </a:rPr>
              <a:t>Thứ</a:t>
            </a:r>
            <a:r>
              <a:rPr lang="en-US" altLang="en-US" sz="2400" b="1" dirty="0">
                <a:solidFill>
                  <a:srgbClr val="00B0F0"/>
                </a:solidFill>
                <a:latin typeface="Times New Roman" panose="02020603050405020304" pitchFamily="18" charset="0"/>
              </a:rPr>
              <a:t> </a:t>
            </a:r>
            <a:r>
              <a:rPr lang="en-US" altLang="en-US" sz="2400" b="1" dirty="0" err="1" smtClean="0">
                <a:solidFill>
                  <a:srgbClr val="00B0F0"/>
                </a:solidFill>
                <a:latin typeface="Times New Roman" panose="02020603050405020304" pitchFamily="18" charset="0"/>
              </a:rPr>
              <a:t>năm</a:t>
            </a:r>
            <a:r>
              <a:rPr lang="en-US" altLang="en-US" sz="2400" b="1" dirty="0" smtClean="0">
                <a:solidFill>
                  <a:srgbClr val="00B0F0"/>
                </a:solidFill>
                <a:latin typeface="Times New Roman" panose="02020603050405020304" pitchFamily="18" charset="0"/>
              </a:rPr>
              <a:t> </a:t>
            </a:r>
            <a:r>
              <a:rPr lang="en-US" altLang="en-US" sz="2400" b="1" dirty="0" err="1" smtClean="0">
                <a:solidFill>
                  <a:srgbClr val="00B0F0"/>
                </a:solidFill>
                <a:latin typeface="Times New Roman" panose="02020603050405020304" pitchFamily="18" charset="0"/>
              </a:rPr>
              <a:t>ng</a:t>
            </a:r>
            <a:r>
              <a:rPr lang="en-US" altLang="en-US" sz="2400" b="1" dirty="0" err="1" smtClean="0">
                <a:solidFill>
                  <a:srgbClr val="00B0F0"/>
                </a:solidFill>
                <a:latin typeface="Times New Roman" panose="02020603050405020304" pitchFamily="18" charset="0"/>
                <a:cs typeface="Times New Roman" panose="02020603050405020304" pitchFamily="18" charset="0"/>
              </a:rPr>
              <a:t>à</a:t>
            </a:r>
            <a:r>
              <a:rPr lang="en-US" altLang="en-US" sz="2400" b="1" dirty="0" err="1" smtClean="0">
                <a:solidFill>
                  <a:srgbClr val="00B0F0"/>
                </a:solidFill>
                <a:latin typeface="Times New Roman" panose="02020603050405020304" pitchFamily="18" charset="0"/>
              </a:rPr>
              <a:t>y</a:t>
            </a:r>
            <a:r>
              <a:rPr lang="en-US" altLang="en-US" sz="2400" b="1" dirty="0" smtClean="0">
                <a:solidFill>
                  <a:srgbClr val="00B0F0"/>
                </a:solidFill>
                <a:latin typeface="Times New Roman" panose="02020603050405020304" pitchFamily="18" charset="0"/>
              </a:rPr>
              <a:t> 08 </a:t>
            </a:r>
            <a:r>
              <a:rPr lang="en-US" altLang="en-US" sz="2400" b="1" dirty="0" err="1">
                <a:solidFill>
                  <a:srgbClr val="00B0F0"/>
                </a:solidFill>
                <a:latin typeface="Times New Roman" panose="02020603050405020304" pitchFamily="18" charset="0"/>
              </a:rPr>
              <a:t>tháng</a:t>
            </a:r>
            <a:r>
              <a:rPr lang="en-US" altLang="en-US" sz="2400" b="1" dirty="0">
                <a:solidFill>
                  <a:srgbClr val="00B0F0"/>
                </a:solidFill>
                <a:latin typeface="Times New Roman" panose="02020603050405020304" pitchFamily="18" charset="0"/>
              </a:rPr>
              <a:t> </a:t>
            </a:r>
            <a:r>
              <a:rPr lang="en-US" altLang="en-US" sz="2400" b="1" dirty="0" smtClean="0">
                <a:solidFill>
                  <a:srgbClr val="00B0F0"/>
                </a:solidFill>
                <a:latin typeface="Times New Roman" panose="02020603050405020304" pitchFamily="18" charset="0"/>
              </a:rPr>
              <a:t>12 </a:t>
            </a:r>
            <a:r>
              <a:rPr lang="en-US" altLang="en-US" sz="2400" b="1" dirty="0" err="1">
                <a:solidFill>
                  <a:srgbClr val="00B0F0"/>
                </a:solidFill>
                <a:latin typeface="Times New Roman" panose="02020603050405020304" pitchFamily="18" charset="0"/>
              </a:rPr>
              <a:t>năm</a:t>
            </a:r>
            <a:r>
              <a:rPr lang="en-US" altLang="en-US" sz="2400" b="1" dirty="0">
                <a:solidFill>
                  <a:srgbClr val="00B0F0"/>
                </a:solidFill>
                <a:latin typeface="Times New Roman" panose="02020603050405020304" pitchFamily="18" charset="0"/>
              </a:rPr>
              <a:t> </a:t>
            </a:r>
            <a:r>
              <a:rPr lang="en-US" altLang="en-US" sz="2400" b="1" dirty="0" smtClean="0">
                <a:solidFill>
                  <a:srgbClr val="00B0F0"/>
                </a:solidFill>
                <a:latin typeface="Times New Roman" panose="02020603050405020304" pitchFamily="18" charset="0"/>
              </a:rPr>
              <a:t>2022</a:t>
            </a:r>
            <a:endParaRPr lang="en-US" altLang="en-US" sz="2400" b="1" dirty="0">
              <a:solidFill>
                <a:srgbClr val="00B0F0"/>
              </a:solidFill>
              <a:latin typeface="Times New Roman" panose="02020603050405020304" pitchFamily="18" charset="0"/>
            </a:endParaRPr>
          </a:p>
          <a:p>
            <a:pPr algn="ctr" eaLnBrk="1" hangingPunct="1">
              <a:spcBef>
                <a:spcPct val="0"/>
              </a:spcBef>
              <a:buFontTx/>
              <a:buNone/>
            </a:pPr>
            <a:r>
              <a:rPr lang="en-US" altLang="en-US" sz="2400" b="1" u="sng" dirty="0" err="1" smtClean="0">
                <a:solidFill>
                  <a:srgbClr val="0000FF"/>
                </a:solidFill>
                <a:latin typeface="Times New Roman" panose="02020603050405020304" pitchFamily="18" charset="0"/>
              </a:rPr>
              <a:t>Luyện</a:t>
            </a:r>
            <a:r>
              <a:rPr lang="en-US" altLang="en-US" sz="2400" b="1" u="sng" dirty="0" smtClean="0">
                <a:solidFill>
                  <a:srgbClr val="0000FF"/>
                </a:solidFill>
                <a:latin typeface="Times New Roman" panose="02020603050405020304" pitchFamily="18" charset="0"/>
              </a:rPr>
              <a:t> </a:t>
            </a:r>
            <a:r>
              <a:rPr lang="en-US" altLang="en-US" sz="2400" b="1" u="sng" dirty="0" err="1" smtClean="0">
                <a:solidFill>
                  <a:srgbClr val="0000FF"/>
                </a:solidFill>
                <a:latin typeface="Times New Roman" panose="02020603050405020304" pitchFamily="18" charset="0"/>
              </a:rPr>
              <a:t>từ</a:t>
            </a:r>
            <a:r>
              <a:rPr lang="en-US" altLang="en-US" sz="2400" b="1" u="sng" dirty="0" smtClean="0">
                <a:solidFill>
                  <a:srgbClr val="0000FF"/>
                </a:solidFill>
                <a:latin typeface="Times New Roman" panose="02020603050405020304" pitchFamily="18" charset="0"/>
              </a:rPr>
              <a:t> </a:t>
            </a:r>
            <a:r>
              <a:rPr lang="en-US" altLang="en-US" sz="2400" b="1" u="sng" dirty="0" err="1" smtClean="0">
                <a:solidFill>
                  <a:srgbClr val="0000FF"/>
                </a:solidFill>
                <a:latin typeface="Times New Roman" panose="02020603050405020304" pitchFamily="18" charset="0"/>
              </a:rPr>
              <a:t>và</a:t>
            </a:r>
            <a:r>
              <a:rPr lang="en-US" altLang="en-US" sz="2400" b="1" u="sng" dirty="0" smtClean="0">
                <a:solidFill>
                  <a:srgbClr val="0000FF"/>
                </a:solidFill>
                <a:latin typeface="Times New Roman" panose="02020603050405020304" pitchFamily="18" charset="0"/>
              </a:rPr>
              <a:t> </a:t>
            </a:r>
            <a:r>
              <a:rPr lang="en-US" altLang="en-US" sz="2400" b="1" u="sng" dirty="0" err="1" smtClean="0">
                <a:solidFill>
                  <a:srgbClr val="0000FF"/>
                </a:solidFill>
                <a:latin typeface="Times New Roman" panose="02020603050405020304" pitchFamily="18" charset="0"/>
              </a:rPr>
              <a:t>câu</a:t>
            </a:r>
            <a:r>
              <a:rPr lang="en-US" altLang="en-US" sz="2400" b="1" u="sng" dirty="0" smtClean="0">
                <a:solidFill>
                  <a:srgbClr val="0000FF"/>
                </a:solidFill>
                <a:latin typeface="Times New Roman" panose="02020603050405020304" pitchFamily="18" charset="0"/>
              </a:rPr>
              <a:t>:</a:t>
            </a:r>
            <a:endParaRPr lang="en-US" altLang="en-US" sz="2400" b="1" u="sng" dirty="0" smtClean="0">
              <a:solidFill>
                <a:srgbClr val="0000FF"/>
              </a:solidFill>
              <a:latin typeface="Times New Roman" panose="02020603050405020304" pitchFamily="18" charset="0"/>
            </a:endParaRPr>
          </a:p>
          <a:p>
            <a:pPr algn="ctr" eaLnBrk="1" hangingPunct="1">
              <a:spcBef>
                <a:spcPct val="0"/>
              </a:spcBef>
              <a:buFontTx/>
              <a:buNone/>
            </a:pPr>
            <a:r>
              <a:rPr lang="en-US" altLang="en-US" sz="3200" b="1" dirty="0" err="1" smtClean="0">
                <a:solidFill>
                  <a:srgbClr val="FF0000"/>
                </a:solidFill>
                <a:latin typeface="Times New Roman" panose="02020603050405020304" pitchFamily="18" charset="0"/>
              </a:rPr>
              <a:t>Dùng</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câu</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hỏi</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vào</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mục</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đích</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khác</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1751983" y="2460274"/>
            <a:ext cx="8763000" cy="2800767"/>
          </a:xfrm>
          <a:prstGeom prst="rect">
            <a:avLst/>
          </a:prstGeom>
          <a:solidFill>
            <a:schemeClr val="accent1">
              <a:lumMod val="40000"/>
              <a:lumOff val="60000"/>
            </a:schemeClr>
          </a:solidFill>
          <a:ln w="28575">
            <a:noFill/>
            <a:miter lim="800000"/>
          </a:ln>
          <a:effec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marL="0" indent="0" algn="just">
              <a:spcBef>
                <a:spcPct val="50000"/>
              </a:spcBef>
            </a:pPr>
            <a:r>
              <a:rPr lang="en-US" sz="3200" dirty="0" err="1">
                <a:latin typeface="Times New Roman" panose="02020603050405020304" pitchFamily="18" charset="0"/>
              </a:rPr>
              <a:t>Nhiều</a:t>
            </a:r>
            <a:r>
              <a:rPr lang="en-US" sz="3200" dirty="0">
                <a:latin typeface="Times New Roman" panose="02020603050405020304" pitchFamily="18" charset="0"/>
              </a:rPr>
              <a:t> </a:t>
            </a:r>
            <a:r>
              <a:rPr lang="en-US" sz="3200" dirty="0" err="1">
                <a:latin typeface="Times New Roman" panose="02020603050405020304" pitchFamily="18" charset="0"/>
              </a:rPr>
              <a:t>khi</a:t>
            </a:r>
            <a:r>
              <a:rPr lang="en-US" sz="3200" dirty="0">
                <a:latin typeface="Times New Roman" panose="02020603050405020304" pitchFamily="18" charset="0"/>
              </a:rPr>
              <a:t> ta </a:t>
            </a:r>
            <a:r>
              <a:rPr lang="en-US" sz="3200" dirty="0" err="1">
                <a:latin typeface="Times New Roman" panose="02020603050405020304" pitchFamily="18" charset="0"/>
              </a:rPr>
              <a:t>có</a:t>
            </a:r>
            <a:r>
              <a:rPr lang="en-US" sz="3200" dirty="0">
                <a:latin typeface="Times New Roman" panose="02020603050405020304" pitchFamily="18" charset="0"/>
              </a:rPr>
              <a:t> </a:t>
            </a:r>
            <a:r>
              <a:rPr lang="en-US" sz="3200" dirty="0" err="1">
                <a:latin typeface="Times New Roman" panose="02020603050405020304" pitchFamily="18" charset="0"/>
              </a:rPr>
              <a:t>thể</a:t>
            </a:r>
            <a:r>
              <a:rPr lang="en-US" sz="3200" dirty="0">
                <a:latin typeface="Times New Roman" panose="02020603050405020304" pitchFamily="18" charset="0"/>
              </a:rPr>
              <a:t> </a:t>
            </a:r>
            <a:r>
              <a:rPr lang="en-US" sz="3200" dirty="0" err="1">
                <a:latin typeface="Times New Roman" panose="02020603050405020304" pitchFamily="18" charset="0"/>
              </a:rPr>
              <a:t>dùng</a:t>
            </a:r>
            <a:r>
              <a:rPr lang="en-US" sz="3200" dirty="0">
                <a:latin typeface="Times New Roman" panose="02020603050405020304" pitchFamily="18" charset="0"/>
              </a:rPr>
              <a:t> </a:t>
            </a:r>
            <a:r>
              <a:rPr lang="en-US" sz="3200" dirty="0" err="1">
                <a:latin typeface="Times New Roman" panose="02020603050405020304" pitchFamily="18" charset="0"/>
              </a:rPr>
              <a:t>câu</a:t>
            </a:r>
            <a:r>
              <a:rPr lang="en-US" sz="3200" dirty="0">
                <a:latin typeface="Times New Roman" panose="02020603050405020304" pitchFamily="18" charset="0"/>
              </a:rPr>
              <a:t> </a:t>
            </a:r>
            <a:r>
              <a:rPr lang="en-US" sz="3200" dirty="0" err="1">
                <a:latin typeface="Times New Roman" panose="02020603050405020304" pitchFamily="18" charset="0"/>
              </a:rPr>
              <a:t>hỏi</a:t>
            </a:r>
            <a:r>
              <a:rPr lang="en-US" sz="3200" dirty="0">
                <a:latin typeface="Times New Roman" panose="02020603050405020304" pitchFamily="18" charset="0"/>
              </a:rPr>
              <a:t> </a:t>
            </a:r>
            <a:r>
              <a:rPr lang="en-US" sz="3200" dirty="0" err="1">
                <a:latin typeface="Times New Roman" panose="02020603050405020304" pitchFamily="18" charset="0"/>
              </a:rPr>
              <a:t>để</a:t>
            </a:r>
            <a:r>
              <a:rPr lang="en-US" sz="3200" dirty="0">
                <a:latin typeface="Times New Roman" panose="02020603050405020304" pitchFamily="18" charset="0"/>
              </a:rPr>
              <a:t> </a:t>
            </a:r>
            <a:r>
              <a:rPr lang="en-US" sz="3200" dirty="0" err="1">
                <a:latin typeface="Times New Roman" panose="02020603050405020304" pitchFamily="18" charset="0"/>
              </a:rPr>
              <a:t>thể</a:t>
            </a:r>
            <a:r>
              <a:rPr lang="en-US" sz="3200" dirty="0">
                <a:latin typeface="Times New Roman" panose="02020603050405020304" pitchFamily="18" charset="0"/>
              </a:rPr>
              <a:t> </a:t>
            </a:r>
            <a:r>
              <a:rPr lang="en-US" sz="3200" dirty="0" err="1">
                <a:latin typeface="Times New Roman" panose="02020603050405020304" pitchFamily="18" charset="0"/>
              </a:rPr>
              <a:t>hiện</a:t>
            </a:r>
            <a:r>
              <a:rPr lang="en-US" sz="3200" dirty="0">
                <a:latin typeface="Times New Roman" panose="02020603050405020304" pitchFamily="18" charset="0"/>
              </a:rPr>
              <a:t>:</a:t>
            </a:r>
            <a:endParaRPr lang="en-US" sz="3200" dirty="0">
              <a:latin typeface="Times New Roman" panose="02020603050405020304" pitchFamily="18" charset="0"/>
            </a:endParaRPr>
          </a:p>
          <a:p>
            <a:pPr marL="0" indent="0" algn="just">
              <a:spcBef>
                <a:spcPct val="50000"/>
              </a:spcBef>
            </a:pPr>
            <a:r>
              <a:rPr lang="en-US" sz="3200" dirty="0">
                <a:latin typeface="Times New Roman" panose="02020603050405020304" pitchFamily="18" charset="0"/>
              </a:rPr>
              <a:t>1. </a:t>
            </a:r>
            <a:r>
              <a:rPr lang="en-US" sz="3200" dirty="0" err="1">
                <a:latin typeface="Times New Roman" panose="02020603050405020304" pitchFamily="18" charset="0"/>
              </a:rPr>
              <a:t>Thái</a:t>
            </a:r>
            <a:r>
              <a:rPr lang="en-US" sz="3200" dirty="0">
                <a:latin typeface="Times New Roman" panose="02020603050405020304" pitchFamily="18" charset="0"/>
              </a:rPr>
              <a:t> </a:t>
            </a:r>
            <a:r>
              <a:rPr lang="en-US" sz="3200" dirty="0" err="1">
                <a:latin typeface="Times New Roman" panose="02020603050405020304" pitchFamily="18" charset="0"/>
              </a:rPr>
              <a:t>độ</a:t>
            </a:r>
            <a:r>
              <a:rPr lang="en-US" sz="3200" dirty="0">
                <a:latin typeface="Times New Roman" panose="02020603050405020304" pitchFamily="18" charset="0"/>
              </a:rPr>
              <a:t> </a:t>
            </a:r>
            <a:r>
              <a:rPr lang="en-US" sz="3200" dirty="0" err="1">
                <a:latin typeface="Times New Roman" panose="02020603050405020304" pitchFamily="18" charset="0"/>
              </a:rPr>
              <a:t>khen</a:t>
            </a:r>
            <a:r>
              <a:rPr lang="en-US" sz="3200" dirty="0">
                <a:latin typeface="Times New Roman" panose="02020603050405020304" pitchFamily="18" charset="0"/>
              </a:rPr>
              <a:t>, </a:t>
            </a:r>
            <a:r>
              <a:rPr lang="en-US" sz="3200" dirty="0" err="1">
                <a:latin typeface="Times New Roman" panose="02020603050405020304" pitchFamily="18" charset="0"/>
              </a:rPr>
              <a:t>chê</a:t>
            </a:r>
            <a:r>
              <a:rPr lang="en-US" sz="3200" dirty="0">
                <a:latin typeface="Times New Roman" panose="02020603050405020304" pitchFamily="18" charset="0"/>
              </a:rPr>
              <a:t>.</a:t>
            </a:r>
            <a:endParaRPr lang="en-US" sz="3200" dirty="0">
              <a:latin typeface="Times New Roman" panose="02020603050405020304" pitchFamily="18" charset="0"/>
            </a:endParaRPr>
          </a:p>
          <a:p>
            <a:pPr marL="0" indent="0" algn="just">
              <a:spcBef>
                <a:spcPct val="50000"/>
              </a:spcBef>
            </a:pPr>
            <a:r>
              <a:rPr lang="en-US" sz="3200" dirty="0">
                <a:latin typeface="Times New Roman" panose="02020603050405020304" pitchFamily="18" charset="0"/>
              </a:rPr>
              <a:t>2. </a:t>
            </a:r>
            <a:r>
              <a:rPr lang="en-US" sz="3200" dirty="0" err="1">
                <a:latin typeface="Times New Roman" panose="02020603050405020304" pitchFamily="18" charset="0"/>
              </a:rPr>
              <a:t>Sự</a:t>
            </a:r>
            <a:r>
              <a:rPr lang="en-US" sz="3200" dirty="0">
                <a:latin typeface="Times New Roman" panose="02020603050405020304" pitchFamily="18" charset="0"/>
              </a:rPr>
              <a:t> </a:t>
            </a:r>
            <a:r>
              <a:rPr lang="en-US" sz="3200" dirty="0" err="1">
                <a:latin typeface="Times New Roman" panose="02020603050405020304" pitchFamily="18" charset="0"/>
              </a:rPr>
              <a:t>khẳng</a:t>
            </a:r>
            <a:r>
              <a:rPr lang="en-US" sz="3200" dirty="0">
                <a:latin typeface="Times New Roman" panose="02020603050405020304" pitchFamily="18" charset="0"/>
              </a:rPr>
              <a:t> </a:t>
            </a:r>
            <a:r>
              <a:rPr lang="en-US" sz="3200" dirty="0" err="1">
                <a:latin typeface="Times New Roman" panose="02020603050405020304" pitchFamily="18" charset="0"/>
              </a:rPr>
              <a:t>định</a:t>
            </a:r>
            <a:r>
              <a:rPr lang="en-US" sz="3200" dirty="0">
                <a:latin typeface="Times New Roman" panose="02020603050405020304" pitchFamily="18" charset="0"/>
              </a:rPr>
              <a:t>, </a:t>
            </a:r>
            <a:r>
              <a:rPr lang="en-US" sz="3200" dirty="0" err="1">
                <a:latin typeface="Times New Roman" panose="02020603050405020304" pitchFamily="18" charset="0"/>
              </a:rPr>
              <a:t>phủ</a:t>
            </a:r>
            <a:r>
              <a:rPr lang="en-US" sz="3200" dirty="0">
                <a:latin typeface="Times New Roman" panose="02020603050405020304" pitchFamily="18" charset="0"/>
              </a:rPr>
              <a:t> </a:t>
            </a:r>
            <a:r>
              <a:rPr lang="en-US" sz="3200" dirty="0" err="1">
                <a:latin typeface="Times New Roman" panose="02020603050405020304" pitchFamily="18" charset="0"/>
              </a:rPr>
              <a:t>định</a:t>
            </a:r>
            <a:r>
              <a:rPr lang="en-US" sz="3200" dirty="0">
                <a:latin typeface="Times New Roman" panose="02020603050405020304" pitchFamily="18" charset="0"/>
              </a:rPr>
              <a:t>.</a:t>
            </a:r>
            <a:endParaRPr lang="en-US" sz="3200" dirty="0">
              <a:latin typeface="Times New Roman" panose="02020603050405020304" pitchFamily="18" charset="0"/>
            </a:endParaRPr>
          </a:p>
          <a:p>
            <a:pPr marL="0" indent="0" algn="just">
              <a:spcBef>
                <a:spcPct val="50000"/>
              </a:spcBef>
            </a:pPr>
            <a:r>
              <a:rPr lang="en-US" sz="3200" dirty="0">
                <a:latin typeface="Times New Roman" panose="02020603050405020304" pitchFamily="18" charset="0"/>
              </a:rPr>
              <a:t>3. </a:t>
            </a:r>
            <a:r>
              <a:rPr lang="en-US" sz="3200" dirty="0" err="1">
                <a:latin typeface="Times New Roman" panose="02020603050405020304" pitchFamily="18" charset="0"/>
              </a:rPr>
              <a:t>Yêu</a:t>
            </a:r>
            <a:r>
              <a:rPr lang="en-US" sz="3200" dirty="0">
                <a:latin typeface="Times New Roman" panose="02020603050405020304" pitchFamily="18" charset="0"/>
              </a:rPr>
              <a:t> </a:t>
            </a:r>
            <a:r>
              <a:rPr lang="en-US" sz="3200" dirty="0" err="1">
                <a:latin typeface="Times New Roman" panose="02020603050405020304" pitchFamily="18" charset="0"/>
              </a:rPr>
              <a:t>cầu</a:t>
            </a:r>
            <a:r>
              <a:rPr lang="en-US" sz="3200" dirty="0">
                <a:latin typeface="Times New Roman" panose="02020603050405020304" pitchFamily="18" charset="0"/>
              </a:rPr>
              <a:t>, </a:t>
            </a:r>
            <a:r>
              <a:rPr lang="en-US" sz="3200" dirty="0" err="1">
                <a:latin typeface="Times New Roman" panose="02020603050405020304" pitchFamily="18" charset="0"/>
              </a:rPr>
              <a:t>mong</a:t>
            </a:r>
            <a:r>
              <a:rPr lang="en-US" sz="3200" dirty="0">
                <a:latin typeface="Times New Roman" panose="02020603050405020304" pitchFamily="18" charset="0"/>
              </a:rPr>
              <a:t> </a:t>
            </a:r>
            <a:r>
              <a:rPr lang="en-US" sz="3200" dirty="0" err="1">
                <a:latin typeface="Times New Roman" panose="02020603050405020304" pitchFamily="18" charset="0"/>
              </a:rPr>
              <a:t>muốn</a:t>
            </a:r>
            <a:r>
              <a:rPr lang="en-US" sz="3200" dirty="0">
                <a:latin typeface="Times New Roman" panose="02020603050405020304" pitchFamily="18" charset="0"/>
              </a:rPr>
              <a:t>..</a:t>
            </a:r>
            <a:endParaRPr lang="en-US" sz="3200" dirty="0">
              <a:latin typeface="Times New Roman" panose="02020603050405020304" pitchFamily="18" charset="0"/>
            </a:endParaRPr>
          </a:p>
        </p:txBody>
      </p:sp>
      <p:sp>
        <p:nvSpPr>
          <p:cNvPr id="4" name="TextBox 4"/>
          <p:cNvSpPr txBox="1">
            <a:spLocks noChangeArrowheads="1"/>
          </p:cNvSpPr>
          <p:nvPr/>
        </p:nvSpPr>
        <p:spPr bwMode="auto">
          <a:xfrm>
            <a:off x="1153203" y="1831116"/>
            <a:ext cx="2971800" cy="584775"/>
          </a:xfrm>
          <a:prstGeom prst="rect">
            <a:avLst/>
          </a:prstGeom>
          <a:noFill/>
          <a:ln w="9525">
            <a:noFill/>
            <a:miter lim="800000"/>
          </a:ln>
        </p:spPr>
        <p:txBody>
          <a:bodyPr wrap="square">
            <a:spAutoFit/>
          </a:bodyPr>
          <a:lstStyle/>
          <a:p>
            <a:r>
              <a:rPr lang="en-US" sz="3200" b="1" dirty="0">
                <a:solidFill>
                  <a:srgbClr val="FF0000"/>
                </a:solidFill>
                <a:latin typeface="Times New Roman" panose="02020603050405020304" pitchFamily="18" charset="0"/>
                <a:cs typeface="Times New Roman" panose="02020603050405020304" pitchFamily="18" charset="0"/>
              </a:rPr>
              <a:t>II. </a:t>
            </a:r>
            <a:r>
              <a:rPr lang="en-US" sz="3200" b="1" dirty="0" err="1">
                <a:solidFill>
                  <a:srgbClr val="FF0000"/>
                </a:solidFill>
                <a:latin typeface="Times New Roman" panose="02020603050405020304" pitchFamily="18" charset="0"/>
                <a:cs typeface="Times New Roman" panose="02020603050405020304" pitchFamily="18" charset="0"/>
              </a:rPr>
              <a:t>Ghi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nhớ</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TextBox 4"/>
          <p:cNvSpPr txBox="1">
            <a:spLocks noChangeArrowheads="1"/>
          </p:cNvSpPr>
          <p:nvPr/>
        </p:nvSpPr>
        <p:spPr bwMode="auto">
          <a:xfrm>
            <a:off x="1153203" y="5305424"/>
            <a:ext cx="2971800" cy="584775"/>
          </a:xfrm>
          <a:prstGeom prst="rect">
            <a:avLst/>
          </a:prstGeom>
          <a:noFill/>
          <a:ln w="9525">
            <a:noFill/>
            <a:miter lim="800000"/>
          </a:ln>
        </p:spPr>
        <p:txBody>
          <a:bodyPr wrap="square">
            <a:spAutoFit/>
          </a:bodyPr>
          <a:lstStyle/>
          <a:p>
            <a:r>
              <a:rPr lang="en-US" sz="3200" b="1" dirty="0">
                <a:solidFill>
                  <a:srgbClr val="FF0000"/>
                </a:solidFill>
                <a:latin typeface="Times New Roman" panose="02020603050405020304" pitchFamily="18" charset="0"/>
                <a:cs typeface="Times New Roman" panose="02020603050405020304" pitchFamily="18" charset="0"/>
              </a:rPr>
              <a:t>III. </a:t>
            </a:r>
            <a:r>
              <a:rPr lang="en-US" sz="3200" b="1" dirty="0" err="1">
                <a:solidFill>
                  <a:srgbClr val="FF0000"/>
                </a:solidFill>
                <a:latin typeface="Times New Roman" panose="02020603050405020304" pitchFamily="18" charset="0"/>
                <a:cs typeface="Times New Roman" panose="02020603050405020304" pitchFamily="18" charset="0"/>
              </a:rPr>
              <a:t>Luyện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tập</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117232" y="81185"/>
            <a:ext cx="1154723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5pPr>
            <a:lvl6pPr marL="2286000" algn="l" defTabSz="914400" rtl="0" eaLnBrk="1" latinLnBrk="0" hangingPunct="1">
              <a:defRPr sz="2800" b="1" kern="1200">
                <a:solidFill>
                  <a:schemeClr val="tx1"/>
                </a:solidFill>
                <a:latin typeface=".VnTime" panose="020B7200000000000000" pitchFamily="34" charset="0"/>
                <a:ea typeface="+mn-ea"/>
                <a:cs typeface="+mn-cs"/>
              </a:defRPr>
            </a:lvl6pPr>
            <a:lvl7pPr marL="2743200" algn="l" defTabSz="914400" rtl="0" eaLnBrk="1" latinLnBrk="0" hangingPunct="1">
              <a:defRPr sz="2800" b="1" kern="1200">
                <a:solidFill>
                  <a:schemeClr val="tx1"/>
                </a:solidFill>
                <a:latin typeface=".VnTime" panose="020B7200000000000000" pitchFamily="34" charset="0"/>
                <a:ea typeface="+mn-ea"/>
                <a:cs typeface="+mn-cs"/>
              </a:defRPr>
            </a:lvl7pPr>
            <a:lvl8pPr marL="3200400" algn="l" defTabSz="914400" rtl="0" eaLnBrk="1" latinLnBrk="0" hangingPunct="1">
              <a:defRPr sz="2800" b="1" kern="1200">
                <a:solidFill>
                  <a:schemeClr val="tx1"/>
                </a:solidFill>
                <a:latin typeface=".VnTime" panose="020B7200000000000000" pitchFamily="34" charset="0"/>
                <a:ea typeface="+mn-ea"/>
                <a:cs typeface="+mn-cs"/>
              </a:defRPr>
            </a:lvl8pPr>
            <a:lvl9pPr marL="3657600" algn="l" defTabSz="914400" rtl="0" eaLnBrk="1" latinLnBrk="0" hangingPunct="1">
              <a:defRPr sz="2800" b="1" kern="1200">
                <a:solidFill>
                  <a:schemeClr val="tx1"/>
                </a:solidFill>
                <a:latin typeface=".VnTime" panose="020B7200000000000000" pitchFamily="34" charset="0"/>
                <a:ea typeface="+mn-ea"/>
                <a:cs typeface="+mn-cs"/>
              </a:defRPr>
            </a:lvl9pPr>
          </a:lstStyle>
          <a:p>
            <a:pPr algn="ctr" eaLnBrk="1" hangingPunct="1">
              <a:spcBef>
                <a:spcPct val="0"/>
              </a:spcBef>
              <a:buFontTx/>
              <a:buNone/>
            </a:pPr>
            <a:r>
              <a:rPr lang="en-US" altLang="en-US" sz="2400" b="1" dirty="0" err="1">
                <a:solidFill>
                  <a:srgbClr val="00B0F0"/>
                </a:solidFill>
                <a:latin typeface="Times New Roman" panose="02020603050405020304" pitchFamily="18" charset="0"/>
              </a:rPr>
              <a:t>Thứ</a:t>
            </a:r>
            <a:r>
              <a:rPr lang="en-US" altLang="en-US" sz="2400" b="1" dirty="0">
                <a:solidFill>
                  <a:srgbClr val="00B0F0"/>
                </a:solidFill>
                <a:latin typeface="Times New Roman" panose="02020603050405020304" pitchFamily="18" charset="0"/>
              </a:rPr>
              <a:t> </a:t>
            </a:r>
            <a:r>
              <a:rPr lang="en-US" altLang="en-US" sz="2400" b="1" dirty="0" err="1" smtClean="0">
                <a:solidFill>
                  <a:srgbClr val="00B0F0"/>
                </a:solidFill>
                <a:latin typeface="Times New Roman" panose="02020603050405020304" pitchFamily="18" charset="0"/>
              </a:rPr>
              <a:t>năm</a:t>
            </a:r>
            <a:r>
              <a:rPr lang="en-US" altLang="en-US" sz="2400" b="1" dirty="0" smtClean="0">
                <a:solidFill>
                  <a:srgbClr val="00B0F0"/>
                </a:solidFill>
                <a:latin typeface="Times New Roman" panose="02020603050405020304" pitchFamily="18" charset="0"/>
              </a:rPr>
              <a:t> </a:t>
            </a:r>
            <a:r>
              <a:rPr lang="en-US" altLang="en-US" sz="2400" b="1" dirty="0" err="1" smtClean="0">
                <a:solidFill>
                  <a:srgbClr val="00B0F0"/>
                </a:solidFill>
                <a:latin typeface="Times New Roman" panose="02020603050405020304" pitchFamily="18" charset="0"/>
              </a:rPr>
              <a:t>ng</a:t>
            </a:r>
            <a:r>
              <a:rPr lang="en-US" altLang="en-US" sz="2400" b="1" dirty="0" err="1" smtClean="0">
                <a:solidFill>
                  <a:srgbClr val="00B0F0"/>
                </a:solidFill>
                <a:latin typeface="Times New Roman" panose="02020603050405020304" pitchFamily="18" charset="0"/>
                <a:cs typeface="Times New Roman" panose="02020603050405020304" pitchFamily="18" charset="0"/>
              </a:rPr>
              <a:t>à</a:t>
            </a:r>
            <a:r>
              <a:rPr lang="en-US" altLang="en-US" sz="2400" b="1" dirty="0" err="1" smtClean="0">
                <a:solidFill>
                  <a:srgbClr val="00B0F0"/>
                </a:solidFill>
                <a:latin typeface="Times New Roman" panose="02020603050405020304" pitchFamily="18" charset="0"/>
              </a:rPr>
              <a:t>y</a:t>
            </a:r>
            <a:r>
              <a:rPr lang="en-US" altLang="en-US" sz="2400" b="1" dirty="0" smtClean="0">
                <a:solidFill>
                  <a:srgbClr val="00B0F0"/>
                </a:solidFill>
                <a:latin typeface="Times New Roman" panose="02020603050405020304" pitchFamily="18" charset="0"/>
              </a:rPr>
              <a:t> 08 </a:t>
            </a:r>
            <a:r>
              <a:rPr lang="en-US" altLang="en-US" sz="2400" b="1" dirty="0" err="1">
                <a:solidFill>
                  <a:srgbClr val="00B0F0"/>
                </a:solidFill>
                <a:latin typeface="Times New Roman" panose="02020603050405020304" pitchFamily="18" charset="0"/>
              </a:rPr>
              <a:t>tháng</a:t>
            </a:r>
            <a:r>
              <a:rPr lang="en-US" altLang="en-US" sz="2400" b="1" dirty="0">
                <a:solidFill>
                  <a:srgbClr val="00B0F0"/>
                </a:solidFill>
                <a:latin typeface="Times New Roman" panose="02020603050405020304" pitchFamily="18" charset="0"/>
              </a:rPr>
              <a:t> </a:t>
            </a:r>
            <a:r>
              <a:rPr lang="en-US" altLang="en-US" sz="2400" b="1" dirty="0" smtClean="0">
                <a:solidFill>
                  <a:srgbClr val="00B0F0"/>
                </a:solidFill>
                <a:latin typeface="Times New Roman" panose="02020603050405020304" pitchFamily="18" charset="0"/>
              </a:rPr>
              <a:t>12 </a:t>
            </a:r>
            <a:r>
              <a:rPr lang="en-US" altLang="en-US" sz="2400" b="1" dirty="0" err="1">
                <a:solidFill>
                  <a:srgbClr val="00B0F0"/>
                </a:solidFill>
                <a:latin typeface="Times New Roman" panose="02020603050405020304" pitchFamily="18" charset="0"/>
              </a:rPr>
              <a:t>năm</a:t>
            </a:r>
            <a:r>
              <a:rPr lang="en-US" altLang="en-US" sz="2400" b="1" dirty="0">
                <a:solidFill>
                  <a:srgbClr val="00B0F0"/>
                </a:solidFill>
                <a:latin typeface="Times New Roman" panose="02020603050405020304" pitchFamily="18" charset="0"/>
              </a:rPr>
              <a:t> </a:t>
            </a:r>
            <a:r>
              <a:rPr lang="en-US" altLang="en-US" sz="2400" b="1" dirty="0" smtClean="0">
                <a:solidFill>
                  <a:srgbClr val="00B0F0"/>
                </a:solidFill>
                <a:latin typeface="Times New Roman" panose="02020603050405020304" pitchFamily="18" charset="0"/>
              </a:rPr>
              <a:t>2022</a:t>
            </a:r>
            <a:endParaRPr lang="en-US" altLang="en-US" sz="2400" b="1" dirty="0">
              <a:solidFill>
                <a:srgbClr val="00B0F0"/>
              </a:solidFill>
              <a:latin typeface="Times New Roman" panose="02020603050405020304" pitchFamily="18" charset="0"/>
            </a:endParaRPr>
          </a:p>
          <a:p>
            <a:pPr algn="ctr" eaLnBrk="1" hangingPunct="1">
              <a:spcBef>
                <a:spcPct val="0"/>
              </a:spcBef>
              <a:buFontTx/>
              <a:buNone/>
            </a:pPr>
            <a:r>
              <a:rPr lang="en-US" altLang="en-US" sz="2400" b="1" u="sng" dirty="0" err="1" smtClean="0">
                <a:solidFill>
                  <a:srgbClr val="0000FF"/>
                </a:solidFill>
                <a:latin typeface="Times New Roman" panose="02020603050405020304" pitchFamily="18" charset="0"/>
              </a:rPr>
              <a:t>Luyện</a:t>
            </a:r>
            <a:r>
              <a:rPr lang="en-US" altLang="en-US" sz="2400" b="1" u="sng" dirty="0" smtClean="0">
                <a:solidFill>
                  <a:srgbClr val="0000FF"/>
                </a:solidFill>
                <a:latin typeface="Times New Roman" panose="02020603050405020304" pitchFamily="18" charset="0"/>
              </a:rPr>
              <a:t> </a:t>
            </a:r>
            <a:r>
              <a:rPr lang="en-US" altLang="en-US" sz="2400" b="1" u="sng" dirty="0" err="1" smtClean="0">
                <a:solidFill>
                  <a:srgbClr val="0000FF"/>
                </a:solidFill>
                <a:latin typeface="Times New Roman" panose="02020603050405020304" pitchFamily="18" charset="0"/>
              </a:rPr>
              <a:t>từ</a:t>
            </a:r>
            <a:r>
              <a:rPr lang="en-US" altLang="en-US" sz="2400" b="1" u="sng" dirty="0" smtClean="0">
                <a:solidFill>
                  <a:srgbClr val="0000FF"/>
                </a:solidFill>
                <a:latin typeface="Times New Roman" panose="02020603050405020304" pitchFamily="18" charset="0"/>
              </a:rPr>
              <a:t> </a:t>
            </a:r>
            <a:r>
              <a:rPr lang="en-US" altLang="en-US" sz="2400" b="1" u="sng" dirty="0" err="1" smtClean="0">
                <a:solidFill>
                  <a:srgbClr val="0000FF"/>
                </a:solidFill>
                <a:latin typeface="Times New Roman" panose="02020603050405020304" pitchFamily="18" charset="0"/>
              </a:rPr>
              <a:t>và</a:t>
            </a:r>
            <a:r>
              <a:rPr lang="en-US" altLang="en-US" sz="2400" b="1" u="sng" dirty="0" smtClean="0">
                <a:solidFill>
                  <a:srgbClr val="0000FF"/>
                </a:solidFill>
                <a:latin typeface="Times New Roman" panose="02020603050405020304" pitchFamily="18" charset="0"/>
              </a:rPr>
              <a:t> </a:t>
            </a:r>
            <a:r>
              <a:rPr lang="en-US" altLang="en-US" sz="2400" b="1" u="sng" dirty="0" err="1" smtClean="0">
                <a:solidFill>
                  <a:srgbClr val="0000FF"/>
                </a:solidFill>
                <a:latin typeface="Times New Roman" panose="02020603050405020304" pitchFamily="18" charset="0"/>
              </a:rPr>
              <a:t>câu</a:t>
            </a:r>
            <a:r>
              <a:rPr lang="en-US" altLang="en-US" sz="2400" b="1" u="sng" dirty="0" smtClean="0">
                <a:solidFill>
                  <a:srgbClr val="0000FF"/>
                </a:solidFill>
                <a:latin typeface="Times New Roman" panose="02020603050405020304" pitchFamily="18" charset="0"/>
              </a:rPr>
              <a:t>:</a:t>
            </a:r>
            <a:endParaRPr lang="en-US" altLang="en-US" sz="2400" b="1" u="sng" dirty="0" smtClean="0">
              <a:solidFill>
                <a:srgbClr val="0000FF"/>
              </a:solidFill>
              <a:latin typeface="Times New Roman" panose="02020603050405020304" pitchFamily="18" charset="0"/>
            </a:endParaRPr>
          </a:p>
          <a:p>
            <a:pPr algn="ctr" eaLnBrk="1" hangingPunct="1">
              <a:spcBef>
                <a:spcPct val="0"/>
              </a:spcBef>
              <a:buFontTx/>
              <a:buNone/>
            </a:pPr>
            <a:r>
              <a:rPr lang="en-US" altLang="en-US" sz="3200" b="1" dirty="0" err="1" smtClean="0">
                <a:solidFill>
                  <a:srgbClr val="FF0000"/>
                </a:solidFill>
                <a:latin typeface="Times New Roman" panose="02020603050405020304" pitchFamily="18" charset="0"/>
              </a:rPr>
              <a:t>Dùng</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câu</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hỏi</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vào</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mục</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đích</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khác</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7"/>
          <p:cNvSpPr txBox="1">
            <a:spLocks noChangeArrowheads="1"/>
          </p:cNvSpPr>
          <p:nvPr/>
        </p:nvSpPr>
        <p:spPr bwMode="auto">
          <a:xfrm>
            <a:off x="876440" y="1839426"/>
            <a:ext cx="10595428" cy="4031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p>
            <a:pPr algn="just" eaLnBrk="1" hangingPunct="1">
              <a:defRPr/>
            </a:pP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Bài</a:t>
            </a:r>
            <a:r>
              <a:rPr lang="en-US" altLang="en-US" sz="3200" b="1" dirty="0">
                <a:latin typeface="Times New Roman" panose="02020603050405020304" pitchFamily="18" charset="0"/>
                <a:cs typeface="Times New Roman" panose="02020603050405020304" pitchFamily="18" charset="0"/>
              </a:rPr>
              <a:t> 1: </a:t>
            </a:r>
            <a:r>
              <a:rPr lang="en-US" altLang="en-US" sz="3200" b="1" dirty="0" err="1">
                <a:latin typeface="Times New Roman" panose="02020603050405020304" pitchFamily="18" charset="0"/>
                <a:cs typeface="Times New Roman" panose="02020603050405020304" pitchFamily="18" charset="0"/>
              </a:rPr>
              <a:t>Các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câu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hỏi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sau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được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dùng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để</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làm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gì</a:t>
            </a:r>
            <a:r>
              <a:rPr lang="en-US" altLang="en-US" sz="3200" b="1" dirty="0">
                <a:latin typeface="Times New Roman" panose="02020603050405020304" pitchFamily="18" charset="0"/>
                <a:cs typeface="Times New Roman" panose="02020603050405020304" pitchFamily="18" charset="0"/>
              </a:rPr>
              <a:t>?</a:t>
            </a:r>
            <a:endParaRPr lang="en-US" altLang="en-US" sz="3200" b="1" dirty="0">
              <a:latin typeface="Times New Roman" panose="02020603050405020304" pitchFamily="18" charset="0"/>
              <a:cs typeface="Times New Roman" panose="02020603050405020304" pitchFamily="18" charset="0"/>
            </a:endParaRPr>
          </a:p>
          <a:p>
            <a:pPr marL="514350" algn="just">
              <a:buFontTx/>
              <a:buAutoNum type="alphaLcPeriod"/>
              <a:defRPr/>
            </a:pPr>
            <a:r>
              <a:rPr lang="en-US" altLang="en-US" sz="3200" dirty="0" err="1">
                <a:solidFill>
                  <a:srgbClr val="0000FF"/>
                </a:solidFill>
                <a:latin typeface="Times New Roman" panose="02020603050405020304" pitchFamily="18" charset="0"/>
                <a:cs typeface="Times New Roman" panose="02020603050405020304" pitchFamily="18" charset="0"/>
              </a:rPr>
              <a:t>Dỗ</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mãi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mà</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em</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bé</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vẫn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khóc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mẹ</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bảo</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Có</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nín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không</a:t>
            </a:r>
            <a:r>
              <a:rPr lang="en-US" altLang="en-US" sz="3200" dirty="0">
                <a:solidFill>
                  <a:srgbClr val="FF0000"/>
                </a:solidFill>
                <a:latin typeface="Times New Roman" panose="02020603050405020304" pitchFamily="18" charset="0"/>
                <a:cs typeface="Times New Roman" panose="02020603050405020304" pitchFamily="18" charset="0"/>
              </a:rPr>
              <a:t>?</a:t>
            </a:r>
            <a:endParaRPr lang="en-US" altLang="en-US" sz="3200" dirty="0">
              <a:solidFill>
                <a:srgbClr val="FF0000"/>
              </a:solidFill>
              <a:latin typeface="Times New Roman" panose="02020603050405020304" pitchFamily="18" charset="0"/>
              <a:cs typeface="Times New Roman" panose="02020603050405020304" pitchFamily="18" charset="0"/>
            </a:endParaRPr>
          </a:p>
          <a:p>
            <a:pPr algn="just">
              <a:defRPr/>
            </a:pPr>
            <a:r>
              <a:rPr lang="en-US" altLang="en-US" sz="3200" dirty="0" err="1">
                <a:solidFill>
                  <a:srgbClr val="0000FF"/>
                </a:solidFill>
                <a:latin typeface="Times New Roman" panose="02020603050405020304" pitchFamily="18" charset="0"/>
                <a:cs typeface="Times New Roman" panose="02020603050405020304" pitchFamily="18" charset="0"/>
              </a:rPr>
              <a:t>Các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chị</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ấy</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cười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cho</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đây</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này</a:t>
            </a:r>
            <a:r>
              <a:rPr lang="en-US" altLang="en-US" sz="3200" dirty="0">
                <a:solidFill>
                  <a:srgbClr val="0000FF"/>
                </a:solidFill>
                <a:latin typeface="Times New Roman" panose="02020603050405020304" pitchFamily="18" charset="0"/>
                <a:cs typeface="Times New Roman" panose="02020603050405020304" pitchFamily="18" charset="0"/>
              </a:rPr>
              <a:t>.”</a:t>
            </a:r>
            <a:endParaRPr lang="en-US" altLang="en-US" sz="3200" dirty="0">
              <a:solidFill>
                <a:srgbClr val="0000FF"/>
              </a:solidFill>
              <a:latin typeface="Times New Roman" panose="02020603050405020304" pitchFamily="18" charset="0"/>
              <a:cs typeface="Times New Roman" panose="02020603050405020304" pitchFamily="18" charset="0"/>
            </a:endParaRPr>
          </a:p>
          <a:p>
            <a:pPr algn="just">
              <a:defRPr/>
            </a:pPr>
            <a:r>
              <a:rPr lang="en-US" altLang="en-US" sz="3200" dirty="0">
                <a:solidFill>
                  <a:srgbClr val="0000FF"/>
                </a:solidFill>
                <a:latin typeface="Times New Roman" panose="02020603050405020304" pitchFamily="18" charset="0"/>
                <a:cs typeface="Times New Roman" panose="02020603050405020304" pitchFamily="18" charset="0"/>
              </a:rPr>
              <a:t>b. </a:t>
            </a:r>
            <a:r>
              <a:rPr lang="en-US" altLang="en-US" sz="3200" dirty="0" err="1">
                <a:solidFill>
                  <a:srgbClr val="0000FF"/>
                </a:solidFill>
                <a:latin typeface="Times New Roman" panose="02020603050405020304" pitchFamily="18" charset="0"/>
                <a:cs typeface="Times New Roman" panose="02020603050405020304" pitchFamily="18" charset="0"/>
              </a:rPr>
              <a:t>Ánh</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mắt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các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bạn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nhìn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tôi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như</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trách</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móc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Vì</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sao</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cậu</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lại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làm</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phiền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lòng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cô</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như</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vậy</a:t>
            </a:r>
            <a:r>
              <a:rPr lang="en-US" altLang="en-US" sz="3200" dirty="0">
                <a:solidFill>
                  <a:srgbClr val="FF0000"/>
                </a:solidFill>
                <a:latin typeface="Times New Roman" panose="02020603050405020304" pitchFamily="18" charset="0"/>
                <a:cs typeface="Times New Roman" panose="02020603050405020304" pitchFamily="18" charset="0"/>
              </a:rPr>
              <a:t>?”</a:t>
            </a:r>
            <a:endParaRPr lang="en-US" altLang="en-US" sz="3200" dirty="0">
              <a:solidFill>
                <a:srgbClr val="FF0000"/>
              </a:solidFill>
              <a:latin typeface="Times New Roman" panose="02020603050405020304" pitchFamily="18" charset="0"/>
              <a:cs typeface="Times New Roman" panose="02020603050405020304" pitchFamily="18" charset="0"/>
            </a:endParaRPr>
          </a:p>
          <a:p>
            <a:pPr algn="just" eaLnBrk="1" hangingPunct="1">
              <a:defRPr/>
            </a:pPr>
            <a:r>
              <a:rPr lang="en-US" altLang="en-US" sz="3200" dirty="0">
                <a:solidFill>
                  <a:srgbClr val="0000FF"/>
                </a:solidFill>
                <a:latin typeface="Times New Roman" panose="02020603050405020304" pitchFamily="18" charset="0"/>
                <a:cs typeface="Times New Roman" panose="02020603050405020304" pitchFamily="18" charset="0"/>
              </a:rPr>
              <a:t>c. </a:t>
            </a:r>
            <a:r>
              <a:rPr lang="en-US" altLang="en-US" sz="3200" dirty="0" err="1">
                <a:solidFill>
                  <a:srgbClr val="0000FF"/>
                </a:solidFill>
                <a:latin typeface="Times New Roman" panose="02020603050405020304" pitchFamily="18" charset="0"/>
                <a:cs typeface="Times New Roman" panose="02020603050405020304" pitchFamily="18" charset="0"/>
              </a:rPr>
              <a:t>Chị</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tôi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cười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Em</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vẽ</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thế</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này</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mà</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bảo</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là</a:t>
            </a:r>
            <a:r>
              <a:rPr lang="en-US" altLang="en-US" sz="3200" dirty="0">
                <a:solidFill>
                  <a:srgbClr val="FF0000"/>
                </a:solidFill>
                <a:latin typeface="Times New Roman" panose="02020603050405020304" pitchFamily="18" charset="0"/>
                <a:cs typeface="Times New Roman" panose="02020603050405020304" pitchFamily="18" charset="0"/>
              </a:rPr>
              <a:t> con </a:t>
            </a:r>
            <a:r>
              <a:rPr lang="en-US" altLang="en-US" sz="3200" dirty="0" err="1">
                <a:solidFill>
                  <a:srgbClr val="FF0000"/>
                </a:solidFill>
                <a:latin typeface="Times New Roman" panose="02020603050405020304" pitchFamily="18" charset="0"/>
                <a:cs typeface="Times New Roman" panose="02020603050405020304" pitchFamily="18" charset="0"/>
              </a:rPr>
              <a:t>ngựa</a:t>
            </a:r>
            <a:r>
              <a:rPr lang="en-US" altLang="en-US" sz="3200" dirty="0">
                <a:solidFill>
                  <a:srgbClr val="FF0000"/>
                </a:solidFill>
                <a:latin typeface="Times New Roman" panose="02020603050405020304" pitchFamily="18" charset="0"/>
                <a:cs typeface="Times New Roman" panose="02020603050405020304" pitchFamily="18" charset="0"/>
              </a:rPr>
              <a:t> à?”</a:t>
            </a:r>
            <a:endParaRPr lang="en-US" altLang="en-US" sz="3200" dirty="0">
              <a:solidFill>
                <a:srgbClr val="FF0000"/>
              </a:solidFill>
              <a:latin typeface=".VnArial" panose="020B7200000000000000" pitchFamily="34" charset="0"/>
            </a:endParaRPr>
          </a:p>
          <a:p>
            <a:pPr algn="just" eaLnBrk="1" hangingPunct="1">
              <a:defRPr/>
            </a:pPr>
            <a:r>
              <a:rPr lang="en-US" altLang="en-US" sz="3200" dirty="0">
                <a:solidFill>
                  <a:srgbClr val="0000FF"/>
                </a:solidFill>
                <a:latin typeface="Times New Roman" panose="02020603050405020304" pitchFamily="18" charset="0"/>
                <a:cs typeface="Times New Roman" panose="02020603050405020304" pitchFamily="18" charset="0"/>
              </a:rPr>
              <a:t>d. </a:t>
            </a:r>
            <a:r>
              <a:rPr lang="en-US" altLang="en-US" sz="3200" dirty="0" err="1">
                <a:solidFill>
                  <a:srgbClr val="0000FF"/>
                </a:solidFill>
                <a:latin typeface="Times New Roman" panose="02020603050405020304" pitchFamily="18" charset="0"/>
                <a:cs typeface="Times New Roman" panose="02020603050405020304" pitchFamily="18" charset="0"/>
              </a:rPr>
              <a:t>Bà</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cụ</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hỏi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một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người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đang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đứng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vơ</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vẩn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trước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bến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xe</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Chú</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có</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thể</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xem</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giúp</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tôi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mấy</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giờ</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có</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xe</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miền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Đông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không</a:t>
            </a:r>
            <a:r>
              <a:rPr lang="en-US" altLang="en-US" sz="3200" dirty="0">
                <a:solidFill>
                  <a:srgbClr val="FF0000"/>
                </a:solidFill>
                <a:latin typeface="Times New Roman" panose="02020603050405020304" pitchFamily="18" charset="0"/>
                <a:cs typeface="Times New Roman" panose="02020603050405020304" pitchFamily="18" charset="0"/>
              </a:rPr>
              <a:t>?”</a:t>
            </a:r>
            <a:endParaRPr lang="en-US" altLang="en-US" sz="3200" b="1" dirty="0">
              <a:solidFill>
                <a:srgbClr val="FF0000"/>
              </a:solidFill>
              <a:latin typeface=".VnArial" panose="020B7200000000000000" pitchFamily="34" charset="0"/>
            </a:endParaRPr>
          </a:p>
        </p:txBody>
      </p:sp>
      <p:sp>
        <p:nvSpPr>
          <p:cNvPr id="3" name="Rectangle 2"/>
          <p:cNvSpPr>
            <a:spLocks noChangeArrowheads="1"/>
          </p:cNvSpPr>
          <p:nvPr/>
        </p:nvSpPr>
        <p:spPr bwMode="auto">
          <a:xfrm>
            <a:off x="117232" y="81185"/>
            <a:ext cx="1154723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sz="2800" b="1" kern="1200">
                <a:solidFill>
                  <a:schemeClr val="tx1"/>
                </a:solidFill>
                <a:latin typeface=".VnTime" panose="020B7200000000000000" pitchFamily="34" charset="0"/>
                <a:ea typeface="+mn-ea"/>
                <a:cs typeface="+mn-cs"/>
              </a:defRPr>
            </a:lvl5pPr>
            <a:lvl6pPr marL="2286000" algn="l" defTabSz="914400" rtl="0" eaLnBrk="1" latinLnBrk="0" hangingPunct="1">
              <a:defRPr sz="2800" b="1" kern="1200">
                <a:solidFill>
                  <a:schemeClr val="tx1"/>
                </a:solidFill>
                <a:latin typeface=".VnTime" panose="020B7200000000000000" pitchFamily="34" charset="0"/>
                <a:ea typeface="+mn-ea"/>
                <a:cs typeface="+mn-cs"/>
              </a:defRPr>
            </a:lvl6pPr>
            <a:lvl7pPr marL="2743200" algn="l" defTabSz="914400" rtl="0" eaLnBrk="1" latinLnBrk="0" hangingPunct="1">
              <a:defRPr sz="2800" b="1" kern="1200">
                <a:solidFill>
                  <a:schemeClr val="tx1"/>
                </a:solidFill>
                <a:latin typeface=".VnTime" panose="020B7200000000000000" pitchFamily="34" charset="0"/>
                <a:ea typeface="+mn-ea"/>
                <a:cs typeface="+mn-cs"/>
              </a:defRPr>
            </a:lvl7pPr>
            <a:lvl8pPr marL="3200400" algn="l" defTabSz="914400" rtl="0" eaLnBrk="1" latinLnBrk="0" hangingPunct="1">
              <a:defRPr sz="2800" b="1" kern="1200">
                <a:solidFill>
                  <a:schemeClr val="tx1"/>
                </a:solidFill>
                <a:latin typeface=".VnTime" panose="020B7200000000000000" pitchFamily="34" charset="0"/>
                <a:ea typeface="+mn-ea"/>
                <a:cs typeface="+mn-cs"/>
              </a:defRPr>
            </a:lvl8pPr>
            <a:lvl9pPr marL="3657600" algn="l" defTabSz="914400" rtl="0" eaLnBrk="1" latinLnBrk="0" hangingPunct="1">
              <a:defRPr sz="2800" b="1" kern="1200">
                <a:solidFill>
                  <a:schemeClr val="tx1"/>
                </a:solidFill>
                <a:latin typeface=".VnTime" panose="020B7200000000000000" pitchFamily="34" charset="0"/>
                <a:ea typeface="+mn-ea"/>
                <a:cs typeface="+mn-cs"/>
              </a:defRPr>
            </a:lvl9pPr>
          </a:lstStyle>
          <a:p>
            <a:pPr algn="ctr" eaLnBrk="1" hangingPunct="1">
              <a:spcBef>
                <a:spcPct val="0"/>
              </a:spcBef>
              <a:buFontTx/>
              <a:buNone/>
            </a:pPr>
            <a:r>
              <a:rPr lang="en-US" altLang="en-US" sz="2400" b="1" dirty="0" err="1">
                <a:solidFill>
                  <a:srgbClr val="00B0F0"/>
                </a:solidFill>
                <a:latin typeface="Times New Roman" panose="02020603050405020304" pitchFamily="18" charset="0"/>
              </a:rPr>
              <a:t>Thứ</a:t>
            </a:r>
            <a:r>
              <a:rPr lang="en-US" altLang="en-US" sz="2400" b="1" dirty="0">
                <a:solidFill>
                  <a:srgbClr val="00B0F0"/>
                </a:solidFill>
                <a:latin typeface="Times New Roman" panose="02020603050405020304" pitchFamily="18" charset="0"/>
              </a:rPr>
              <a:t> </a:t>
            </a:r>
            <a:r>
              <a:rPr lang="en-US" altLang="en-US" sz="2400" b="1" dirty="0" err="1" smtClean="0">
                <a:solidFill>
                  <a:srgbClr val="00B0F0"/>
                </a:solidFill>
                <a:latin typeface="Times New Roman" panose="02020603050405020304" pitchFamily="18" charset="0"/>
              </a:rPr>
              <a:t>năm</a:t>
            </a:r>
            <a:r>
              <a:rPr lang="en-US" altLang="en-US" sz="2400" b="1" dirty="0" smtClean="0">
                <a:solidFill>
                  <a:srgbClr val="00B0F0"/>
                </a:solidFill>
                <a:latin typeface="Times New Roman" panose="02020603050405020304" pitchFamily="18" charset="0"/>
              </a:rPr>
              <a:t> </a:t>
            </a:r>
            <a:r>
              <a:rPr lang="en-US" altLang="en-US" sz="2400" b="1" dirty="0" err="1" smtClean="0">
                <a:solidFill>
                  <a:srgbClr val="00B0F0"/>
                </a:solidFill>
                <a:latin typeface="Times New Roman" panose="02020603050405020304" pitchFamily="18" charset="0"/>
              </a:rPr>
              <a:t>ng</a:t>
            </a:r>
            <a:r>
              <a:rPr lang="en-US" altLang="en-US" sz="2400" b="1" dirty="0" err="1" smtClean="0">
                <a:solidFill>
                  <a:srgbClr val="00B0F0"/>
                </a:solidFill>
                <a:latin typeface="Times New Roman" panose="02020603050405020304" pitchFamily="18" charset="0"/>
                <a:cs typeface="Times New Roman" panose="02020603050405020304" pitchFamily="18" charset="0"/>
              </a:rPr>
              <a:t>à</a:t>
            </a:r>
            <a:r>
              <a:rPr lang="en-US" altLang="en-US" sz="2400" b="1" dirty="0" err="1" smtClean="0">
                <a:solidFill>
                  <a:srgbClr val="00B0F0"/>
                </a:solidFill>
                <a:latin typeface="Times New Roman" panose="02020603050405020304" pitchFamily="18" charset="0"/>
              </a:rPr>
              <a:t>y</a:t>
            </a:r>
            <a:r>
              <a:rPr lang="en-US" altLang="en-US" sz="2400" b="1" dirty="0" smtClean="0">
                <a:solidFill>
                  <a:srgbClr val="00B0F0"/>
                </a:solidFill>
                <a:latin typeface="Times New Roman" panose="02020603050405020304" pitchFamily="18" charset="0"/>
              </a:rPr>
              <a:t> 08 </a:t>
            </a:r>
            <a:r>
              <a:rPr lang="en-US" altLang="en-US" sz="2400" b="1" dirty="0" err="1">
                <a:solidFill>
                  <a:srgbClr val="00B0F0"/>
                </a:solidFill>
                <a:latin typeface="Times New Roman" panose="02020603050405020304" pitchFamily="18" charset="0"/>
              </a:rPr>
              <a:t>tháng</a:t>
            </a:r>
            <a:r>
              <a:rPr lang="en-US" altLang="en-US" sz="2400" b="1" dirty="0">
                <a:solidFill>
                  <a:srgbClr val="00B0F0"/>
                </a:solidFill>
                <a:latin typeface="Times New Roman" panose="02020603050405020304" pitchFamily="18" charset="0"/>
              </a:rPr>
              <a:t> </a:t>
            </a:r>
            <a:r>
              <a:rPr lang="en-US" altLang="en-US" sz="2400" b="1" dirty="0" smtClean="0">
                <a:solidFill>
                  <a:srgbClr val="00B0F0"/>
                </a:solidFill>
                <a:latin typeface="Times New Roman" panose="02020603050405020304" pitchFamily="18" charset="0"/>
              </a:rPr>
              <a:t>12 </a:t>
            </a:r>
            <a:r>
              <a:rPr lang="en-US" altLang="en-US" sz="2400" b="1" dirty="0" err="1">
                <a:solidFill>
                  <a:srgbClr val="00B0F0"/>
                </a:solidFill>
                <a:latin typeface="Times New Roman" panose="02020603050405020304" pitchFamily="18" charset="0"/>
              </a:rPr>
              <a:t>năm</a:t>
            </a:r>
            <a:r>
              <a:rPr lang="en-US" altLang="en-US" sz="2400" b="1" dirty="0">
                <a:solidFill>
                  <a:srgbClr val="00B0F0"/>
                </a:solidFill>
                <a:latin typeface="Times New Roman" panose="02020603050405020304" pitchFamily="18" charset="0"/>
              </a:rPr>
              <a:t> </a:t>
            </a:r>
            <a:r>
              <a:rPr lang="en-US" altLang="en-US" sz="2400" b="1" dirty="0" smtClean="0">
                <a:solidFill>
                  <a:srgbClr val="00B0F0"/>
                </a:solidFill>
                <a:latin typeface="Times New Roman" panose="02020603050405020304" pitchFamily="18" charset="0"/>
              </a:rPr>
              <a:t>2022</a:t>
            </a:r>
            <a:endParaRPr lang="en-US" altLang="en-US" sz="2400" b="1" dirty="0">
              <a:solidFill>
                <a:srgbClr val="00B0F0"/>
              </a:solidFill>
              <a:latin typeface="Times New Roman" panose="02020603050405020304" pitchFamily="18" charset="0"/>
            </a:endParaRPr>
          </a:p>
          <a:p>
            <a:pPr algn="ctr" eaLnBrk="1" hangingPunct="1">
              <a:spcBef>
                <a:spcPct val="0"/>
              </a:spcBef>
              <a:buFontTx/>
              <a:buNone/>
            </a:pPr>
            <a:r>
              <a:rPr lang="en-US" altLang="en-US" sz="2400" b="1" u="sng" dirty="0" err="1" smtClean="0">
                <a:solidFill>
                  <a:srgbClr val="0000FF"/>
                </a:solidFill>
                <a:latin typeface="Times New Roman" panose="02020603050405020304" pitchFamily="18" charset="0"/>
              </a:rPr>
              <a:t>Luyện</a:t>
            </a:r>
            <a:r>
              <a:rPr lang="en-US" altLang="en-US" sz="2400" b="1" u="sng" dirty="0" smtClean="0">
                <a:solidFill>
                  <a:srgbClr val="0000FF"/>
                </a:solidFill>
                <a:latin typeface="Times New Roman" panose="02020603050405020304" pitchFamily="18" charset="0"/>
              </a:rPr>
              <a:t> </a:t>
            </a:r>
            <a:r>
              <a:rPr lang="en-US" altLang="en-US" sz="2400" b="1" u="sng" dirty="0" err="1" smtClean="0">
                <a:solidFill>
                  <a:srgbClr val="0000FF"/>
                </a:solidFill>
                <a:latin typeface="Times New Roman" panose="02020603050405020304" pitchFamily="18" charset="0"/>
              </a:rPr>
              <a:t>từ</a:t>
            </a:r>
            <a:r>
              <a:rPr lang="en-US" altLang="en-US" sz="2400" b="1" u="sng" dirty="0" smtClean="0">
                <a:solidFill>
                  <a:srgbClr val="0000FF"/>
                </a:solidFill>
                <a:latin typeface="Times New Roman" panose="02020603050405020304" pitchFamily="18" charset="0"/>
              </a:rPr>
              <a:t> </a:t>
            </a:r>
            <a:r>
              <a:rPr lang="en-US" altLang="en-US" sz="2400" b="1" u="sng" dirty="0" err="1" smtClean="0">
                <a:solidFill>
                  <a:srgbClr val="0000FF"/>
                </a:solidFill>
                <a:latin typeface="Times New Roman" panose="02020603050405020304" pitchFamily="18" charset="0"/>
              </a:rPr>
              <a:t>và</a:t>
            </a:r>
            <a:r>
              <a:rPr lang="en-US" altLang="en-US" sz="2400" b="1" u="sng" dirty="0" smtClean="0">
                <a:solidFill>
                  <a:srgbClr val="0000FF"/>
                </a:solidFill>
                <a:latin typeface="Times New Roman" panose="02020603050405020304" pitchFamily="18" charset="0"/>
              </a:rPr>
              <a:t> </a:t>
            </a:r>
            <a:r>
              <a:rPr lang="en-US" altLang="en-US" sz="2400" b="1" u="sng" dirty="0" err="1" smtClean="0">
                <a:solidFill>
                  <a:srgbClr val="0000FF"/>
                </a:solidFill>
                <a:latin typeface="Times New Roman" panose="02020603050405020304" pitchFamily="18" charset="0"/>
              </a:rPr>
              <a:t>câu</a:t>
            </a:r>
            <a:r>
              <a:rPr lang="en-US" altLang="en-US" sz="2400" b="1" u="sng" dirty="0" smtClean="0">
                <a:solidFill>
                  <a:srgbClr val="0000FF"/>
                </a:solidFill>
                <a:latin typeface="Times New Roman" panose="02020603050405020304" pitchFamily="18" charset="0"/>
              </a:rPr>
              <a:t>:</a:t>
            </a:r>
            <a:endParaRPr lang="en-US" altLang="en-US" sz="2400" b="1" u="sng" dirty="0" smtClean="0">
              <a:solidFill>
                <a:srgbClr val="0000FF"/>
              </a:solidFill>
              <a:latin typeface="Times New Roman" panose="02020603050405020304" pitchFamily="18" charset="0"/>
            </a:endParaRPr>
          </a:p>
          <a:p>
            <a:pPr algn="ctr" eaLnBrk="1" hangingPunct="1">
              <a:spcBef>
                <a:spcPct val="0"/>
              </a:spcBef>
              <a:buFontTx/>
              <a:buNone/>
            </a:pPr>
            <a:r>
              <a:rPr lang="en-US" altLang="en-US" sz="3200" b="1" dirty="0" err="1" smtClean="0">
                <a:solidFill>
                  <a:srgbClr val="FF0000"/>
                </a:solidFill>
                <a:latin typeface="Times New Roman" panose="02020603050405020304" pitchFamily="18" charset="0"/>
              </a:rPr>
              <a:t>Dùng</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câu</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hỏi</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vào</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mục</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đích</a:t>
            </a:r>
            <a:r>
              <a:rPr lang="en-US" altLang="en-US" sz="3200" b="1" dirty="0" smtClean="0">
                <a:solidFill>
                  <a:srgbClr val="FF0000"/>
                </a:solidFill>
                <a:latin typeface="Times New Roman" panose="02020603050405020304" pitchFamily="18" charset="0"/>
              </a:rPr>
              <a:t> </a:t>
            </a:r>
            <a:r>
              <a:rPr lang="en-US" altLang="en-US" sz="3200" b="1" dirty="0" err="1" smtClean="0">
                <a:solidFill>
                  <a:srgbClr val="FF0000"/>
                </a:solidFill>
                <a:latin typeface="Times New Roman" panose="02020603050405020304" pitchFamily="18" charset="0"/>
              </a:rPr>
              <a:t>khác</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tags/tag1.xml><?xml version="1.0" encoding="utf-8"?>
<p:tagLst xmlns:p="http://schemas.openxmlformats.org/presentationml/2006/main">
  <p:tag name="TIMING" val="|1.1|0.7"/>
</p:tagLst>
</file>

<file path=ppt/theme/_rels/them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7011</Words>
  <Application>WPS Presentation</Application>
  <PresentationFormat>Widescreen</PresentationFormat>
  <Paragraphs>272</Paragraphs>
  <Slides>19</Slides>
  <Notes>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19</vt:i4>
      </vt:variant>
    </vt:vector>
  </HeadingPairs>
  <TitlesOfParts>
    <vt:vector size="31" baseType="lpstr">
      <vt:lpstr>Arial</vt:lpstr>
      <vt:lpstr>SimSun</vt:lpstr>
      <vt:lpstr>Wingdings</vt:lpstr>
      <vt:lpstr>Arial</vt:lpstr>
      <vt:lpstr>.VnTime</vt:lpstr>
      <vt:lpstr>Times New Roman</vt:lpstr>
      <vt:lpstr>.VnArial</vt:lpstr>
      <vt:lpstr>Garamond</vt:lpstr>
      <vt:lpstr>Microsoft YaHei</vt:lpstr>
      <vt:lpstr>Arial Unicode MS</vt:lpstr>
      <vt:lpstr>Calibri</vt:lpstr>
      <vt:lpstr>Organic</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Le Thuy Nga</cp:lastModifiedBy>
  <cp:revision>241</cp:revision>
  <dcterms:created xsi:type="dcterms:W3CDTF">2021-08-04T18:52:00Z</dcterms:created>
  <dcterms:modified xsi:type="dcterms:W3CDTF">2022-12-08T09:11:31Z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D49BAF4F9BF3410B983B2E24E63B56BF</vt:lpwstr>
  </property>
  <property fmtid="{D5CDD505-2E9C-101B-9397-08002B2CF9AE}" pid="3" name="KSOProductBuildVer">
    <vt:lpwstr>1033-11.2.0.11417</vt:lpwstr>
  </property>
</Properties>
</file>