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4" r:id="rId3"/>
    <p:sldMasterId id="2147483695" r:id="rId4"/>
  </p:sldMasterIdLst>
  <p:notesMasterIdLst>
    <p:notesMasterId r:id="rId8"/>
  </p:notesMasterIdLst>
  <p:sldIdLst>
    <p:sldId id="439" r:id="rId5"/>
    <p:sldId id="387" r:id="rId6"/>
    <p:sldId id="404" r:id="rId7"/>
    <p:sldId id="429" r:id="rId9"/>
    <p:sldId id="440" r:id="rId10"/>
    <p:sldId id="430" r:id="rId11"/>
    <p:sldId id="441" r:id="rId12"/>
    <p:sldId id="436" r:id="rId13"/>
    <p:sldId id="406" r:id="rId14"/>
    <p:sldId id="405" r:id="rId15"/>
    <p:sldId id="444" r:id="rId16"/>
    <p:sldId id="415" r:id="rId17"/>
    <p:sldId id="420" r:id="rId18"/>
    <p:sldId id="416" r:id="rId19"/>
    <p:sldId id="418" r:id="rId20"/>
    <p:sldId id="434" r:id="rId21"/>
    <p:sldId id="421" r:id="rId22"/>
    <p:sldId id="445" r:id="rId23"/>
    <p:sldId id="425" r:id="rId24"/>
    <p:sldId id="438" r:id="rId25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E63031-AB91-4C43-9656-460619E44487}">
          <p14:sldIdLst/>
        </p14:section>
        <p14:section name="Untitled Section" id="{BCA5BCD3-0D95-4440-8141-82B4099B2B84}">
          <p14:sldIdLst>
            <p14:sldId id="439"/>
            <p14:sldId id="387"/>
            <p14:sldId id="404"/>
            <p14:sldId id="440"/>
            <p14:sldId id="430"/>
            <p14:sldId id="436"/>
            <p14:sldId id="406"/>
            <p14:sldId id="405"/>
            <p14:sldId id="444"/>
            <p14:sldId id="420"/>
            <p14:sldId id="416"/>
            <p14:sldId id="418"/>
            <p14:sldId id="434"/>
            <p14:sldId id="421"/>
            <p14:sldId id="445"/>
            <p14:sldId id="425"/>
            <p14:sldId id="438"/>
            <p14:sldId id="429"/>
            <p14:sldId id="441"/>
            <p14:sldId id="41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uyenlh82@gmail.com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0099FF"/>
    <a:srgbClr val="6699FF"/>
    <a:srgbClr val="FF0000"/>
    <a:srgbClr val="D60093"/>
    <a:srgbClr val="3399FF"/>
    <a:srgbClr val="009900"/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2600" autoAdjust="0"/>
  </p:normalViewPr>
  <p:slideViewPr>
    <p:cSldViewPr snapToGrid="0">
      <p:cViewPr varScale="1">
        <p:scale>
          <a:sx n="69" d="100"/>
          <a:sy n="69" d="100"/>
        </p:scale>
        <p:origin x="4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gs" Target="tags/tag8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46266-3DD2-4490-99B6-DD56D83DCC8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3939-AF03-4334-BA6F-D8B6322C17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C6D98-046A-405E-9FCB-494EC8D89F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136" y="99575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526" y="43364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02" y="2194397"/>
            <a:ext cx="10397198" cy="102814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02" y="3390313"/>
            <a:ext cx="10397197" cy="2786649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91118" y="4479"/>
            <a:ext cx="6370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201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84127" y="1013965"/>
            <a:ext cx="10114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0" cap="none" spc="0" baseline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ĂN XIN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7071" y="1637186"/>
            <a:ext cx="57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Theo</a:t>
            </a:r>
            <a:r>
              <a:rPr lang="en-US" sz="2000" dirty="0">
                <a:latin typeface="+mj-lt"/>
              </a:rPr>
              <a:t> TUỐC</a:t>
            </a:r>
            <a:r>
              <a:rPr lang="en-US" sz="2000" baseline="0" dirty="0">
                <a:latin typeface="+mj-lt"/>
              </a:rPr>
              <a:t>-GHÊ-NHÉP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7" Type="http://schemas.openxmlformats.org/officeDocument/2006/relationships/theme" Target="../theme/theme1.xml"/><Relationship Id="rId36" Type="http://schemas.openxmlformats.org/officeDocument/2006/relationships/image" Target="../media/image1.jpeg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A260E-F5D9-49FF-87C0-BC2230820D6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A565-90D9-4E3E-B9C8-8B34B957D3D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4485-EBD9-46C9-A8C7-02E8D828C0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62E8B-6FE6-45B0-A321-8AA65667C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0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733800" y="2743200"/>
            <a:ext cx="4953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“Ba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b="1" kern="10" dirty="0">
              <a:ln w="12700">
                <a:solidFill>
                  <a:schemeClr val="tx2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00600" y="1887538"/>
            <a:ext cx="30241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24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đọc</a:t>
            </a:r>
            <a:endParaRPr lang="en-US" altLang="en-US" sz="24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111318"/>
            <a:ext cx="12507402" cy="7876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16"/>
    </mc:Choice>
    <mc:Fallback>
      <p:transition spd="slow" advTm="515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9184" y="194734"/>
            <a:ext cx="11648016" cy="632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Hộp_Văn_Bản 7"/>
          <p:cNvSpPr txBox="1">
            <a:spLocks noChangeArrowheads="1"/>
          </p:cNvSpPr>
          <p:nvPr/>
        </p:nvSpPr>
        <p:spPr bwMode="auto">
          <a:xfrm>
            <a:off x="2819400" y="2846918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ng bóng Ý nghĩ: Hình đám mây 9"/>
          <p:cNvSpPr>
            <a:spLocks noChangeArrowheads="1"/>
          </p:cNvSpPr>
          <p:nvPr/>
        </p:nvSpPr>
        <p:spPr bwMode="auto">
          <a:xfrm>
            <a:off x="59341" y="5627614"/>
            <a:ext cx="9812942" cy="112511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3">
              <a:lumMod val="20000"/>
              <a:lumOff val="80000"/>
            </a:schemeClr>
          </a:solidFill>
          <a:ln w="19050" algn="ctr">
            <a:solidFill>
              <a:schemeClr val="tx1"/>
            </a:solidFill>
            <a:rou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Bu-ra-ti-nô cần biết kho báu ở đâu.</a:t>
            </a:r>
            <a:endParaRPr lang="en-US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Hình chữ nhật 11"/>
          <p:cNvSpPr>
            <a:spLocks noChangeArrowheads="1"/>
          </p:cNvSpPr>
          <p:nvPr/>
        </p:nvSpPr>
        <p:spPr bwMode="auto">
          <a:xfrm>
            <a:off x="1229612" y="4750573"/>
            <a:ext cx="8098316" cy="608907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Bu-ra-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nô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moi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bí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mật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lão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Ba-ra-</a:t>
            </a:r>
            <a:r>
              <a:rPr lang="en-US" sz="32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Hộp Văn bản 15"/>
          <p:cNvSpPr txBox="1">
            <a:spLocks noChangeArrowheads="1"/>
          </p:cNvSpPr>
          <p:nvPr/>
        </p:nvSpPr>
        <p:spPr bwMode="auto">
          <a:xfrm>
            <a:off x="1483605" y="1963802"/>
            <a:ext cx="9144000" cy="57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vi-VN" altLang="vi-VN" sz="3200" b="1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vi-VN" altLang="vi-VN" sz="320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/>
          <p:cNvSpPr txBox="1">
            <a:spLocks noChangeArrowheads="1"/>
          </p:cNvSpPr>
          <p:nvPr/>
        </p:nvSpPr>
        <p:spPr bwMode="auto">
          <a:xfrm>
            <a:off x="5410200" y="3768591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solidFill>
                <a:srgbClr val="FF0066"/>
              </a:solidFill>
            </a:endParaRPr>
          </a:p>
        </p:txBody>
      </p:sp>
      <p:sp>
        <p:nvSpPr>
          <p:cNvPr id="19" name="Hình Bầu dục 18"/>
          <p:cNvSpPr>
            <a:spLocks noChangeArrowheads="1"/>
          </p:cNvSpPr>
          <p:nvPr/>
        </p:nvSpPr>
        <p:spPr bwMode="auto">
          <a:xfrm>
            <a:off x="116051" y="4691342"/>
            <a:ext cx="914400" cy="830997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r>
              <a:rPr lang="vi-VN" altLang="vi-VN" sz="4000" b="1" dirty="0">
                <a:solidFill>
                  <a:srgbClr val="00B0F0"/>
                </a:solidFill>
              </a:rPr>
              <a:t>1</a:t>
            </a:r>
            <a:endParaRPr lang="vi-VN" altLang="vi-VN" sz="4000" b="1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637" y="943009"/>
            <a:ext cx="117447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 New Roman"/>
              </a:rPr>
              <a:t>     Bu-ra-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nô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là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một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bé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bằng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gỗ</a:t>
            </a:r>
            <a:r>
              <a:rPr lang="en-US" sz="2800" dirty="0">
                <a:latin typeface="Times  New Roman"/>
              </a:rPr>
              <a:t>.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có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mũi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rất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dài</a:t>
            </a:r>
            <a:r>
              <a:rPr lang="en-US" sz="2800" dirty="0">
                <a:latin typeface="Times  New Roman"/>
              </a:rPr>
              <a:t>.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người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gỗ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được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bác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rùa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tốt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bụng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Toóc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-la </a:t>
            </a:r>
            <a:r>
              <a:rPr lang="en-US" sz="2800" dirty="0" err="1">
                <a:latin typeface="Times  New Roman"/>
              </a:rPr>
              <a:t>tặng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chiếc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chìa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khóa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để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mở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một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báu</a:t>
            </a:r>
            <a:r>
              <a:rPr lang="en-US" sz="2800" dirty="0">
                <a:latin typeface="Times  New Roman"/>
              </a:rPr>
              <a:t>. </a:t>
            </a:r>
            <a:r>
              <a:rPr lang="en-US" sz="2800" dirty="0" err="1">
                <a:latin typeface="Times  New Roman"/>
              </a:rPr>
              <a:t>Nhưng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báu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ấy</a:t>
            </a:r>
            <a:r>
              <a:rPr lang="en-US" sz="2800" dirty="0">
                <a:latin typeface="Times  New Roman"/>
              </a:rPr>
              <a:t> ở </a:t>
            </a:r>
            <a:r>
              <a:rPr lang="en-US" sz="2800" dirty="0" err="1">
                <a:latin typeface="Times  New Roman"/>
              </a:rPr>
              <a:t>đâu</a:t>
            </a:r>
            <a:r>
              <a:rPr lang="en-US" sz="2800" dirty="0">
                <a:latin typeface="Times  New Roman"/>
              </a:rPr>
              <a:t>? Bu-ra-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nô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cách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moi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điều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bí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mật</a:t>
            </a:r>
            <a:r>
              <a:rPr lang="en-US" sz="2800" dirty="0">
                <a:latin typeface="Times  New Roman"/>
              </a:rPr>
              <a:t> ở </a:t>
            </a:r>
            <a:r>
              <a:rPr lang="en-US" sz="2800" dirty="0" err="1">
                <a:latin typeface="Times  New Roman"/>
              </a:rPr>
              <a:t>chính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những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kẻ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độc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ác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đang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bắt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chú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hòng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đoạt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chiếc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chìa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khóa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quý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giá</a:t>
            </a:r>
            <a:r>
              <a:rPr lang="en-US" sz="2800" dirty="0">
                <a:latin typeface="Times  New Roman"/>
              </a:rPr>
              <a:t>.</a:t>
            </a:r>
            <a:r>
              <a:rPr lang="vi-VN" sz="2800" dirty="0">
                <a:latin typeface="Times  New Roman"/>
              </a:rPr>
              <a:t>      </a:t>
            </a:r>
            <a:endParaRPr lang="en-US" sz="2800" dirty="0">
              <a:latin typeface="Times  New Roman"/>
            </a:endParaRPr>
          </a:p>
          <a:p>
            <a:pPr algn="just"/>
            <a:r>
              <a:rPr lang="en-US" sz="2800" dirty="0">
                <a:latin typeface="Times  New Roman"/>
              </a:rPr>
              <a:t>     </a:t>
            </a:r>
            <a:r>
              <a:rPr lang="en-US" sz="2800" dirty="0" err="1">
                <a:latin typeface="Times  New Roman"/>
              </a:rPr>
              <a:t>Biết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là</a:t>
            </a:r>
            <a:r>
              <a:rPr lang="en-US" sz="2800" dirty="0">
                <a:latin typeface="Times  New Roman"/>
              </a:rPr>
              <a:t> Ba-ra-</a:t>
            </a:r>
            <a:r>
              <a:rPr lang="en-US" sz="2800" dirty="0" err="1">
                <a:latin typeface="Times  New Roman"/>
              </a:rPr>
              <a:t>ba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Đu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rê</a:t>
            </a:r>
            <a:r>
              <a:rPr lang="en-US" sz="2800" dirty="0">
                <a:latin typeface="Times  New Roman"/>
              </a:rPr>
              <a:t>-ma </a:t>
            </a:r>
            <a:r>
              <a:rPr lang="en-US" sz="2800" dirty="0" err="1">
                <a:latin typeface="Times  New Roman"/>
              </a:rPr>
              <a:t>sẽ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quán</a:t>
            </a:r>
            <a:r>
              <a:rPr lang="en-US" sz="2800" dirty="0">
                <a:latin typeface="Times  New Roman"/>
              </a:rPr>
              <a:t> “Ba </a:t>
            </a:r>
            <a:r>
              <a:rPr lang="en-US" sz="2800" dirty="0" err="1">
                <a:latin typeface="Times  New Roman"/>
              </a:rPr>
              <a:t>cá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bống</a:t>
            </a:r>
            <a:r>
              <a:rPr lang="en-US" sz="2800" dirty="0">
                <a:latin typeface="Times  New Roman"/>
              </a:rPr>
              <a:t>”, Bu-ra-</a:t>
            </a:r>
            <a:r>
              <a:rPr lang="en-US" sz="2800" dirty="0" err="1">
                <a:latin typeface="Times  New Roman"/>
              </a:rPr>
              <a:t>ti</a:t>
            </a:r>
            <a:r>
              <a:rPr lang="en-US" sz="2800" dirty="0">
                <a:latin typeface="Times  New Roman"/>
              </a:rPr>
              <a:t>-</a:t>
            </a:r>
            <a:r>
              <a:rPr lang="en-US" sz="2800" dirty="0" err="1">
                <a:latin typeface="Times  New Roman"/>
              </a:rPr>
              <a:t>nô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chui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một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bình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bằng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đất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trên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bàn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ăn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ngồi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im</a:t>
            </a:r>
            <a:r>
              <a:rPr lang="en-US" sz="2800" dirty="0">
                <a:latin typeface="Times  New Roman"/>
              </a:rPr>
              <a:t> thin </a:t>
            </a:r>
            <a:r>
              <a:rPr lang="en-US" sz="2800" dirty="0" err="1">
                <a:latin typeface="Times  New Roman"/>
              </a:rPr>
              <a:t>thít</a:t>
            </a:r>
            <a:r>
              <a:rPr lang="en-US" sz="2800" dirty="0">
                <a:latin typeface="Times  New Roman"/>
              </a:rPr>
              <a:t>.</a:t>
            </a:r>
            <a:endParaRPr lang="en-US" sz="2800" dirty="0">
              <a:latin typeface="Times  New Roman"/>
            </a:endParaRPr>
          </a:p>
          <a:p>
            <a:pPr algn="just"/>
            <a:r>
              <a:rPr lang="en-US" sz="2800" dirty="0">
                <a:latin typeface="Times  New Roman"/>
              </a:rPr>
              <a:t>     Ba-ra-</a:t>
            </a:r>
            <a:r>
              <a:rPr lang="en-US" sz="2800" dirty="0" err="1">
                <a:latin typeface="Times  New Roman"/>
              </a:rPr>
              <a:t>ba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uống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rượu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đã</a:t>
            </a:r>
            <a:r>
              <a:rPr lang="en-US" sz="2800" dirty="0">
                <a:latin typeface="Times  New Roman"/>
              </a:rPr>
              <a:t> say. </a:t>
            </a:r>
            <a:r>
              <a:rPr lang="en-US" sz="2800" dirty="0" err="1">
                <a:latin typeface="Times  New Roman"/>
              </a:rPr>
              <a:t>Vừa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hơ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bộ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râu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lão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vừa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nói</a:t>
            </a:r>
            <a:r>
              <a:rPr lang="en-US" sz="2800" dirty="0">
                <a:latin typeface="Times  New Roman"/>
              </a:rPr>
              <a:t>:</a:t>
            </a:r>
            <a:endParaRPr lang="en-US" sz="2800" dirty="0">
              <a:latin typeface="Times  New Roman"/>
            </a:endParaRPr>
          </a:p>
          <a:p>
            <a:pPr algn="just"/>
            <a:r>
              <a:rPr lang="en-US" sz="2800" dirty="0">
                <a:latin typeface="Times  New Roman"/>
              </a:rPr>
              <a:t>  - </a:t>
            </a:r>
            <a:r>
              <a:rPr lang="en-US" sz="2800" dirty="0" err="1">
                <a:latin typeface="Times  New Roman"/>
              </a:rPr>
              <a:t>Bắt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được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thằng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người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gỗ</a:t>
            </a:r>
            <a:r>
              <a:rPr lang="en-US" sz="2800" dirty="0">
                <a:latin typeface="Times  New Roman"/>
              </a:rPr>
              <a:t>, ta </a:t>
            </a:r>
            <a:r>
              <a:rPr lang="en-US" sz="2800" dirty="0" err="1">
                <a:latin typeface="Times  New Roman"/>
              </a:rPr>
              <a:t>sẽ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tống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nó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vào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cái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lò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sưởi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này</a:t>
            </a:r>
            <a:r>
              <a:rPr lang="en-US" sz="2800" dirty="0">
                <a:latin typeface="Times  New Roman"/>
              </a:rPr>
              <a:t>.</a:t>
            </a:r>
            <a:endParaRPr lang="en-US" sz="2800" dirty="0">
              <a:latin typeface="Times  New Roman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4274331" y="56760"/>
            <a:ext cx="2416203" cy="803847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4744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403" y="0"/>
            <a:ext cx="1198326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18"/>
    </mc:Choice>
    <mc:Fallback>
      <p:transition spd="slow" advTm="1331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/>
          <p:cNvSpPr txBox="1">
            <a:spLocks noChangeArrowheads="1"/>
          </p:cNvSpPr>
          <p:nvPr/>
        </p:nvSpPr>
        <p:spPr bwMode="auto">
          <a:xfrm>
            <a:off x="1483605" y="1963802"/>
            <a:ext cx="9144000" cy="57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vi-VN" altLang="vi-VN" sz="3200" b="1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vi-VN" altLang="vi-VN" sz="320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/>
          <p:cNvSpPr txBox="1">
            <a:spLocks noChangeArrowheads="1"/>
          </p:cNvSpPr>
          <p:nvPr/>
        </p:nvSpPr>
        <p:spPr bwMode="auto">
          <a:xfrm>
            <a:off x="5410200" y="3768591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solidFill>
                <a:srgbClr val="FF0066"/>
              </a:solidFill>
            </a:endParaRPr>
          </a:p>
        </p:txBody>
      </p:sp>
      <p:sp>
        <p:nvSpPr>
          <p:cNvPr id="19" name="Hình Bầu dục 18"/>
          <p:cNvSpPr>
            <a:spLocks noChangeArrowheads="1"/>
          </p:cNvSpPr>
          <p:nvPr/>
        </p:nvSpPr>
        <p:spPr bwMode="auto">
          <a:xfrm>
            <a:off x="40395" y="4986225"/>
            <a:ext cx="608974" cy="6252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r>
              <a:rPr lang="en-US" altLang="vi-VN" sz="4000" b="1" dirty="0">
                <a:solidFill>
                  <a:srgbClr val="00B0F0"/>
                </a:solidFill>
              </a:rPr>
              <a:t>2</a:t>
            </a:r>
            <a:endParaRPr lang="vi-VN" altLang="vi-VN" sz="4000" b="1" dirty="0">
              <a:solidFill>
                <a:srgbClr val="00B0F0"/>
              </a:solidFill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4424154" y="28761"/>
            <a:ext cx="2242268" cy="666914"/>
          </a:xfrm>
          <a:prstGeom prst="star7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0395" y="652048"/>
            <a:ext cx="1219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Ba-ra-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Kho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-ma.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nốc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hoảng,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Ba-ra-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Ở… Sau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Các-lô</a:t>
            </a:r>
            <a:r>
              <a:rPr 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  <a:endParaRPr lang="en-US" sz="2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 11"/>
          <p:cNvSpPr>
            <a:spLocks noChangeArrowheads="1"/>
          </p:cNvSpPr>
          <p:nvPr/>
        </p:nvSpPr>
        <p:spPr bwMode="auto">
          <a:xfrm>
            <a:off x="730159" y="5064281"/>
            <a:ext cx="9983455" cy="469127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just"/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Ba-ra-ba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ong bóng Ý nghĩ: Hình đám mây 9"/>
          <p:cNvSpPr>
            <a:spLocks noChangeArrowheads="1"/>
          </p:cNvSpPr>
          <p:nvPr/>
        </p:nvSpPr>
        <p:spPr bwMode="auto">
          <a:xfrm>
            <a:off x="0" y="5715115"/>
            <a:ext cx="11245708" cy="101922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chemeClr val="tx1"/>
            </a:solidFill>
            <a:round/>
          </a:ln>
        </p:spPr>
        <p:txBody>
          <a:bodyPr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chui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bình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đặt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thét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mặt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nói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ra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mật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5620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/>
          <p:cNvSpPr txBox="1">
            <a:spLocks noChangeArrowheads="1"/>
          </p:cNvSpPr>
          <p:nvPr/>
        </p:nvSpPr>
        <p:spPr bwMode="auto">
          <a:xfrm>
            <a:off x="1483605" y="1963802"/>
            <a:ext cx="9144000" cy="57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vi-VN" altLang="vi-VN" sz="3200" b="1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vi-VN" altLang="vi-VN" sz="320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9" y="1413439"/>
            <a:ext cx="935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accent2"/>
                </a:solidFill>
                <a:latin typeface="Times  New Roman"/>
              </a:rPr>
              <a:t>.</a:t>
            </a:r>
            <a:endParaRPr lang="en-US" sz="2400">
              <a:solidFill>
                <a:schemeClr val="accent2"/>
              </a:solidFill>
              <a:latin typeface="Times 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2486"/>
            <a:ext cx="1219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A-li-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A-di-li-ô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Ba-ra-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Ba-ra-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Bu-ra-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lổm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ngổm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4674168" y="0"/>
            <a:ext cx="2410443" cy="527177"/>
          </a:xfrm>
          <a:prstGeom prst="star1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ình Bầu dục 6"/>
          <p:cNvSpPr>
            <a:spLocks noChangeArrowheads="1"/>
          </p:cNvSpPr>
          <p:nvPr/>
        </p:nvSpPr>
        <p:spPr bwMode="auto">
          <a:xfrm>
            <a:off x="59237" y="4831676"/>
            <a:ext cx="747422" cy="489564"/>
          </a:xfrm>
          <a:prstGeom prst="ellipse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r>
              <a:rPr lang="en-US" altLang="vi-VN" sz="2800" b="1" dirty="0">
                <a:solidFill>
                  <a:srgbClr val="FF0000"/>
                </a:solidFill>
              </a:rPr>
              <a:t>3</a:t>
            </a:r>
            <a:endParaRPr lang="vi-VN" alt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Hình chữ nhật 9"/>
          <p:cNvSpPr>
            <a:spLocks noChangeArrowheads="1"/>
          </p:cNvSpPr>
          <p:nvPr/>
        </p:nvSpPr>
        <p:spPr bwMode="auto">
          <a:xfrm>
            <a:off x="865896" y="4873887"/>
            <a:ext cx="10476089" cy="4895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gỗ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gặp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điều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nguy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hiểm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thoát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thân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ra </a:t>
            </a: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Bong bóng Ý nghĩ: Hình đám mây 9"/>
          <p:cNvSpPr>
            <a:spLocks noChangeArrowheads="1"/>
          </p:cNvSpPr>
          <p:nvPr/>
        </p:nvSpPr>
        <p:spPr bwMode="auto">
          <a:xfrm>
            <a:off x="18651" y="5329287"/>
            <a:ext cx="10576166" cy="1627119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 w="19050" algn="ctr">
            <a:solidFill>
              <a:schemeClr val="tx1"/>
            </a:solidFill>
            <a:round/>
          </a:ln>
        </p:spPr>
        <p:txBody>
          <a:bodyPr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A-li-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A-di-li-ô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dịp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bọn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ác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há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hốc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mồm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ngạc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ra </a:t>
            </a:r>
            <a:r>
              <a:rPr lang="en-US" sz="24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0315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/>
          <p:cNvSpPr>
            <a:spLocks noChangeArrowheads="1"/>
          </p:cNvSpPr>
          <p:nvPr/>
        </p:nvSpPr>
        <p:spPr bwMode="auto">
          <a:xfrm>
            <a:off x="12346807" y="312738"/>
            <a:ext cx="156774" cy="3105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just"/>
            <a:endParaRPr lang="en-US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/>
          <p:cNvSpPr txBox="1">
            <a:spLocks noChangeArrowheads="1"/>
          </p:cNvSpPr>
          <p:nvPr/>
        </p:nvSpPr>
        <p:spPr bwMode="auto">
          <a:xfrm>
            <a:off x="2036619" y="2011794"/>
            <a:ext cx="9144000" cy="57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vi-VN" altLang="vi-VN" sz="3200" b="1">
                <a:solidFill>
                  <a:srgbClr val="00206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vi-VN" altLang="vi-VN" sz="320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/>
          <p:cNvSpPr txBox="1">
            <a:spLocks noChangeArrowheads="1"/>
          </p:cNvSpPr>
          <p:nvPr/>
        </p:nvSpPr>
        <p:spPr bwMode="auto">
          <a:xfrm>
            <a:off x="5410200" y="3768591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vi-VN" altLang="vi-VN">
              <a:solidFill>
                <a:srgbClr val="FF0066"/>
              </a:solidFill>
            </a:endParaRPr>
          </a:p>
        </p:txBody>
      </p:sp>
      <p:sp>
        <p:nvSpPr>
          <p:cNvPr id="19" name="Hình Bầu dục 18"/>
          <p:cNvSpPr>
            <a:spLocks noChangeArrowheads="1"/>
          </p:cNvSpPr>
          <p:nvPr/>
        </p:nvSpPr>
        <p:spPr bwMode="auto">
          <a:xfrm>
            <a:off x="599683" y="2474677"/>
            <a:ext cx="914400" cy="8309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/>
            <a:r>
              <a:rPr lang="en-US" altLang="vi-VN" sz="4000" b="1" dirty="0">
                <a:solidFill>
                  <a:srgbClr val="0099FF"/>
                </a:solidFill>
              </a:rPr>
              <a:t>4</a:t>
            </a:r>
            <a:endParaRPr lang="vi-VN" altLang="vi-VN" sz="4000" b="1" dirty="0">
              <a:solidFill>
                <a:srgbClr val="0099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3999" y="1413439"/>
            <a:ext cx="935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accent2"/>
                </a:solidFill>
                <a:latin typeface="Times  New Roman"/>
              </a:rPr>
              <a:t>.</a:t>
            </a:r>
            <a:endParaRPr lang="en-US" sz="2400">
              <a:solidFill>
                <a:schemeClr val="accent2"/>
              </a:solidFill>
              <a:latin typeface="Times  New Roman"/>
            </a:endParaRPr>
          </a:p>
        </p:txBody>
      </p:sp>
      <p:sp>
        <p:nvSpPr>
          <p:cNvPr id="9" name="Bong bóng Ý nghĩ: Hình đám mây 9"/>
          <p:cNvSpPr>
            <a:spLocks noChangeArrowheads="1"/>
          </p:cNvSpPr>
          <p:nvPr/>
        </p:nvSpPr>
        <p:spPr bwMode="auto">
          <a:xfrm>
            <a:off x="12352713" y="2601884"/>
            <a:ext cx="187294" cy="66501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bg1">
              <a:lumMod val="65000"/>
            </a:schemeClr>
          </a:solidFill>
          <a:ln w="19050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ậu Bé Người Gỗ Pinocchio - Sự trở lại của một trong những biểu tượng hoạt  hình nổi tiếng nhất thế giới | Tin tức, Lịch chiế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 descr="Cậu Bé Người Gỗ Pinocchio - Sự trở lại của một trong những biểu tượng hoạt  hình nổi tiếng nhất thế giới | Tin tức, Lịch chiế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Hình chữ nhật 11"/>
          <p:cNvSpPr>
            <a:spLocks noChangeArrowheads="1"/>
          </p:cNvSpPr>
          <p:nvPr/>
        </p:nvSpPr>
        <p:spPr bwMode="auto">
          <a:xfrm>
            <a:off x="2036619" y="2395676"/>
            <a:ext cx="8641298" cy="13874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chi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ngộ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nghĩnh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thú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2350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/>
      <p:bldP spid="1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26" y="7937"/>
            <a:ext cx="9990013" cy="7323166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910177" y="617537"/>
            <a:ext cx="86690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rgbClr val="FF0000"/>
              </a:solidFill>
              <a:latin typeface="HP001 4 hàng" panose="020B0603050302020204" pitchFamily="34" charset="-93"/>
            </a:endParaRPr>
          </a:p>
          <a:p>
            <a:r>
              <a:rPr lang="en-US" sz="2600" b="1" dirty="0" err="1" smtClean="0">
                <a:solidFill>
                  <a:srgbClr val="FF0000"/>
                </a:solidFill>
                <a:latin typeface="HP001 4 hàng" panose="020B0603050302020204" pitchFamily="34" charset="-93"/>
              </a:rPr>
              <a:t>Nội</a:t>
            </a:r>
            <a:r>
              <a:rPr lang="en-US" sz="2600" b="1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dung:</a:t>
            </a:r>
            <a:endParaRPr lang="en-US" sz="26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  <a:p>
            <a:r>
              <a:rPr lang="en-US" sz="2600" b="1" dirty="0">
                <a:latin typeface="HP001 4 hàng" panose="020B0603050302020204" pitchFamily="34" charset="-93"/>
              </a:rPr>
              <a:t>      Ca </a:t>
            </a:r>
            <a:r>
              <a:rPr lang="en-US" sz="2600" b="1" dirty="0" err="1">
                <a:latin typeface="HP001 4 hàng" panose="020B0603050302020204" pitchFamily="34" charset="-93"/>
              </a:rPr>
              <a:t>ngợi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chú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bé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người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gỗ</a:t>
            </a:r>
            <a:r>
              <a:rPr lang="en-US" sz="2600" b="1" dirty="0">
                <a:latin typeface="HP001 4 hàng" panose="020B0603050302020204" pitchFamily="34" charset="-93"/>
              </a:rPr>
              <a:t> Bu-ra-</a:t>
            </a:r>
            <a:r>
              <a:rPr lang="en-US" sz="2600" b="1" dirty="0" err="1">
                <a:latin typeface="HP001 4 hàng" panose="020B0603050302020204" pitchFamily="34" charset="-93"/>
              </a:rPr>
              <a:t>ti</a:t>
            </a:r>
            <a:r>
              <a:rPr lang="en-US" sz="2600" b="1" dirty="0">
                <a:latin typeface="HP001 4 hàng" panose="020B0603050302020204" pitchFamily="34" charset="-93"/>
              </a:rPr>
              <a:t>-</a:t>
            </a:r>
            <a:r>
              <a:rPr lang="en-US" sz="2600" b="1" dirty="0" err="1">
                <a:latin typeface="HP001 4 hàng" panose="020B0603050302020204" pitchFamily="34" charset="-93"/>
              </a:rPr>
              <a:t>nô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thông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minh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đã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biết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dùng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mưu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moi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được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bí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mật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về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chiếc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chìa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khóa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vàng</a:t>
            </a:r>
            <a:r>
              <a:rPr lang="en-US" sz="2600" b="1" dirty="0">
                <a:latin typeface="HP001 4 hàng" panose="020B0603050302020204" pitchFamily="34" charset="-93"/>
              </a:rPr>
              <a:t> ở </a:t>
            </a:r>
            <a:r>
              <a:rPr lang="en-US" sz="2600" b="1" dirty="0" err="1">
                <a:latin typeface="HP001 4 hàng" panose="020B0603050302020204" pitchFamily="34" charset="-93"/>
              </a:rPr>
              <a:t>những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kẻ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độc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ác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đang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tìm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cách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bắt</a:t>
            </a:r>
            <a:r>
              <a:rPr lang="en-US" sz="2600" b="1" dirty="0">
                <a:latin typeface="HP001 4 hàng" panose="020B0603050302020204" pitchFamily="34" charset="-93"/>
              </a:rPr>
              <a:t> </a:t>
            </a:r>
            <a:r>
              <a:rPr lang="en-US" sz="2600" b="1" dirty="0" err="1">
                <a:latin typeface="HP001 4 hàng" panose="020B0603050302020204" pitchFamily="34" charset="-93"/>
              </a:rPr>
              <a:t>chú</a:t>
            </a:r>
            <a:r>
              <a:rPr lang="en-US" sz="2600" b="1" dirty="0">
                <a:latin typeface="HP001 4 hàng" panose="020B0603050302020204" pitchFamily="34" charset="-93"/>
              </a:rPr>
              <a:t>. </a:t>
            </a:r>
            <a:endParaRPr lang="en-US" sz="2600" b="1" dirty="0"/>
          </a:p>
          <a:p>
            <a:endParaRPr lang="vi-VN" sz="3200" b="1" dirty="0">
              <a:solidFill>
                <a:srgbClr val="002060"/>
              </a:solidFill>
            </a:endParaRPr>
          </a:p>
          <a:p>
            <a:endParaRPr lang="vi-VN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449784"/>
            <a:ext cx="2084719" cy="3551586"/>
          </a:xfrm>
          <a:prstGeom prst="rect">
            <a:avLst/>
          </a:prstGeom>
        </p:spPr>
      </p:pic>
      <p:sp>
        <p:nvSpPr>
          <p:cNvPr id="5" name="AutoShape 2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4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AutoShape 6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8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AutoShape 10" descr="Đồ Cậu Bé Người Gỗ Pinocchio Trẻ Em Giá Tốt Nhất Tại BBCosplay.com"/>
          <p:cNvSpPr>
            <a:spLocks noChangeAspect="1" noChangeArrowheads="1"/>
          </p:cNvSpPr>
          <p:nvPr/>
        </p:nvSpPr>
        <p:spPr bwMode="auto">
          <a:xfrm>
            <a:off x="12287940" y="51723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b="1" dirty="0">
              <a:solidFill>
                <a:srgbClr val="FF0000"/>
              </a:solidFill>
              <a:latin typeface="Times  New Roman"/>
            </a:endParaRPr>
          </a:p>
        </p:txBody>
      </p:sp>
    </p:spTree>
  </p:cSld>
  <p:clrMapOvr>
    <a:masterClrMapping/>
  </p:clrMapOvr>
  <p:transition spd="med" advTm="24158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9184" y="194734"/>
            <a:ext cx="11648016" cy="632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Hộp_Văn_Bản 7"/>
          <p:cNvSpPr txBox="1">
            <a:spLocks noChangeArrowheads="1"/>
          </p:cNvSpPr>
          <p:nvPr/>
        </p:nvSpPr>
        <p:spPr bwMode="auto">
          <a:xfrm>
            <a:off x="2847109" y="1570220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7"/>
          <p:cNvSpPr txBox="1"/>
          <p:nvPr/>
        </p:nvSpPr>
        <p:spPr>
          <a:xfrm>
            <a:off x="3048000" y="3052234"/>
            <a:ext cx="7426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nhanh,bất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ngờ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. </a:t>
            </a:r>
            <a:endParaRPr lang="en-US" sz="2800" b="1" dirty="0">
              <a:solidFill>
                <a:srgbClr val="0000FF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 Bu-ra-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ti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nô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: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thét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dọa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nạt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. </a:t>
            </a:r>
            <a:endParaRPr lang="en-US" sz="2800" b="1" dirty="0">
              <a:solidFill>
                <a:srgbClr val="0000FF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lão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Ba-ra-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ba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lúc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hùng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hổ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ấp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úng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. </a:t>
            </a:r>
            <a:endParaRPr lang="en-US" sz="2800" b="1" dirty="0">
              <a:solidFill>
                <a:srgbClr val="0000FF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cáo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A-li-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xa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chậm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rãi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ranh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 4 hàng" panose="020B0603050302020204" pitchFamily="34" charset="-93"/>
              </a:rPr>
              <a:t>mảnh</a:t>
            </a:r>
            <a:r>
              <a:rPr lang="en-US" sz="2800" b="1" dirty="0">
                <a:solidFill>
                  <a:srgbClr val="0000FF"/>
                </a:solidFill>
                <a:latin typeface="HP001 4 hàng" panose="020B0603050302020204" pitchFamily="34" charset="-93"/>
              </a:rPr>
              <a:t> </a:t>
            </a:r>
            <a:endParaRPr lang="vi-VN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0" y="655630"/>
            <a:ext cx="121920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A-li-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A-di-li-ô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Ba-ra-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Ba-ra-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bốp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Bu-ra-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lổm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ngổm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hốc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30"/>
          <p:cNvSpPr>
            <a:spLocks noChangeShapeType="1"/>
          </p:cNvSpPr>
          <p:nvPr/>
        </p:nvSpPr>
        <p:spPr bwMode="auto">
          <a:xfrm>
            <a:off x="3545378" y="2261058"/>
            <a:ext cx="29233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Line 30"/>
          <p:cNvSpPr>
            <a:spLocks noChangeShapeType="1"/>
          </p:cNvSpPr>
          <p:nvPr/>
        </p:nvSpPr>
        <p:spPr bwMode="auto">
          <a:xfrm flipV="1">
            <a:off x="8945995" y="2261058"/>
            <a:ext cx="1328485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30"/>
          <p:cNvSpPr>
            <a:spLocks noChangeShapeType="1"/>
          </p:cNvSpPr>
          <p:nvPr/>
        </p:nvSpPr>
        <p:spPr bwMode="auto">
          <a:xfrm flipV="1">
            <a:off x="1044927" y="3927077"/>
            <a:ext cx="2133700" cy="1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4504221" y="3928331"/>
            <a:ext cx="934590" cy="13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12403772" y="655630"/>
            <a:ext cx="286097" cy="117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 dirty="0">
              <a:ln w="9525">
                <a:solidFill>
                  <a:srgbClr val="FF00FF"/>
                </a:solidFill>
                <a:rou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WordArt 20"/>
          <p:cNvSpPr>
            <a:spLocks noChangeArrowheads="1" noChangeShapeType="1" noTextEdit="1"/>
          </p:cNvSpPr>
          <p:nvPr/>
        </p:nvSpPr>
        <p:spPr bwMode="auto">
          <a:xfrm>
            <a:off x="3886201" y="304800"/>
            <a:ext cx="4264377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D6009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1905001" y="533400"/>
            <a:ext cx="8517571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12546820" y="1094197"/>
            <a:ext cx="333292" cy="196699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800" kern="1200">
                <a:solidFill>
                  <a:srgbClr val="CC3300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CC3300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CC3300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CC3300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CC3300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algn="ctr"/>
            <a:endParaRPr lang="en-US" sz="3600" b="1" kern="10" dirty="0">
              <a:ln w="9525">
                <a:solidFill>
                  <a:srgbClr val="008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 flipV="1">
            <a:off x="1249068" y="4978363"/>
            <a:ext cx="2133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>
            <a:off x="10633162" y="5656810"/>
            <a:ext cx="1558838" cy="73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7306887" y="6046827"/>
            <a:ext cx="1044926" cy="152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V="1">
            <a:off x="11278624" y="6062064"/>
            <a:ext cx="490921" cy="27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36"/>
    </mc:Choice>
    <mc:Fallback>
      <p:transition spd="slow" advTm="92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9"/>
          <a:stretch>
            <a:fillRect/>
          </a:stretch>
        </p:blipFill>
        <p:spPr bwMode="auto">
          <a:xfrm>
            <a:off x="0" y="116212"/>
            <a:ext cx="12085504" cy="674178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31"/>
    </mc:Choice>
    <mc:Fallback>
      <p:transition spd="slow" advTm="284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362" name="Picture 4" descr="Beaches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,</a:t>
              </a:r>
              <a:endPara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!</a:t>
              </a:r>
              <a:endPara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8199119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Giáo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viên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: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Trần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Hiến</a:t>
              </a:r>
              <a:endParaRPr lang="en-US" altLang="en-US" sz="1400" b="1" i="1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uế cấm mê tín dị đoan, thu hồi dự án 600 tỉ - Tuổi Trẻ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8877" y="20591"/>
            <a:ext cx="12191999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0000"/>
                </a:solidFill>
                <a:latin typeface="Times  New Roman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quán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“Ba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bống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”</a:t>
            </a:r>
            <a:endParaRPr lang="en-US" sz="2400" b="1" dirty="0">
              <a:solidFill>
                <a:srgbClr val="FF0000"/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   Bu-</a:t>
            </a:r>
            <a:r>
              <a:rPr lang="en-US" dirty="0" err="1" smtClean="0">
                <a:solidFill>
                  <a:srgbClr val="000000"/>
                </a:solidFill>
                <a:latin typeface="Times  New Roman"/>
              </a:rPr>
              <a:t>ra</a:t>
            </a:r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 smtClean="0">
                <a:solidFill>
                  <a:srgbClr val="000000"/>
                </a:solidFill>
                <a:latin typeface="Times  New Roman"/>
              </a:rPr>
              <a:t>ti-nô</a:t>
            </a:r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bé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mũi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rất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dài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bác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rùa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tốt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bụng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Toóc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-la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tặng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chiếc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chìa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khóa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mở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kho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báu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Nhưng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kho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báu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ấy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đâu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? Bu-ra-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nô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tìm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moi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bí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mật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kẻ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độc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ác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đang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tìm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bắt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hòng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đoạt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chiếc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chìa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khóa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quý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</a:t>
            </a:r>
            <a:r>
              <a:rPr lang="vi-VN" dirty="0">
                <a:solidFill>
                  <a:srgbClr val="000000"/>
                </a:solidFill>
                <a:latin typeface="Times  New Roman"/>
              </a:rPr>
              <a:t>      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Ba-ra-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rê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-ma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sẽ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quán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“ Ba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bống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”, Bu-ra-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nô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chui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bàn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ăn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ngồi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im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thin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thít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  Ba-ra-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uống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rượu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đã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say.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Vừa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hơ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bộ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râu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lão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vừa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: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   -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Bắt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thằng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ta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sẽ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tống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nó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lò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sưởi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  Bu-ra-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nô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hét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lên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: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  - 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Ba-ra-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! Kho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báu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đâu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ngay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!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  Ba-ra-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giật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mình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nhìn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rê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-ma.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rê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-ma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vốn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mê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tín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nốc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lắm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rượu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sợ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cả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Thấy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thế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Ba-ra-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cũng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hoảng,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răng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đánh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nhau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cầm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cập</a:t>
            </a:r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.</a:t>
            </a:r>
            <a:endParaRPr lang="en-US" dirty="0" smtClean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tiếng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bí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mật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hét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lên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: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  -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mau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!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Ba-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ra-ba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ấp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úng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: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Ở…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bức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tra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…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anh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nhà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bác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Các-lô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ạ.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Vừa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lúc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ấy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gã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chủ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quán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dẫn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A-li-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xa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mèo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A-di-li-ô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lễ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ngả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mũ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chào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rồi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: 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  -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Ngài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cháu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mười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đồng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tiền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cháu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xin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nộp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ngay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thằng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ấy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Lão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Ba-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luồn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tay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túi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móc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mười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đồng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đếm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đếm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mãi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rồi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thở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dài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đưa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mèo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nửa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Nó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lấy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chân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trỏ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: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  -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Nó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ngay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dưới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mũi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ngài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đây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Lão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Ba-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vớ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lấy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ném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bốp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xuống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sàn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lát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đá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 Bu-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ti-nô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bò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lổm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ngổm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mảnh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Thừa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dịp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mọi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đang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há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hốc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mồm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ngơ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ngác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lao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ra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ngoài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nhanh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mũi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 New Roman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 New Roman"/>
              </a:rPr>
              <a:t>.</a:t>
            </a:r>
            <a:r>
              <a:rPr lang="en-US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	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dirty="0" smtClean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Theo 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 New Roman"/>
              </a:rPr>
              <a:t> 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2610">
        <p:blinds dir="vert"/>
      </p:transition>
    </mc:Choice>
    <mc:Fallback>
      <p:transition spd="slow" advTm="6261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527801"/>
          </a:xfrm>
          <a:prstGeom prst="rect">
            <a:avLst/>
          </a:prstGeom>
        </p:spPr>
      </p:pic>
      <p:sp>
        <p:nvSpPr>
          <p:cNvPr id="10242" name="Hộp Văn bản 2"/>
          <p:cNvSpPr txBox="1">
            <a:spLocks noChangeArrowheads="1"/>
          </p:cNvSpPr>
          <p:nvPr/>
        </p:nvSpPr>
        <p:spPr bwMode="auto">
          <a:xfrm>
            <a:off x="1" y="12009"/>
            <a:ext cx="12192000" cy="6896503"/>
          </a:xfrm>
          <a:prstGeom prst="rect">
            <a:avLst/>
          </a:prstGeom>
          <a:solidFill>
            <a:srgbClr val="D5FED0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vi-VN" sz="2800" b="1" dirty="0" err="1" smtClean="0">
                <a:solidFill>
                  <a:srgbClr val="FF0000"/>
                </a:solidFill>
                <a:latin typeface="Times  New Roman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 New Roman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 New Roman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 New Roman"/>
                <a:ea typeface="Arial" panose="020B0604020202020204" pitchFamily="34" charset="0"/>
                <a:cs typeface="Times New Roman" panose="02020603050405020304" pitchFamily="18" charset="0"/>
              </a:rPr>
              <a:t> chia 3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 New Roman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 New Roman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vi-VN" sz="2800" b="1" dirty="0" smtClean="0">
              <a:solidFill>
                <a:srgbClr val="FF0000"/>
              </a:solidFill>
              <a:latin typeface="Times  New Roman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ctr"/>
            <a:endParaRPr lang="en-US" altLang="vi-VN" sz="2800" b="1" dirty="0">
              <a:solidFill>
                <a:srgbClr val="FF0000"/>
              </a:solidFill>
              <a:latin typeface="Times  New Roman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altLang="vi-VN" sz="2800" dirty="0" smtClean="0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vi-VN" altLang="vi-VN" sz="2800" dirty="0" smtClean="0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vi-VN" sz="2800" dirty="0" smtClean="0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1:</a:t>
            </a:r>
            <a:r>
              <a:rPr lang="en-US" altLang="vi-VN" sz="2800" dirty="0">
                <a:solidFill>
                  <a:srgbClr val="CC66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Bu-ra-</a:t>
            </a:r>
            <a:r>
              <a:rPr lang="en-US" sz="28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</a:t>
            </a:r>
            <a:r>
              <a:rPr 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sz="28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nô</a:t>
            </a:r>
            <a:r>
              <a:rPr 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… </a:t>
            </a:r>
            <a:r>
              <a:rPr lang="en-US" sz="28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cái</a:t>
            </a:r>
            <a:r>
              <a:rPr 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lò</a:t>
            </a:r>
            <a:r>
              <a:rPr 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sưởi</a:t>
            </a:r>
            <a:r>
              <a:rPr 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này</a:t>
            </a:r>
            <a:r>
              <a:rPr lang="en-US" sz="2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  <a:endParaRPr lang="en-US" sz="28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07000"/>
              </a:lnSpc>
              <a:spcAft>
                <a:spcPts val="635"/>
              </a:spcAft>
            </a:pPr>
            <a:r>
              <a:rPr lang="en-US" altLang="vi-VN" sz="2800" dirty="0" smtClean="0">
                <a:solidFill>
                  <a:srgbClr val="0099FF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vi-VN" altLang="vi-VN" sz="2800" dirty="0" smtClean="0">
                <a:solidFill>
                  <a:srgbClr val="0099FF"/>
                </a:solidFill>
                <a:latin typeface="+mj-lt"/>
                <a:cs typeface="Times New Roman" panose="02020603050405020304" pitchFamily="18" charset="0"/>
              </a:rPr>
              <a:t>Đoạn2</a:t>
            </a:r>
            <a:r>
              <a:rPr lang="vi-VN" altLang="vi-VN" sz="2800" dirty="0">
                <a:solidFill>
                  <a:srgbClr val="0099FF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vi-VN" sz="2800" dirty="0">
                <a:solidFill>
                  <a:srgbClr val="0099FF"/>
                </a:solidFill>
                <a:latin typeface="+mj-lt"/>
                <a:cs typeface="Times New Roman" panose="02020603050405020304" pitchFamily="18" charset="0"/>
              </a:rPr>
              <a:t> “</a:t>
            </a:r>
            <a:r>
              <a:rPr lang="en-U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Bu-ra-</a:t>
            </a:r>
            <a:r>
              <a:rPr lang="en-US" sz="28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</a:t>
            </a:r>
            <a:r>
              <a:rPr lang="en-U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sz="28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nô</a:t>
            </a:r>
            <a:r>
              <a:rPr lang="en-U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hét</a:t>
            </a:r>
            <a:r>
              <a:rPr lang="en-U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lên</a:t>
            </a:r>
            <a:r>
              <a:rPr lang="en-U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… </a:t>
            </a:r>
            <a:r>
              <a:rPr lang="en-US" sz="2800" b="1" dirty="0" err="1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Các-lô</a:t>
            </a:r>
            <a:r>
              <a:rPr lang="en-US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ạ”</a:t>
            </a:r>
            <a:endParaRPr lang="en-US" altLang="vi-VN" sz="2800" dirty="0">
              <a:solidFill>
                <a:srgbClr val="0099FF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35"/>
              </a:spcAft>
            </a:pPr>
            <a:r>
              <a:rPr lang="en-US" altLang="vi-VN" sz="2800" dirty="0" smtClean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         </a:t>
            </a:r>
            <a:r>
              <a:rPr lang="vi-VN" altLang="vi-VN" sz="2800" dirty="0" smtClean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Đoạn </a:t>
            </a:r>
            <a:r>
              <a:rPr lang="en-US" altLang="vi-VN" sz="28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altLang="vi-VN" sz="28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en-US" altLang="vi-VN" sz="28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Vừa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lúc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ấy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nhanh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như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mũi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tên</a:t>
            </a:r>
            <a:r>
              <a:rPr lang="en-US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endParaRPr 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635"/>
              </a:spcAft>
            </a:pPr>
            <a:endParaRPr lang="en-US" altLang="vi-VN" sz="2400" dirty="0" smtClean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35"/>
              </a:spcAft>
            </a:pPr>
            <a:endParaRPr lang="en-US" altLang="vi-VN" sz="2400" dirty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35"/>
              </a:spcAft>
            </a:pPr>
            <a:endParaRPr lang="en-US" altLang="vi-VN" sz="2400" dirty="0" smtClean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35"/>
              </a:spcAft>
            </a:pPr>
            <a:endParaRPr lang="en-US" altLang="vi-VN" sz="2400" dirty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35"/>
              </a:spcAft>
            </a:pPr>
            <a:endParaRPr lang="en-US" altLang="vi-VN" sz="2400" dirty="0" smtClean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35"/>
              </a:spcAft>
            </a:pPr>
            <a:endParaRPr lang="en-US" altLang="vi-VN" sz="2400" dirty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35"/>
              </a:spcAft>
            </a:pPr>
            <a:endParaRPr lang="en-US" altLang="vi-VN" sz="2400" dirty="0" smtClean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35"/>
              </a:spcAft>
            </a:pPr>
            <a:endParaRPr lang="en-US" altLang="vi-VN" sz="2400" dirty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n-US" altLang="vi-VN" sz="2000" dirty="0" smtClean="0">
              <a:solidFill>
                <a:srgbClr val="00990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altLang="vi-VN" sz="2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                   </a:t>
            </a:r>
            <a:r>
              <a:rPr lang="en-US" altLang="vi-VN" sz="2000" dirty="0">
                <a:solidFill>
                  <a:srgbClr val="0099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vi-VN" altLang="vi-VN" sz="1400" dirty="0">
              <a:solidFill>
                <a:srgbClr val="0099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6573">
        <p:checker/>
      </p:transition>
    </mc:Choice>
    <mc:Fallback>
      <p:transition spd="slow" advTm="26573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uế cấm mê tín dị đoan, thu hồi dự án 600 tỉ - Tuổi Trẻ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8877" y="20591"/>
            <a:ext cx="12191999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0000"/>
                </a:solidFill>
                <a:latin typeface="Times  New Roman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quán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“Ba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bống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”</a:t>
            </a:r>
            <a:endParaRPr lang="en-US" sz="2400" b="1" dirty="0">
              <a:solidFill>
                <a:srgbClr val="FF0000"/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Times  New Roman"/>
              </a:rPr>
              <a:t>Bu-</a:t>
            </a:r>
            <a:r>
              <a:rPr lang="en-US" dirty="0" err="1" smtClean="0">
                <a:solidFill>
                  <a:srgbClr val="0000FF"/>
                </a:solidFill>
                <a:latin typeface="Times  New Roman"/>
              </a:rPr>
              <a:t>ra</a:t>
            </a:r>
            <a:r>
              <a:rPr lang="en-US" dirty="0" smtClean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Times  New Roman"/>
              </a:rPr>
              <a:t>ti-nô</a:t>
            </a:r>
            <a:r>
              <a:rPr lang="en-US" dirty="0" smtClean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bé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mũi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dài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rùa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tốt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bụng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Toóc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-la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tặng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chìa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khóa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mở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kho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báu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Nhưng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kho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báu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ấy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đâu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? Bu-ra-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nô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tìm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cách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moi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bí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mật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chính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kẻ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độc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ác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tìm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bắt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hòng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đoạt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chìa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khóa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quý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giá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</a:t>
            </a:r>
            <a:r>
              <a:rPr lang="vi-VN" dirty="0">
                <a:solidFill>
                  <a:srgbClr val="0000FF"/>
                </a:solidFill>
                <a:latin typeface="Times  New Roman"/>
              </a:rPr>
              <a:t>      </a:t>
            </a:r>
            <a:endParaRPr lang="en-US" dirty="0">
              <a:solidFill>
                <a:srgbClr val="0000FF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FF"/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Ba-ra-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rê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-ma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quán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“ Ba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bống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”, Bu-ra-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nô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chui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bình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đất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bàn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ăn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im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thin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thít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</a:t>
            </a:r>
            <a:endParaRPr lang="en-US" dirty="0">
              <a:solidFill>
                <a:srgbClr val="0000FF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FF"/>
                </a:solidFill>
                <a:latin typeface="Times  New Roman"/>
              </a:rPr>
              <a:t>    Ba-ra-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uống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rượu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say.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hơ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bộ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râu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lão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:</a:t>
            </a:r>
            <a:endParaRPr lang="en-US" dirty="0">
              <a:solidFill>
                <a:srgbClr val="0000FF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 New Roman"/>
              </a:rPr>
              <a:t>   -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Bắt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thằng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, ta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tống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nó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lò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sưởi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này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</a:t>
            </a:r>
            <a:endParaRPr lang="en-US" dirty="0">
              <a:solidFill>
                <a:srgbClr val="0000FF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  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Bu-ra-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nô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hét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lên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: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CC6600"/>
                </a:solidFill>
                <a:latin typeface="Times  New Roman"/>
              </a:rPr>
              <a:t>  </a:t>
            </a:r>
            <a:r>
              <a:rPr lang="en-US" dirty="0" smtClean="0">
                <a:solidFill>
                  <a:srgbClr val="CC6600"/>
                </a:solidFill>
                <a:latin typeface="Times  New Roman"/>
              </a:rPr>
              <a:t>  - 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Ba-ra-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! Kho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báu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đâu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ngay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!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CC6600"/>
                </a:solidFill>
                <a:latin typeface="Times  New Roman"/>
              </a:rPr>
              <a:t>    Ba-ra-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giật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mình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nhìn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Đu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rê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-ma.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Đu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rê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-ma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vốn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mê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tín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lại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nốc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lắm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rượu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nên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sợ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tái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xanh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cả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mặt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Thấy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thế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, Ba-ra-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cũng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hoảng,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răng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đánh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nhau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cầm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cập</a:t>
            </a:r>
            <a:r>
              <a:rPr lang="en-US" dirty="0" smtClean="0">
                <a:solidFill>
                  <a:srgbClr val="CC6600"/>
                </a:solidFill>
                <a:latin typeface="Times  New Roman"/>
              </a:rPr>
              <a:t>.</a:t>
            </a:r>
            <a:endParaRPr lang="en-US" dirty="0" smtClean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 err="1">
                <a:solidFill>
                  <a:srgbClr val="CC6600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tiếng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bí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mật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trong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bình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lại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hét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lên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: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rgbClr val="CC6600"/>
                </a:solidFill>
                <a:latin typeface="Times  New Roman"/>
              </a:rPr>
              <a:t>  -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mau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!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CC6600"/>
                </a:solidFill>
                <a:latin typeface="Times  New Roman"/>
              </a:rPr>
              <a:t>  Ba-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ra-ba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ấp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úng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: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CC6600"/>
                </a:solidFill>
                <a:latin typeface="Times  New Roman"/>
              </a:rPr>
              <a:t>  Ở…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Sau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bức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tra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…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anh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trong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nhà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bác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Các-lô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ạ.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Vừa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lúc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ấy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gã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chủ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quán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dẫn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A-li-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xa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mèo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A-di-li-ô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lễ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phép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ngả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chào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rồi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nói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: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-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chúng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cháu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mười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đồng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tiền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chúng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cháu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xin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nộp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ngay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thằng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người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gỗ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ấy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Lão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Ba-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luồn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tay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túi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móc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mười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đồng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đếm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đếm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mãi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rồi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thở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dài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mèo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một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nửa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lấy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chân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trỏ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-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ngay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dưới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mũi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đây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Lão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Ba-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vớ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lấy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ném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bốp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xuống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sàn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 Bu-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ti-nô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lổm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ngổm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giữa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những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mảnh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Thừa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dịp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mọi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người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đang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há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hốc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mồm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chú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lao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ngoài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nhanh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như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mũi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tên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</a:t>
            </a:r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	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dirty="0" smtClean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Theo 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 New Roman"/>
              </a:rPr>
              <a:t> 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2610">
        <p:blinds dir="vert"/>
      </p:transition>
    </mc:Choice>
    <mc:Fallback>
      <p:transition spd="slow" advTm="6261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/>
          <p:cNvSpPr txBox="1">
            <a:spLocks noChangeArrowheads="1"/>
          </p:cNvSpPr>
          <p:nvPr/>
        </p:nvSpPr>
        <p:spPr bwMode="auto">
          <a:xfrm>
            <a:off x="5954216" y="211119"/>
            <a:ext cx="6080765" cy="353943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Bu-ra-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ti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nô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        </a:t>
            </a:r>
            <a:endParaRPr lang="en-US" sz="2800" b="1" dirty="0">
              <a:solidFill>
                <a:srgbClr val="003300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Ba-ra-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ba</a:t>
            </a:r>
            <a:endParaRPr lang="en-US" sz="2800" b="1" dirty="0">
              <a:solidFill>
                <a:srgbClr val="003300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Toóc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ti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-la           </a:t>
            </a:r>
            <a:endParaRPr lang="en-US" sz="2800" b="1" dirty="0">
              <a:solidFill>
                <a:srgbClr val="003300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Đu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rê</a:t>
            </a:r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-ma</a:t>
            </a:r>
            <a:endParaRPr lang="en-US" sz="2800" b="1" dirty="0">
              <a:solidFill>
                <a:srgbClr val="003300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A-li-</a:t>
            </a:r>
            <a:r>
              <a:rPr lang="en-US" sz="2800" b="1" dirty="0" err="1">
                <a:solidFill>
                  <a:srgbClr val="003300"/>
                </a:solidFill>
                <a:latin typeface="HP001 4 hàng" panose="020B0603050302020204" pitchFamily="34" charset="-93"/>
              </a:rPr>
              <a:t>xa</a:t>
            </a:r>
            <a:endParaRPr lang="en-US" sz="2800" b="1" dirty="0">
              <a:solidFill>
                <a:srgbClr val="003300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>
                <a:solidFill>
                  <a:srgbClr val="003300"/>
                </a:solidFill>
                <a:latin typeface="HP001 4 hàng" panose="020B0603050302020204" pitchFamily="34" charset="-93"/>
              </a:rPr>
              <a:t>A-di-li-ô</a:t>
            </a:r>
            <a:endParaRPr lang="en-US" sz="2800" b="1" dirty="0">
              <a:solidFill>
                <a:srgbClr val="003300"/>
              </a:solidFill>
              <a:latin typeface="HP001 4 hàng" panose="020B0603050302020204" pitchFamily="34" charset="-93"/>
            </a:endParaRPr>
          </a:p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-93"/>
              </a:rPr>
              <a:t>l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-93"/>
              </a:rPr>
              <a:t>ổm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-93"/>
              </a:rPr>
              <a:t>ng</a:t>
            </a:r>
            <a:r>
              <a:rPr lang="en-US" sz="2800" b="1" u="sng" dirty="0" err="1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-93"/>
              </a:rPr>
              <a:t>ổm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-93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-93"/>
              </a:rPr>
              <a:t>hét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-93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HP001 4 hàng" panose="020B0603050302020204" pitchFamily="34" charset="-93"/>
              </a:rPr>
              <a:t>lên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HP001 4 hàng" panose="020B0603050302020204" pitchFamily="34" charset="-93"/>
            </a:endParaRPr>
          </a:p>
          <a:p>
            <a:endParaRPr lang="vi-VN" alt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742374" y="5390149"/>
            <a:ext cx="11292607" cy="1384995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Bu-ra-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ũi tên: Phải 1"/>
          <p:cNvSpPr/>
          <p:nvPr/>
        </p:nvSpPr>
        <p:spPr>
          <a:xfrm>
            <a:off x="169117" y="2323696"/>
            <a:ext cx="3838563" cy="2158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endParaRPr lang="vi-VN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Đường kết nối Mũi tên Thẳng 3"/>
          <p:cNvCxnSpPr/>
          <p:nvPr/>
        </p:nvCxnSpPr>
        <p:spPr>
          <a:xfrm flipV="1">
            <a:off x="3344200" y="2184552"/>
            <a:ext cx="1450437" cy="624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/>
          <p:cNvCxnSpPr/>
          <p:nvPr/>
        </p:nvCxnSpPr>
        <p:spPr>
          <a:xfrm>
            <a:off x="3355109" y="3975652"/>
            <a:ext cx="1305143" cy="989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18"/>
          <p:cNvSpPr txBox="1"/>
          <p:nvPr/>
        </p:nvSpPr>
        <p:spPr>
          <a:xfrm>
            <a:off x="4898305" y="1702450"/>
            <a:ext cx="104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00B050"/>
                </a:solidFill>
              </a:rPr>
              <a:t>Từ</a:t>
            </a:r>
            <a:r>
              <a:rPr lang="vi-VN" sz="2800" b="1" dirty="0">
                <a:solidFill>
                  <a:srgbClr val="00B050"/>
                </a:solidFill>
              </a:rPr>
              <a:t> 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4666289" y="4862737"/>
            <a:ext cx="15041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Câu :</a:t>
            </a:r>
            <a:endParaRPr lang="vi-VN" sz="2800" b="1" dirty="0">
              <a:solidFill>
                <a:srgbClr val="00B050"/>
              </a:solidFill>
            </a:endParaRPr>
          </a:p>
          <a:p>
            <a:endParaRPr lang="vi-VN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6542">
        <p14:prism/>
      </p:transition>
    </mc:Choice>
    <mc:Fallback>
      <p:transition spd="slow" advTm="76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animBg="1"/>
      <p:bldP spid="2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uế cấm mê tín dị đoan, thu hồi dự án 600 tỉ - Tuổi Trẻ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8877" y="20591"/>
            <a:ext cx="12191999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0000"/>
                </a:solidFill>
                <a:latin typeface="Times  New Roman"/>
              </a:rPr>
              <a:t>   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quán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“Ba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 New Roman"/>
              </a:rPr>
              <a:t>bống</a:t>
            </a:r>
            <a:r>
              <a:rPr lang="en-US" sz="2400" b="1" dirty="0">
                <a:solidFill>
                  <a:srgbClr val="FF0000"/>
                </a:solidFill>
                <a:latin typeface="Times  New Roman"/>
              </a:rPr>
              <a:t>”</a:t>
            </a:r>
            <a:endParaRPr lang="en-US" sz="2400" b="1" dirty="0">
              <a:solidFill>
                <a:srgbClr val="FF0000"/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 New Roman"/>
              </a:rPr>
              <a:t>   </a:t>
            </a:r>
            <a:r>
              <a:rPr lang="en-US" dirty="0" smtClean="0">
                <a:solidFill>
                  <a:srgbClr val="0000FF"/>
                </a:solidFill>
                <a:latin typeface="Times  New Roman"/>
              </a:rPr>
              <a:t>Bu-</a:t>
            </a:r>
            <a:r>
              <a:rPr lang="en-US" dirty="0" err="1" smtClean="0">
                <a:solidFill>
                  <a:srgbClr val="0000FF"/>
                </a:solidFill>
                <a:latin typeface="Times  New Roman"/>
              </a:rPr>
              <a:t>ra</a:t>
            </a:r>
            <a:r>
              <a:rPr lang="en-US" dirty="0" smtClean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latin typeface="Times  New Roman"/>
              </a:rPr>
              <a:t>ti-nô</a:t>
            </a:r>
            <a:r>
              <a:rPr lang="en-US" dirty="0" smtClean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bé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mũi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rất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dài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bác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rùa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tốt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bụng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Toóc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-la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tặng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chìa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khóa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mở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kho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báu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Nhưng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kho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báu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ấy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đâu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? Bu-ra-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nô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tìm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cách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moi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bí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mật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chính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những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kẻ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độc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ác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đang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tìm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bắt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chú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hòng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đoạt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chiếc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chìa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khóa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quý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giá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</a:t>
            </a:r>
            <a:r>
              <a:rPr lang="vi-VN" dirty="0">
                <a:solidFill>
                  <a:srgbClr val="0000FF"/>
                </a:solidFill>
                <a:latin typeface="Times  New Roman"/>
              </a:rPr>
              <a:t>      </a:t>
            </a:r>
            <a:endParaRPr lang="en-US" dirty="0">
              <a:solidFill>
                <a:srgbClr val="0000FF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FF"/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Biết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là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Ba-ra-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rê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-ma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quán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“ Ba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bống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”, Bu-ra-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nô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chui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một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bình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bằng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đất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trên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bàn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ăn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ngồi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im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thin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thít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</a:t>
            </a:r>
            <a:endParaRPr lang="en-US" dirty="0">
              <a:solidFill>
                <a:srgbClr val="0000FF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FF"/>
                </a:solidFill>
                <a:latin typeface="Times  New Roman"/>
              </a:rPr>
              <a:t>    Ba-ra-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uống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rượu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say.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hơ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bộ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râu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lão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vừa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:</a:t>
            </a:r>
            <a:endParaRPr lang="en-US" dirty="0">
              <a:solidFill>
                <a:srgbClr val="0000FF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 New Roman"/>
              </a:rPr>
              <a:t>   -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Bắt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thằng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người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gỗ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, ta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sẽ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tống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nó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lò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sưởi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 New Roman"/>
              </a:rPr>
              <a:t>này</a:t>
            </a:r>
            <a:r>
              <a:rPr lang="en-US" dirty="0">
                <a:solidFill>
                  <a:srgbClr val="0000FF"/>
                </a:solidFill>
                <a:latin typeface="Times  New Roman"/>
              </a:rPr>
              <a:t>.</a:t>
            </a:r>
            <a:endParaRPr lang="en-US" dirty="0">
              <a:solidFill>
                <a:srgbClr val="0000FF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  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Bu-ra-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nô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hét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lên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: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CC6600"/>
                </a:solidFill>
                <a:latin typeface="Times  New Roman"/>
              </a:rPr>
              <a:t>  </a:t>
            </a:r>
            <a:r>
              <a:rPr lang="en-US" dirty="0" smtClean="0">
                <a:solidFill>
                  <a:srgbClr val="CC6600"/>
                </a:solidFill>
                <a:latin typeface="Times  New Roman"/>
              </a:rPr>
              <a:t>  - 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Ba-ra-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! Kho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báu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đâu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ngay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!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CC6600"/>
                </a:solidFill>
                <a:latin typeface="Times  New Roman"/>
              </a:rPr>
              <a:t>    Ba-ra-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giật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mình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nhìn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Đu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rê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-ma.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Đu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rê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-ma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vốn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mê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tín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lại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nốc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lắm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rượu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nên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sợ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tái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xanh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cả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mặt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Thấy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thế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, Ba-ra-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cũng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hoảng,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răng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đánh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vào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nhau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cầm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cập</a:t>
            </a:r>
            <a:r>
              <a:rPr lang="en-US" dirty="0" smtClean="0">
                <a:solidFill>
                  <a:srgbClr val="CC6600"/>
                </a:solidFill>
                <a:latin typeface="Times  New Roman"/>
              </a:rPr>
              <a:t>.</a:t>
            </a:r>
            <a:endParaRPr lang="en-US" dirty="0" smtClean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 err="1">
                <a:solidFill>
                  <a:srgbClr val="CC6600"/>
                </a:solidFill>
                <a:latin typeface="Times  New Roman"/>
              </a:rPr>
              <a:t>Cái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tiếng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bí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mật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trong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bình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lại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hét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lên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: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rgbClr val="CC6600"/>
                </a:solidFill>
                <a:latin typeface="Times  New Roman"/>
              </a:rPr>
              <a:t>  -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Nói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mau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!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CC6600"/>
                </a:solidFill>
                <a:latin typeface="Times  New Roman"/>
              </a:rPr>
              <a:t>  Ba-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ra-ba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ấp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úng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: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CC6600"/>
                </a:solidFill>
                <a:latin typeface="Times  New Roman"/>
              </a:rPr>
              <a:t>  Ở…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Sau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bức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tra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…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anh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trong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nhà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bác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rgbClr val="CC6600"/>
                </a:solidFill>
                <a:latin typeface="Times  New Roman"/>
              </a:rPr>
              <a:t>Các-lô</a:t>
            </a:r>
            <a:r>
              <a:rPr lang="en-US" dirty="0">
                <a:solidFill>
                  <a:srgbClr val="CC6600"/>
                </a:solidFill>
                <a:latin typeface="Times  New Roman"/>
              </a:rPr>
              <a:t> ạ.</a:t>
            </a:r>
            <a:endParaRPr lang="en-US" dirty="0">
              <a:solidFill>
                <a:srgbClr val="CC6600"/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Vừa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lúc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ấy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gã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chủ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quán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dẫn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A-li-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xa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mèo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A-di-li-ô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lễ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phép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ngả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chào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rồi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nói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: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-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chúng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cháu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mười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đồng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tiền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chúng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cháu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xin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nộp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ngay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thằng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người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gỗ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ấy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Lão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Ba-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luồn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tay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túi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móc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mười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đồng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đếm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đếm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mãi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rồi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thở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dài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đưa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mèo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một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nửa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lấy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chân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trỏ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vào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-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Nó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ở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ngay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dưới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mũi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đây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 New Roman"/>
            </a:endParaRPr>
          </a:p>
          <a:p>
            <a:pPr algn="just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Lão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Ba-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vớ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lấy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cái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ném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bốp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xuống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sàn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lát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 Bu-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ti-nô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lổm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ngổm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giữa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những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mảnh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bình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Thừa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dịp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mọi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người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đang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há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hốc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mồm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ngơ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ngác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chú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lao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ngoài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nhanh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như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mũi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tên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 New Roman"/>
              </a:rPr>
              <a:t>.</a:t>
            </a:r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 New Roman"/>
              </a:rPr>
              <a:t>	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dirty="0" smtClean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Theo 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lếch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 New Roman"/>
              </a:rPr>
              <a:t> </a:t>
            </a:r>
            <a:endParaRPr lang="en-US" dirty="0">
              <a:solidFill>
                <a:srgbClr val="000000"/>
              </a:solidFill>
              <a:latin typeface="Times  New Roman"/>
            </a:endParaRPr>
          </a:p>
          <a:p>
            <a:pPr algn="just"/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2610">
        <p:blinds dir="vert"/>
      </p:transition>
    </mc:Choice>
    <mc:Fallback>
      <p:transition spd="slow" advTm="6261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4"/>
          <p:cNvSpPr txBox="1">
            <a:spLocks noChangeArrowheads="1"/>
          </p:cNvSpPr>
          <p:nvPr/>
        </p:nvSpPr>
        <p:spPr bwMode="auto">
          <a:xfrm>
            <a:off x="4604368" y="814237"/>
            <a:ext cx="3177229" cy="11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1125"/>
              </a:spcAft>
            </a:pPr>
            <a:endParaRPr lang="en-US" sz="3600" b="1" dirty="0">
              <a:solidFill>
                <a:srgbClr val="FF0000"/>
              </a:solidFill>
              <a:latin typeface="Times  New Roman"/>
            </a:endParaRPr>
          </a:p>
        </p:txBody>
      </p:sp>
      <p:sp>
        <p:nvSpPr>
          <p:cNvPr id="2" name="Mũi tên: Phải 1"/>
          <p:cNvSpPr/>
          <p:nvPr/>
        </p:nvSpPr>
        <p:spPr>
          <a:xfrm>
            <a:off x="1585223" y="1662772"/>
            <a:ext cx="8497453" cy="372006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600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1408">
        <p14:prism/>
      </p:transition>
    </mc:Choice>
    <mc:Fallback>
      <p:transition spd="slow" advTm="31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 4 chòm sao mê tín nhất trong 12 cung hoàng đạo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0"/>
            <a:ext cx="12191999" cy="6226593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0" y="6226594"/>
            <a:ext cx="11832116" cy="609600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4"/>
    </mc:Choice>
    <mc:Fallback>
      <p:transition spd="slow" advTm="5814"/>
    </mc:Fallback>
  </mc:AlternateContent>
</p:sld>
</file>

<file path=ppt/tags/tag1.xml><?xml version="1.0" encoding="utf-8"?>
<p:tagLst xmlns:p="http://schemas.openxmlformats.org/presentationml/2006/main">
  <p:tag name="TIMING" val="|7.2|3.5|0.8|0.8|27|4.4|1.2"/>
</p:tagLst>
</file>

<file path=ppt/tags/tag2.xml><?xml version="1.0" encoding="utf-8"?>
<p:tagLst xmlns:p="http://schemas.openxmlformats.org/presentationml/2006/main">
  <p:tag name="TIMING" val="|18.5"/>
</p:tagLst>
</file>

<file path=ppt/tags/tag3.xml><?xml version="1.0" encoding="utf-8"?>
<p:tagLst xmlns:p="http://schemas.openxmlformats.org/presentationml/2006/main">
  <p:tag name="TIMING" val="|8.7|2|9.8|1.2|24.1"/>
</p:tagLst>
</file>

<file path=ppt/tags/tag4.xml><?xml version="1.0" encoding="utf-8"?>
<p:tagLst xmlns:p="http://schemas.openxmlformats.org/presentationml/2006/main">
  <p:tag name="TIMING" val="|8.4|3.7|0.9|0.9|9.1"/>
</p:tagLst>
</file>

<file path=ppt/tags/tag5.xml><?xml version="1.0" encoding="utf-8"?>
<p:tagLst xmlns:p="http://schemas.openxmlformats.org/presentationml/2006/main">
  <p:tag name="TIMING" val="|31.1|2.5|1|1.2|9.5"/>
</p:tagLst>
</file>

<file path=ppt/tags/tag6.xml><?xml version="1.0" encoding="utf-8"?>
<p:tagLst xmlns:p="http://schemas.openxmlformats.org/presentationml/2006/main">
  <p:tag name="TIMING" val="|8.8|2.2|0.6|0.8|1.1"/>
</p:tagLst>
</file>

<file path=ppt/tags/tag7.xml><?xml version="1.0" encoding="utf-8"?>
<p:tagLst xmlns:p="http://schemas.openxmlformats.org/presentationml/2006/main">
  <p:tag name="TIMING" val="|9.1|3.5|2.7|2.9|2.2|2.6|4|2.4"/>
</p:tagLst>
</file>

<file path=ppt/tags/tag8.xml><?xml version="1.0" encoding="utf-8"?>
<p:tagLst xmlns:p="http://schemas.openxmlformats.org/presentationml/2006/main">
  <p:tag name="INKNOELEADERBOARD" val="2567174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8400</Words>
  <Application>WPS Presentation</Application>
  <PresentationFormat>Widescreen</PresentationFormat>
  <Paragraphs>203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Calibri</vt:lpstr>
      <vt:lpstr>HP001 4 hàng</vt:lpstr>
      <vt:lpstr>Times  New Roman</vt:lpstr>
      <vt:lpstr>Segoe Print</vt:lpstr>
      <vt:lpstr>HP001 4 hàng</vt:lpstr>
      <vt:lpstr>Microsoft YaHei</vt:lpstr>
      <vt:lpstr>Arial Unicode MS</vt:lpstr>
      <vt:lpstr>Tahoma</vt:lpstr>
      <vt:lpstr>Times New Roman</vt:lpstr>
      <vt:lpstr>.VnTime</vt:lpstr>
      <vt:lpstr>Calibri Light</vt:lpstr>
      <vt:lpstr>Office Theme</vt:lpstr>
      <vt:lpstr>Office 主题</vt:lpstr>
      <vt:lpstr>7_Office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UYEN</dc:creator>
  <cp:lastModifiedBy>admin</cp:lastModifiedBy>
  <cp:revision>226</cp:revision>
  <dcterms:created xsi:type="dcterms:W3CDTF">2019-01-10T14:58:00Z</dcterms:created>
  <dcterms:modified xsi:type="dcterms:W3CDTF">2022-12-21T01:39:18Z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706BC66930E046908D76D7D7051EDF51</vt:lpwstr>
  </property>
  <property fmtid="{D5CDD505-2E9C-101B-9397-08002B2CF9AE}" pid="3" name="KSOProductBuildVer">
    <vt:lpwstr>1033-11.2.0.11440</vt:lpwstr>
  </property>
</Properties>
</file>