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4" r:id="rId3"/>
    <p:sldId id="292" r:id="rId4"/>
    <p:sldId id="294" r:id="rId5"/>
    <p:sldId id="293" r:id="rId6"/>
    <p:sldId id="257" r:id="rId7"/>
    <p:sldId id="275" r:id="rId8"/>
    <p:sldId id="273" r:id="rId9"/>
    <p:sldId id="276" r:id="rId10"/>
    <p:sldId id="277" r:id="rId11"/>
    <p:sldId id="260" r:id="rId12"/>
    <p:sldId id="278" r:id="rId14"/>
    <p:sldId id="261" r:id="rId15"/>
    <p:sldId id="279" r:id="rId16"/>
    <p:sldId id="262" r:id="rId17"/>
    <p:sldId id="281" r:id="rId18"/>
    <p:sldId id="280" r:id="rId19"/>
    <p:sldId id="282" r:id="rId20"/>
    <p:sldId id="264" r:id="rId21"/>
    <p:sldId id="289" r:id="rId22"/>
    <p:sldId id="266" r:id="rId23"/>
    <p:sldId id="271" r:id="rId24"/>
    <p:sldId id="291" r:id="rId25"/>
    <p:sldId id="287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6600"/>
    <a:srgbClr val="CC3300"/>
    <a:srgbClr val="FFFFFF"/>
    <a:srgbClr val="FF66FF"/>
    <a:srgbClr val="FFFF00"/>
    <a:srgbClr val="FF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/>
    <p:restoredTop sz="94597"/>
  </p:normalViewPr>
  <p:slideViewPr>
    <p:cSldViewPr showGuides="1">
      <p:cViewPr varScale="1">
        <p:scale>
          <a:sx n="79" d="100"/>
          <a:sy n="79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9C4AAD-62FD-442D-BD80-E39908D376E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vi-VN" altLang="x-none"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vi-VN" altLang="x-none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vi-VN" altLang="x-none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w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TextEdit="1"/>
          </p:cNvSpPr>
          <p:nvPr/>
        </p:nvSpPr>
        <p:spPr>
          <a:xfrm>
            <a:off x="457200" y="1295400"/>
            <a:ext cx="441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l" eaLnBrk="0" hangingPunct="0"/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36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8229600" cy="2819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Tiết</a:t>
            </a:r>
            <a:r>
              <a:rPr kumimoji="0" lang="en-US" sz="3600" b="1" i="0" u="none" strike="noStrike" kern="10" cap="none" spc="0" normalizeH="0" noProof="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33: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Câu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kể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 Ai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làm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gì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?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grpSp>
        <p:nvGrpSpPr>
          <p:cNvPr id="2053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7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2059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2060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2061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pic>
        <p:nvPicPr>
          <p:cNvPr id="2054" name="Picture 22" descr="Firewrk8"/>
          <p:cNvPicPr>
            <a:picLocks noChangeAspect="1"/>
          </p:cNvPicPr>
          <p:nvPr/>
        </p:nvPicPr>
        <p:blipFill>
          <a:blip r:embed="rId4">
            <a:lum bright="6000" contrast="30000"/>
          </a:blip>
          <a:stretch>
            <a:fillRect/>
          </a:stretch>
        </p:blipFill>
        <p:spPr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14400" y="457200"/>
            <a:ext cx="5334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2D2D8A"/>
                </a:solidFill>
                <a:latin typeface="Arial" panose="020B0604020202020204" pitchFamily="34" charset="0"/>
              </a:rPr>
              <a:t>      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đánh trâu ra c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295400" y="1752600"/>
            <a:ext cx="5334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cụ gi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nhặt cỏ, đốt lá.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95400" y="2667000"/>
            <a:ext cx="6324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Mấy chú bé bắc bếp thổi cơm.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295400" y="3505200"/>
            <a:ext cx="5334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tra ngô.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295400" y="4419600"/>
            <a:ext cx="62484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em bé ngủ khì trên lưng mẹ.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447800" y="5486400"/>
            <a:ext cx="60198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 sủa om cả rừng.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Line 16"/>
          <p:cNvSpPr/>
          <p:nvPr/>
        </p:nvSpPr>
        <p:spPr>
          <a:xfrm>
            <a:off x="3657600" y="4800600"/>
            <a:ext cx="914400" cy="0"/>
          </a:xfrm>
          <a:prstGeom prst="line">
            <a:avLst/>
          </a:prstGeom>
          <a:ln w="2857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9" name="Rectangle 25"/>
          <p:cNvSpPr>
            <a:spLocks noChangeArrowheads="1"/>
          </p:cNvSpPr>
          <p:nvPr/>
        </p:nvSpPr>
        <p:spPr bwMode="auto">
          <a:xfrm>
            <a:off x="3981450" y="925513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0" name="Rectangle 26"/>
          <p:cNvSpPr>
            <a:spLocks noChangeArrowheads="1"/>
          </p:cNvSpPr>
          <p:nvPr/>
        </p:nvSpPr>
        <p:spPr bwMode="auto">
          <a:xfrm>
            <a:off x="4133850" y="2220913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1" name="Rectangle 27"/>
          <p:cNvSpPr>
            <a:spLocks noChangeArrowheads="1"/>
          </p:cNvSpPr>
          <p:nvPr/>
        </p:nvSpPr>
        <p:spPr bwMode="auto">
          <a:xfrm>
            <a:off x="3752850" y="3962400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2" name="Rectangle 29"/>
          <p:cNvSpPr>
            <a:spLocks noChangeArrowheads="1"/>
          </p:cNvSpPr>
          <p:nvPr/>
        </p:nvSpPr>
        <p:spPr bwMode="auto">
          <a:xfrm>
            <a:off x="3829050" y="5957888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3" name="Rectangle 30"/>
          <p:cNvSpPr>
            <a:spLocks noChangeArrowheads="1"/>
          </p:cNvSpPr>
          <p:nvPr/>
        </p:nvSpPr>
        <p:spPr bwMode="auto">
          <a:xfrm>
            <a:off x="3829050" y="4876800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4" name="Text Box 31"/>
          <p:cNvSpPr txBox="1">
            <a:spLocks noChangeArrowheads="1"/>
          </p:cNvSpPr>
          <p:nvPr/>
        </p:nvSpPr>
        <p:spPr bwMode="auto">
          <a:xfrm>
            <a:off x="2057400" y="2220913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  <a:endParaRPr kumimoji="0" lang="en-US" b="1" kern="1200" cap="none" spc="0" normalizeH="0" baseline="0" noProof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5" name="Text Box 32"/>
          <p:cNvSpPr txBox="1">
            <a:spLocks noChangeArrowheads="1"/>
          </p:cNvSpPr>
          <p:nvPr/>
        </p:nvSpPr>
        <p:spPr bwMode="auto">
          <a:xfrm>
            <a:off x="2057400" y="925513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  <a:endParaRPr kumimoji="0" lang="en-US" b="1" kern="1200" cap="none" spc="0" normalizeH="0" baseline="0" noProof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Text Box 33"/>
          <p:cNvSpPr txBox="1">
            <a:spLocks noChangeArrowheads="1"/>
          </p:cNvSpPr>
          <p:nvPr/>
        </p:nvSpPr>
        <p:spPr bwMode="auto">
          <a:xfrm>
            <a:off x="1981200" y="4887913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  <a:endParaRPr kumimoji="0" lang="en-US" b="1" kern="1200" cap="none" spc="0" normalizeH="0" baseline="0" noProof="0">
              <a:solidFill>
                <a:schemeClr val="accent4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7" name="Text Box 34"/>
          <p:cNvSpPr txBox="1">
            <a:spLocks noChangeArrowheads="1"/>
          </p:cNvSpPr>
          <p:nvPr/>
        </p:nvSpPr>
        <p:spPr bwMode="auto">
          <a:xfrm>
            <a:off x="1981200" y="3973513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  <a:endParaRPr kumimoji="0" lang="en-US" b="1" kern="1200" cap="none" spc="0" normalizeH="0" baseline="0" noProof="0">
              <a:solidFill>
                <a:schemeClr val="accent4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8" name="Text Box 35"/>
          <p:cNvSpPr txBox="1">
            <a:spLocks noChangeArrowheads="1"/>
          </p:cNvSpPr>
          <p:nvPr/>
        </p:nvSpPr>
        <p:spPr bwMode="auto">
          <a:xfrm>
            <a:off x="1981200" y="3130550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  <a:endParaRPr kumimoji="0" lang="en-US" b="1" kern="1200" cap="none" spc="0" normalizeH="0" baseline="0" noProof="0">
              <a:solidFill>
                <a:schemeClr val="accent4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9" name="Text Box 36"/>
          <p:cNvSpPr txBox="1">
            <a:spLocks noChangeArrowheads="1"/>
          </p:cNvSpPr>
          <p:nvPr/>
        </p:nvSpPr>
        <p:spPr bwMode="auto">
          <a:xfrm>
            <a:off x="1828800" y="5986463"/>
            <a:ext cx="10668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1600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Con </a:t>
            </a:r>
            <a:r>
              <a:rPr kumimoji="0" lang="en-US" sz="1600" b="1" kern="1200" cap="none" spc="0" normalizeH="0" baseline="0" noProof="0" dirty="0" err="1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600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1600" b="1" kern="1200" cap="none" spc="0" normalizeH="0" baseline="0" noProof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7" name="Rectangle 44"/>
          <p:cNvSpPr>
            <a:spLocks noChangeArrowheads="1"/>
          </p:cNvSpPr>
          <p:nvPr/>
        </p:nvSpPr>
        <p:spPr bwMode="auto">
          <a:xfrm>
            <a:off x="4057650" y="3124200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98" name="Text Box 46"/>
          <p:cNvSpPr txBox="1"/>
          <p:nvPr/>
        </p:nvSpPr>
        <p:spPr>
          <a:xfrm>
            <a:off x="3505200" y="9255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1" name="Text Box 49"/>
          <p:cNvSpPr txBox="1"/>
          <p:nvPr/>
        </p:nvSpPr>
        <p:spPr>
          <a:xfrm>
            <a:off x="1447800" y="594995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2" name="Text Box 50"/>
          <p:cNvSpPr txBox="1"/>
          <p:nvPr/>
        </p:nvSpPr>
        <p:spPr>
          <a:xfrm>
            <a:off x="1447800" y="48879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3" name="Text Box 51"/>
          <p:cNvSpPr txBox="1"/>
          <p:nvPr/>
        </p:nvSpPr>
        <p:spPr>
          <a:xfrm>
            <a:off x="1447800" y="39735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4" name="Text Box 52"/>
          <p:cNvSpPr txBox="1"/>
          <p:nvPr/>
        </p:nvSpPr>
        <p:spPr>
          <a:xfrm>
            <a:off x="1447800" y="313055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5" name="Text Box 53"/>
          <p:cNvSpPr txBox="1"/>
          <p:nvPr/>
        </p:nvSpPr>
        <p:spPr>
          <a:xfrm>
            <a:off x="1524000" y="221615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6" name="Text Box 54"/>
          <p:cNvSpPr txBox="1"/>
          <p:nvPr/>
        </p:nvSpPr>
        <p:spPr>
          <a:xfrm>
            <a:off x="1600200" y="9255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7" name="Text Box 55"/>
          <p:cNvSpPr txBox="1"/>
          <p:nvPr/>
        </p:nvSpPr>
        <p:spPr>
          <a:xfrm>
            <a:off x="3429000" y="594360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8" name="Text Box 56"/>
          <p:cNvSpPr txBox="1"/>
          <p:nvPr/>
        </p:nvSpPr>
        <p:spPr>
          <a:xfrm>
            <a:off x="3276600" y="396240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9" name="Text Box 57"/>
          <p:cNvSpPr txBox="1"/>
          <p:nvPr/>
        </p:nvSpPr>
        <p:spPr>
          <a:xfrm>
            <a:off x="3581400" y="3124200"/>
            <a:ext cx="762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10" name="Text Box 58"/>
          <p:cNvSpPr txBox="1"/>
          <p:nvPr/>
        </p:nvSpPr>
        <p:spPr>
          <a:xfrm>
            <a:off x="3581400" y="220980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11" name="Text Box 59"/>
          <p:cNvSpPr txBox="1"/>
          <p:nvPr/>
        </p:nvSpPr>
        <p:spPr>
          <a:xfrm>
            <a:off x="3429000" y="48879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524000" y="914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00200" y="9144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600200" y="22098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24000" y="3124200"/>
            <a:ext cx="1676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00200" y="59436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524000" y="3962400"/>
            <a:ext cx="152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524000" y="4876800"/>
            <a:ext cx="152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871788" y="647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2871788" y="1943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024188" y="28575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2871788" y="3695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2857500" y="4610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2400300" y="56769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00400" y="914400"/>
            <a:ext cx="24384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00400" y="2209800"/>
            <a:ext cx="21336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352800" y="3048000"/>
            <a:ext cx="25146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200400" y="3962400"/>
            <a:ext cx="9906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00400" y="4876800"/>
            <a:ext cx="30480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743200" y="5943600"/>
            <a:ext cx="22098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7" grpId="0"/>
      <p:bldP spid="23598" grpId="0"/>
      <p:bldP spid="23601" grpId="0"/>
      <p:bldP spid="23601" grpId="1"/>
      <p:bldP spid="23602" grpId="0"/>
      <p:bldP spid="23602" grpId="1"/>
      <p:bldP spid="23603" grpId="0"/>
      <p:bldP spid="23603" grpId="1"/>
      <p:bldP spid="23604" grpId="0"/>
      <p:bldP spid="23604" grpId="1"/>
      <p:bldP spid="23605" grpId="0"/>
      <p:bldP spid="23605" grpId="1"/>
      <p:bldP spid="23606" grpId="0"/>
      <p:bldP spid="23606" grpId="1"/>
      <p:bldP spid="23607" grpId="0"/>
      <p:bldP spid="23608" grpId="0"/>
      <p:bldP spid="23609" grpId="0"/>
      <p:bldP spid="23610" grpId="0"/>
      <p:bldP spid="236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1534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838200"/>
            <a:ext cx="8153400" cy="10779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40731"/>
            <a:ext cx="7162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Bộ phận thứ nhất </a:t>
            </a:r>
            <a:r>
              <a:rPr sz="3600" b="1" dirty="0" err="1">
                <a:latin typeface="Arial" panose="020B0604020202020204" pitchFamily="34" charset="0"/>
              </a:rPr>
              <a:t>là</a:t>
            </a:r>
            <a:r>
              <a:rPr sz="3600" b="1" dirty="0">
                <a:latin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</a:rPr>
              <a:t>gì</a:t>
            </a:r>
            <a:r>
              <a:rPr lang="vi-VN" sz="3600" b="1" dirty="0"/>
              <a:t>?</a:t>
            </a:r>
            <a:r>
              <a:rPr sz="3600" b="1" dirty="0">
                <a:latin typeface="Arial" panose="020B0604020202020204" pitchFamily="34" charset="0"/>
              </a:rPr>
              <a:t> và</a:t>
            </a:r>
            <a:endParaRPr sz="3600" b="1" dirty="0">
              <a:latin typeface="Arial" panose="020B0604020202020204" pitchFamily="34" charset="0"/>
            </a:endParaRPr>
          </a:p>
          <a:p>
            <a:r>
              <a:rPr sz="3600" b="1" dirty="0">
                <a:latin typeface="Arial" panose="020B0604020202020204" pitchFamily="34" charset="0"/>
              </a:rPr>
              <a:t>        trả lời cho câu hỏi nào ?</a:t>
            </a:r>
            <a:endParaRPr sz="3600" b="1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057400"/>
            <a:ext cx="8534400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chủ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ngữ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Ai (con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744913"/>
            <a:ext cx="7620000" cy="1200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- Bộ phận thứ hai </a:t>
            </a:r>
            <a:r>
              <a:rPr sz="3600" b="1" dirty="0" err="1">
                <a:latin typeface="Arial" panose="020B0604020202020204" pitchFamily="34" charset="0"/>
              </a:rPr>
              <a:t>là</a:t>
            </a:r>
            <a:r>
              <a:rPr sz="3600" b="1" dirty="0">
                <a:latin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</a:rPr>
              <a:t>gì</a:t>
            </a:r>
            <a:r>
              <a:rPr lang="vi-VN" sz="3600" b="1" dirty="0">
                <a:latin typeface="Arial" panose="020B0604020202020204" pitchFamily="34" charset="0"/>
              </a:rPr>
              <a:t>?</a:t>
            </a:r>
            <a:r>
              <a:rPr sz="3600" b="1" dirty="0">
                <a:latin typeface="Arial" panose="020B0604020202020204" pitchFamily="34" charset="0"/>
              </a:rPr>
              <a:t> và </a:t>
            </a:r>
            <a:endParaRPr sz="3600" b="1" dirty="0">
              <a:latin typeface="Arial" panose="020B0604020202020204" pitchFamily="34" charset="0"/>
            </a:endParaRPr>
          </a:p>
          <a:p>
            <a:pPr algn="ctr"/>
            <a:r>
              <a:rPr sz="3600" b="1" dirty="0">
                <a:latin typeface="Arial" panose="020B0604020202020204" pitchFamily="34" charset="0"/>
              </a:rPr>
              <a:t>     trả lời cho câu hỏi gì?</a:t>
            </a:r>
            <a:endParaRPr sz="3600" b="1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791" y="3886200"/>
            <a:ext cx="7620000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ngữ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9"/>
          <p:cNvSpPr>
            <a:spLocks noTextEdit="1"/>
          </p:cNvSpPr>
          <p:nvPr/>
        </p:nvSpPr>
        <p:spPr>
          <a:xfrm rot="250419">
            <a:off x="3087688" y="268288"/>
            <a:ext cx="21907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GHI NHỚ: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76400"/>
            <a:ext cx="86106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Ai (con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/>
          <p:nvPr/>
        </p:nvSpPr>
        <p:spPr>
          <a:xfrm>
            <a:off x="2438400" y="1931988"/>
            <a:ext cx="4800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tập: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315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3316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18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19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13320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13321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13322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/>
          <p:nvPr/>
        </p:nvSpPr>
        <p:spPr>
          <a:xfrm>
            <a:off x="22225" y="195263"/>
            <a:ext cx="899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kể Ai l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? trong đoạn văn sau: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24" y="838200"/>
            <a:ext cx="9121775" cy="541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Cuộc sống quê tôi gắn bó với cây cọ. Cha tôi l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cho tôi chiếc chổi cọ để quét nh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quét sân. Mẹ đựng hạt giống đầy </a:t>
            </a:r>
            <a:r>
              <a:rPr sz="40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móm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sz="40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treo lên gác bếp để gieo cấy mùa sau. Chị tôi đan nón lá cọ, lại biết đan cả m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cọ v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cọ xuất khẩu.</a:t>
            </a:r>
            <a:endParaRPr sz="40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sz="2400" b="1" i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Nguyễn Thái Vận</a:t>
            </a:r>
            <a:endParaRPr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7488" y="1676400"/>
            <a:ext cx="8763000" cy="2185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2: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Cha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chiếc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chổi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2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endParaRPr kumimoji="0" lang="en-US" sz="32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sân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200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6" name="Line 12"/>
          <p:cNvSpPr/>
          <p:nvPr/>
        </p:nvSpPr>
        <p:spPr>
          <a:xfrm flipH="1">
            <a:off x="3124200" y="1819275"/>
            <a:ext cx="2286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43" name="Text Box 19"/>
          <p:cNvSpPr txBox="1"/>
          <p:nvPr/>
        </p:nvSpPr>
        <p:spPr>
          <a:xfrm>
            <a:off x="5557838" y="2401888"/>
            <a:ext cx="110966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44" name="Text Box 20"/>
          <p:cNvSpPr txBox="1"/>
          <p:nvPr/>
        </p:nvSpPr>
        <p:spPr>
          <a:xfrm>
            <a:off x="2014538" y="2276475"/>
            <a:ext cx="11096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228600" y="228600"/>
            <a:ext cx="868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chủ ngữ, vị ngữ trong mỗi câu vừa tìm được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Line 12"/>
          <p:cNvSpPr/>
          <p:nvPr/>
        </p:nvSpPr>
        <p:spPr>
          <a:xfrm flipH="1">
            <a:off x="1741488" y="2276475"/>
            <a:ext cx="11541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12"/>
          <p:cNvSpPr/>
          <p:nvPr/>
        </p:nvSpPr>
        <p:spPr>
          <a:xfrm flipH="1" flipV="1">
            <a:off x="3417888" y="2266950"/>
            <a:ext cx="5497512" cy="95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Line 12"/>
          <p:cNvSpPr/>
          <p:nvPr/>
        </p:nvSpPr>
        <p:spPr>
          <a:xfrm flipH="1">
            <a:off x="304800" y="3810000"/>
            <a:ext cx="3505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/>
      <p:bldP spid="266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8763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2:</a:t>
            </a:r>
            <a:r>
              <a:rPr kumimoji="0" lang="en-US" sz="28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Cha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chiếc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chổi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sân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2000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000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4171950"/>
            <a:ext cx="8915400" cy="1077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4: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Chị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đan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nón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lá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biết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đan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mành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xuất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khẩu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0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5413" y="2057400"/>
            <a:ext cx="8915400" cy="1323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3: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Mẹ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đựng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hạt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giống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đầy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móm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lá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treo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lên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gác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bếp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gieo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cấy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mùa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40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Line 12"/>
          <p:cNvSpPr/>
          <p:nvPr/>
        </p:nvSpPr>
        <p:spPr>
          <a:xfrm flipH="1">
            <a:off x="2209800" y="1057275"/>
            <a:ext cx="228600" cy="457200"/>
          </a:xfrm>
          <a:prstGeom prst="line">
            <a:avLst/>
          </a:prstGeom>
          <a:ln w="38100" cap="flat" cmpd="sng">
            <a:solidFill>
              <a:srgbClr val="33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0" name="Text Box 19"/>
          <p:cNvSpPr txBox="1"/>
          <p:nvPr/>
        </p:nvSpPr>
        <p:spPr>
          <a:xfrm>
            <a:off x="4762500" y="154463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Text Box 20"/>
          <p:cNvSpPr txBox="1"/>
          <p:nvPr/>
        </p:nvSpPr>
        <p:spPr>
          <a:xfrm>
            <a:off x="1584325" y="156845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Text Box 6"/>
          <p:cNvSpPr txBox="1"/>
          <p:nvPr/>
        </p:nvSpPr>
        <p:spPr>
          <a:xfrm>
            <a:off x="228600" y="228600"/>
            <a:ext cx="868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chủ ngữ, vị ngữ trong mỗi câu vừa tìm được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3" name="Line 12"/>
          <p:cNvSpPr/>
          <p:nvPr/>
        </p:nvSpPr>
        <p:spPr>
          <a:xfrm flipH="1">
            <a:off x="2438400" y="1447800"/>
            <a:ext cx="5715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4" name="Line 12"/>
          <p:cNvSpPr/>
          <p:nvPr/>
        </p:nvSpPr>
        <p:spPr>
          <a:xfrm flipH="1">
            <a:off x="1196975" y="1436688"/>
            <a:ext cx="10128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8" name="Picture 16" descr="Book-09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5127625"/>
            <a:ext cx="1781175" cy="141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8763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2:</a:t>
            </a:r>
            <a:r>
              <a:rPr kumimoji="0" lang="en-US" sz="28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Cha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chiếc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chổi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sân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2000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000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5413" y="4629150"/>
            <a:ext cx="8915400" cy="1323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4: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Chị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đan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nón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lá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biết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đan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2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mành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xuất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khẩu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0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5413" y="2057400"/>
            <a:ext cx="8915400" cy="16300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3: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Mẹ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đựng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hạt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giống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đầy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móm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treo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2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lên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gác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bếp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gieo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cấy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mùa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40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Line 12"/>
          <p:cNvSpPr/>
          <p:nvPr/>
        </p:nvSpPr>
        <p:spPr>
          <a:xfrm flipH="1">
            <a:off x="2209800" y="1057275"/>
            <a:ext cx="228600" cy="457200"/>
          </a:xfrm>
          <a:prstGeom prst="line">
            <a:avLst/>
          </a:prstGeom>
          <a:ln w="38100" cap="flat" cmpd="sng">
            <a:solidFill>
              <a:srgbClr val="33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4" name="Text Box 19"/>
          <p:cNvSpPr txBox="1"/>
          <p:nvPr/>
        </p:nvSpPr>
        <p:spPr>
          <a:xfrm>
            <a:off x="4762500" y="154463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Text Box 20"/>
          <p:cNvSpPr txBox="1"/>
          <p:nvPr/>
        </p:nvSpPr>
        <p:spPr>
          <a:xfrm>
            <a:off x="1398588" y="153193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Text Box 6"/>
          <p:cNvSpPr txBox="1"/>
          <p:nvPr/>
        </p:nvSpPr>
        <p:spPr>
          <a:xfrm>
            <a:off x="228600" y="228600"/>
            <a:ext cx="868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chủ ngữ, vị ngữ trong mỗi câu vừa tìm được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Line 12"/>
          <p:cNvSpPr/>
          <p:nvPr/>
        </p:nvSpPr>
        <p:spPr>
          <a:xfrm flipH="1">
            <a:off x="2438400" y="1447800"/>
            <a:ext cx="5715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8" name="Line 12"/>
          <p:cNvSpPr/>
          <p:nvPr/>
        </p:nvSpPr>
        <p:spPr>
          <a:xfrm flipH="1">
            <a:off x="1196975" y="1436688"/>
            <a:ext cx="10128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9" name="Line 12"/>
          <p:cNvSpPr/>
          <p:nvPr/>
        </p:nvSpPr>
        <p:spPr>
          <a:xfrm flipH="1">
            <a:off x="2479675" y="2708275"/>
            <a:ext cx="62833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0" name="Line 12"/>
          <p:cNvSpPr/>
          <p:nvPr/>
        </p:nvSpPr>
        <p:spPr>
          <a:xfrm flipH="1">
            <a:off x="1562100" y="2719388"/>
            <a:ext cx="50641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1" name="Line 12"/>
          <p:cNvSpPr/>
          <p:nvPr/>
        </p:nvSpPr>
        <p:spPr>
          <a:xfrm flipH="1">
            <a:off x="2862263" y="4803775"/>
            <a:ext cx="246062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2" name="Line 12"/>
          <p:cNvSpPr/>
          <p:nvPr/>
        </p:nvSpPr>
        <p:spPr>
          <a:xfrm flipH="1">
            <a:off x="2270125" y="2262188"/>
            <a:ext cx="304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3" name="Line 12"/>
          <p:cNvSpPr/>
          <p:nvPr/>
        </p:nvSpPr>
        <p:spPr>
          <a:xfrm flipH="1">
            <a:off x="228600" y="3581400"/>
            <a:ext cx="6324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4" name="Text Box 20"/>
          <p:cNvSpPr txBox="1"/>
          <p:nvPr/>
        </p:nvSpPr>
        <p:spPr>
          <a:xfrm>
            <a:off x="1509713" y="272415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5" name="Text Box 20"/>
          <p:cNvSpPr txBox="1"/>
          <p:nvPr/>
        </p:nvSpPr>
        <p:spPr>
          <a:xfrm>
            <a:off x="1855788" y="5159375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6" name="Text Box 19"/>
          <p:cNvSpPr txBox="1"/>
          <p:nvPr/>
        </p:nvSpPr>
        <p:spPr>
          <a:xfrm>
            <a:off x="5186363" y="272415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7" name="Text Box 19"/>
          <p:cNvSpPr txBox="1"/>
          <p:nvPr/>
        </p:nvSpPr>
        <p:spPr>
          <a:xfrm>
            <a:off x="5924550" y="5254625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8" name="Line 12"/>
          <p:cNvSpPr/>
          <p:nvPr/>
        </p:nvSpPr>
        <p:spPr>
          <a:xfrm flipH="1">
            <a:off x="244475" y="5867400"/>
            <a:ext cx="560387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9" name="Line 12"/>
          <p:cNvSpPr/>
          <p:nvPr/>
        </p:nvSpPr>
        <p:spPr>
          <a:xfrm flipH="1">
            <a:off x="3240088" y="5095875"/>
            <a:ext cx="5370512" cy="63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30" name="Line 12"/>
          <p:cNvSpPr/>
          <p:nvPr/>
        </p:nvSpPr>
        <p:spPr>
          <a:xfrm flipH="1">
            <a:off x="1627188" y="5159375"/>
            <a:ext cx="11303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/>
          <p:nvPr/>
        </p:nvSpPr>
        <p:spPr>
          <a:xfrm>
            <a:off x="2590800" y="0"/>
            <a:ext cx="4191000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i="1" dirty="0">
                <a:solidFill>
                  <a:schemeClr val="bg1"/>
                </a:solidFill>
                <a:latin typeface="Arial" panose="020B0604020202020204" pitchFamily="34" charset="0"/>
              </a:rPr>
              <a:t>Thứ hai ngày 21 tháng 12 năm 2011</a:t>
            </a:r>
            <a:endParaRPr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Luyện từ và câu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Text Box 8"/>
          <p:cNvSpPr txBox="1"/>
          <p:nvPr/>
        </p:nvSpPr>
        <p:spPr>
          <a:xfrm>
            <a:off x="990600" y="4495800"/>
            <a:ext cx="701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</a:rPr>
              <a:t>- Thực hiện vào Vở  trong thời gian 5 phút.</a:t>
            </a:r>
            <a:endParaRPr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8382000" cy="1385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Viết một đoạn văn kể về các công việc trong một buổi sáng của em. Cho biết những câu n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trong đoạn văn l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kể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/>
          <p:nvPr/>
        </p:nvSpPr>
        <p:spPr>
          <a:xfrm>
            <a:off x="1219200" y="6019800"/>
            <a:ext cx="1752600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3100" b="1" dirty="0">
              <a:latin typeface="Times New Roman" panose="02020603050405020304" pitchFamily="18" charset="0"/>
            </a:endParaRPr>
          </a:p>
        </p:txBody>
      </p:sp>
      <p:sp>
        <p:nvSpPr>
          <p:cNvPr id="19459" name="Text Box 5"/>
          <p:cNvSpPr txBox="1"/>
          <p:nvPr/>
        </p:nvSpPr>
        <p:spPr>
          <a:xfrm>
            <a:off x="1295400" y="601663"/>
            <a:ext cx="7239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9460" name="Text Box 6"/>
          <p:cNvSpPr txBox="1"/>
          <p:nvPr/>
        </p:nvSpPr>
        <p:spPr>
          <a:xfrm>
            <a:off x="0" y="533400"/>
            <a:ext cx="746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pic>
        <p:nvPicPr>
          <p:cNvPr id="1946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1" descr="Hinh dong - Doi canh thien th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990600"/>
            <a:ext cx="9239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2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1000"/>
            <a:ext cx="104775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3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7200"/>
            <a:ext cx="104775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14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104775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6" descr="Buomb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286000" y="3733800"/>
            <a:ext cx="5410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7" descr="gardg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257800"/>
            <a:ext cx="89154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WordArt 14"/>
          <p:cNvSpPr>
            <a:spLocks noTextEdit="1"/>
          </p:cNvSpPr>
          <p:nvPr/>
        </p:nvSpPr>
        <p:spPr>
          <a:xfrm>
            <a:off x="1219200" y="1752600"/>
            <a:ext cx="64008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VẬN DỤNG</a:t>
            </a:r>
            <a:endParaRPr 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INH N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228600"/>
            <a:ext cx="90170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6"/>
          <p:cNvSpPr>
            <a:spLocks noTextEdit="1"/>
          </p:cNvSpPr>
          <p:nvPr/>
        </p:nvSpPr>
        <p:spPr>
          <a:xfrm>
            <a:off x="2286000" y="1447800"/>
            <a:ext cx="6019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3600" b="1">
              <a:ln w="9525" cap="flat" cmpd="sng">
                <a:solidFill>
                  <a:srgbClr val="D60093"/>
                </a:solidFill>
                <a:prstDash val="solid"/>
                <a:headEnd type="none" w="med" len="med"/>
                <a:tailEnd type="none" w="med" len="med"/>
              </a:ln>
              <a:solidFill>
                <a:srgbClr val="D6009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AutoShape 6"/>
          <p:cNvSpPr/>
          <p:nvPr/>
        </p:nvSpPr>
        <p:spPr>
          <a:xfrm>
            <a:off x="152400" y="1219200"/>
            <a:ext cx="8991600" cy="3581400"/>
          </a:xfrm>
          <a:prstGeom prst="flowChartAlternate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Câu kể </a:t>
            </a: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Ai làm gì ?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 thường gồm hai bộ phận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- Bộ phận thứ nhất là </a:t>
            </a:r>
            <a:r>
              <a:rPr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chủ ngữ</a:t>
            </a:r>
            <a:endParaRPr sz="32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      trả lời cho câu hỏi: </a:t>
            </a:r>
            <a:r>
              <a:rPr sz="3200" dirty="0">
                <a:latin typeface="Arial" panose="020B0604020202020204" pitchFamily="34" charset="0"/>
              </a:rPr>
              <a:t>Ai (con gì, cái gì) ?</a:t>
            </a:r>
            <a:endParaRPr sz="3200" dirty="0">
              <a:latin typeface="Arial" panose="020B0604020202020204" pitchFamily="34" charset="0"/>
            </a:endParaRPr>
          </a:p>
          <a:p>
            <a:pPr>
              <a:buChar char="-"/>
            </a:pP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Bộ phận thứ hai là </a:t>
            </a:r>
            <a:r>
              <a:rPr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vị ngữ</a:t>
            </a:r>
            <a:endParaRPr sz="32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trả lời cho câu hỏi : </a:t>
            </a:r>
            <a:r>
              <a:rPr sz="3200" dirty="0">
                <a:latin typeface="Arial" panose="020B0604020202020204" pitchFamily="34" charset="0"/>
              </a:rPr>
              <a:t>Làm gì ?</a:t>
            </a:r>
            <a:endParaRPr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huahuong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3" y="1219200"/>
            <a:ext cx="81534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small_1192009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" y="842963"/>
            <a:ext cx="8424863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2" name="Text Box 6"/>
          <p:cNvSpPr txBox="1"/>
          <p:nvPr/>
        </p:nvSpPr>
        <p:spPr>
          <a:xfrm>
            <a:off x="2286000" y="0"/>
            <a:ext cx="6019800" cy="8318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Quan sát tranh, đặt một câu kể theo kiểu Ai làm gì?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WordArt 7"/>
          <p:cNvSpPr>
            <a:spLocks noTextEdit="1"/>
          </p:cNvSpPr>
          <p:nvPr/>
        </p:nvSpPr>
        <p:spPr>
          <a:xfrm rot="-1303074">
            <a:off x="381000" y="533400"/>
            <a:ext cx="1676400" cy="5238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Trò chơi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ơi giữ chỗ cho Nội dung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2531" name="Picture 2" descr="C:\Users\admin\Downloads\Các loại lớp 5B\BÀI GIẢNG POI\BÀI GIẢNG POI - NGA\hoam\77196077_1434572900034163_3388241069215842304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23862"/>
            <a:ext cx="9144000" cy="770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TextEdit="1"/>
          </p:cNvSpPr>
          <p:nvPr/>
        </p:nvSpPr>
        <p:spPr>
          <a:xfrm>
            <a:off x="838200" y="2343150"/>
            <a:ext cx="7467600" cy="10858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8"/>
              </a:avLst>
            </a:prstTxWarp>
            <a:normAutofit lnSpcReduction="10000"/>
          </a:bodyPr>
          <a:lstStyle/>
          <a:p>
            <a:pPr algn="ctr"/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Giờ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</a:t>
            </a:r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học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</a:t>
            </a:r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kết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</a:t>
            </a:r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thúc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</a:t>
            </a:r>
            <a:endParaRPr lang="en-US" sz="3600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.VnCooper" panose="020B7200000000000000" charset="0"/>
              <a:ea typeface=".VnCooper" panose="020B7200000000000000" charset="0"/>
            </a:endParaRPr>
          </a:p>
          <a:p>
            <a:pPr algn="ctr"/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Chúc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</a:t>
            </a:r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các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</a:t>
            </a:r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em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</a:t>
            </a:r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chăm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</a:t>
            </a:r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ngoan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,</a:t>
            </a:r>
            <a:r>
              <a:rPr lang="en-US" sz="3600" dirty="0" err="1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học</a:t>
            </a:r>
            <a:r>
              <a:rPr lang="en-US" sz="3600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 </a:t>
            </a:r>
            <a:r>
              <a:rPr lang="en-US" sz="360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Cooper" panose="020B7200000000000000" charset="0"/>
                <a:ea typeface=".VnCooper" panose="020B7200000000000000" charset="0"/>
              </a:rPr>
              <a:t>tốt!</a:t>
            </a:r>
            <a:endParaRPr lang="en-US" sz="3600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.VnCooper" panose="020B7200000000000000" charset="0"/>
              <a:ea typeface=".VnCooper" panose="020B7200000000000000" charset="0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-228600" y="0"/>
            <a:ext cx="3124200" cy="1905000"/>
            <a:chOff x="3115" y="0"/>
            <a:chExt cx="2170" cy="2486"/>
          </a:xfrm>
        </p:grpSpPr>
        <p:grpSp>
          <p:nvGrpSpPr>
            <p:cNvPr id="23692" name="Group 4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824" name="Oval 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25" name="Oval 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693" name="Group 7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822" name="Oval 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23" name="Oval 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694" name="Group 10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820" name="Oval 1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21" name="Oval 1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695" name="Group 13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96" name="Group 14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818" name="Oval 15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19" name="Oval 16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3697" name="Group 17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720" name="Group 18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816" name="Freeform 19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86" y="15"/>
                      </a:cxn>
                      <a:cxn ang="0">
                        <a:pos x="176" y="2"/>
                      </a:cxn>
                      <a:cxn ang="0">
                        <a:pos x="272" y="2"/>
                      </a:cxn>
                      <a:cxn ang="0">
                        <a:pos x="270" y="9"/>
                      </a:cxn>
                      <a:cxn ang="0">
                        <a:pos x="176" y="9"/>
                      </a:cxn>
                      <a:cxn ang="0">
                        <a:pos x="65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7" name="Freeform 20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6"/>
                      </a:cxn>
                      <a:cxn ang="0">
                        <a:pos x="45" y="19"/>
                      </a:cxn>
                      <a:cxn ang="0">
                        <a:pos x="63" y="40"/>
                      </a:cxn>
                      <a:cxn ang="0">
                        <a:pos x="68" y="56"/>
                      </a:cxn>
                      <a:cxn ang="0">
                        <a:pos x="66" y="72"/>
                      </a:cxn>
                      <a:cxn ang="0">
                        <a:pos x="62" y="58"/>
                      </a:cxn>
                      <a:cxn ang="0">
                        <a:pos x="54" y="42"/>
                      </a:cxn>
                      <a:cxn ang="0">
                        <a:pos x="43" y="27"/>
                      </a:cxn>
                      <a:cxn ang="0">
                        <a:pos x="22" y="14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1" name="Group 21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814" name="Freeform 22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8"/>
                      </a:cxn>
                      <a:cxn ang="0">
                        <a:pos x="111" y="26"/>
                      </a:cxn>
                      <a:cxn ang="0">
                        <a:pos x="227" y="4"/>
                      </a:cxn>
                      <a:cxn ang="0">
                        <a:pos x="351" y="4"/>
                      </a:cxn>
                      <a:cxn ang="0">
                        <a:pos x="348" y="16"/>
                      </a:cxn>
                      <a:cxn ang="0">
                        <a:pos x="226" y="16"/>
                      </a:cxn>
                      <a:cxn ang="0">
                        <a:pos x="84" y="45"/>
                      </a:cxn>
                      <a:cxn ang="0">
                        <a:pos x="0" y="7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5" name="Freeform 23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5" y="9"/>
                      </a:cxn>
                      <a:cxn ang="0">
                        <a:pos x="58" y="31"/>
                      </a:cxn>
                      <a:cxn ang="0">
                        <a:pos x="81" y="67"/>
                      </a:cxn>
                      <a:cxn ang="0">
                        <a:pos x="89" y="94"/>
                      </a:cxn>
                      <a:cxn ang="0">
                        <a:pos x="85" y="122"/>
                      </a:cxn>
                      <a:cxn ang="0">
                        <a:pos x="80" y="99"/>
                      </a:cxn>
                      <a:cxn ang="0">
                        <a:pos x="70" y="71"/>
                      </a:cxn>
                      <a:cxn ang="0">
                        <a:pos x="56" y="46"/>
                      </a:cxn>
                      <a:cxn ang="0">
                        <a:pos x="29" y="23"/>
                      </a:cxn>
                      <a:cxn ang="0">
                        <a:pos x="0" y="1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2" name="Group 24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812" name="Freeform 25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0"/>
                      </a:cxn>
                      <a:cxn ang="0">
                        <a:pos x="89" y="13"/>
                      </a:cxn>
                      <a:cxn ang="0">
                        <a:pos x="183" y="2"/>
                      </a:cxn>
                      <a:cxn ang="0">
                        <a:pos x="282" y="2"/>
                      </a:cxn>
                      <a:cxn ang="0">
                        <a:pos x="280" y="8"/>
                      </a:cxn>
                      <a:cxn ang="0">
                        <a:pos x="181" y="8"/>
                      </a:cxn>
                      <a:cxn ang="0">
                        <a:pos x="67" y="24"/>
                      </a:cxn>
                      <a:cxn ang="0">
                        <a:pos x="0" y="4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3" name="Freeform 26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4"/>
                      </a:cxn>
                      <a:cxn ang="0">
                        <a:pos x="47" y="16"/>
                      </a:cxn>
                      <a:cxn ang="0">
                        <a:pos x="65" y="34"/>
                      </a:cxn>
                      <a:cxn ang="0">
                        <a:pos x="71" y="48"/>
                      </a:cxn>
                      <a:cxn ang="0">
                        <a:pos x="68" y="63"/>
                      </a:cxn>
                      <a:cxn ang="0">
                        <a:pos x="64" y="50"/>
                      </a:cxn>
                      <a:cxn ang="0">
                        <a:pos x="56" y="36"/>
                      </a:cxn>
                      <a:cxn ang="0">
                        <a:pos x="45" y="23"/>
                      </a:cxn>
                      <a:cxn ang="0">
                        <a:pos x="24" y="12"/>
                      </a:cxn>
                      <a:cxn ang="0">
                        <a:pos x="0" y="6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3" name="Group 27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810" name="Freeform 28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5"/>
                      </a:cxn>
                      <a:cxn ang="0">
                        <a:pos x="75" y="22"/>
                      </a:cxn>
                      <a:cxn ang="0">
                        <a:pos x="154" y="3"/>
                      </a:cxn>
                      <a:cxn ang="0">
                        <a:pos x="237" y="3"/>
                      </a:cxn>
                      <a:cxn ang="0">
                        <a:pos x="235" y="13"/>
                      </a:cxn>
                      <a:cxn ang="0">
                        <a:pos x="153" y="13"/>
                      </a:cxn>
                      <a:cxn ang="0">
                        <a:pos x="57" y="38"/>
                      </a:cxn>
                      <a:cxn ang="0">
                        <a:pos x="0" y="6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11" name="Freeform 29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7" y="7"/>
                      </a:cxn>
                      <a:cxn ang="0">
                        <a:pos x="40" y="26"/>
                      </a:cxn>
                      <a:cxn ang="0">
                        <a:pos x="55" y="56"/>
                      </a:cxn>
                      <a:cxn ang="0">
                        <a:pos x="60" y="79"/>
                      </a:cxn>
                      <a:cxn ang="0">
                        <a:pos x="58" y="102"/>
                      </a:cxn>
                      <a:cxn ang="0">
                        <a:pos x="54" y="82"/>
                      </a:cxn>
                      <a:cxn ang="0">
                        <a:pos x="47" y="59"/>
                      </a:cxn>
                      <a:cxn ang="0">
                        <a:pos x="38" y="39"/>
                      </a:cxn>
                      <a:cxn ang="0">
                        <a:pos x="20" y="20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4" name="Group 30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808" name="Freeform 31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50" y="15"/>
                      </a:cxn>
                      <a:cxn ang="0">
                        <a:pos x="102" y="2"/>
                      </a:cxn>
                      <a:cxn ang="0">
                        <a:pos x="157" y="2"/>
                      </a:cxn>
                      <a:cxn ang="0">
                        <a:pos x="156" y="9"/>
                      </a:cxn>
                      <a:cxn ang="0">
                        <a:pos x="101" y="9"/>
                      </a:cxn>
                      <a:cxn ang="0">
                        <a:pos x="37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9" name="Freeform 32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1" y="6"/>
                      </a:cxn>
                      <a:cxn ang="0">
                        <a:pos x="26" y="19"/>
                      </a:cxn>
                      <a:cxn ang="0">
                        <a:pos x="37" y="39"/>
                      </a:cxn>
                      <a:cxn ang="0">
                        <a:pos x="40" y="54"/>
                      </a:cxn>
                      <a:cxn ang="0">
                        <a:pos x="38" y="71"/>
                      </a:cxn>
                      <a:cxn ang="0">
                        <a:pos x="36" y="57"/>
                      </a:cxn>
                      <a:cxn ang="0">
                        <a:pos x="32" y="41"/>
                      </a:cxn>
                      <a:cxn ang="0">
                        <a:pos x="25" y="27"/>
                      </a:cxn>
                      <a:cxn ang="0">
                        <a:pos x="13" y="14"/>
                      </a:cxn>
                      <a:cxn ang="0">
                        <a:pos x="0" y="7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5" name="Group 33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06" name="Freeform 34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31" y="3"/>
                      </a:cxn>
                      <a:cxn ang="0">
                        <a:pos x="63" y="0"/>
                      </a:cxn>
                      <a:cxn ang="0">
                        <a:pos x="97" y="0"/>
                      </a:cxn>
                      <a:cxn ang="0">
                        <a:pos x="96" y="2"/>
                      </a:cxn>
                      <a:cxn ang="0">
                        <a:pos x="63" y="2"/>
                      </a:cxn>
                      <a:cxn ang="0">
                        <a:pos x="23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7" name="Freeform 35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1"/>
                      </a:cxn>
                      <a:cxn ang="0">
                        <a:pos x="16" y="3"/>
                      </a:cxn>
                      <a:cxn ang="0">
                        <a:pos x="23" y="7"/>
                      </a:cxn>
                      <a:cxn ang="0">
                        <a:pos x="25" y="9"/>
                      </a:cxn>
                      <a:cxn ang="0">
                        <a:pos x="24" y="12"/>
                      </a:cxn>
                      <a:cxn ang="0">
                        <a:pos x="22" y="10"/>
                      </a:cxn>
                      <a:cxn ang="0">
                        <a:pos x="20" y="7"/>
                      </a:cxn>
                      <a:cxn ang="0">
                        <a:pos x="16" y="4"/>
                      </a:cxn>
                      <a:cxn ang="0">
                        <a:pos x="8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6" name="Group 36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04" name="Freeform 37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5" name="Freeform 38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7" name="Group 39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02" name="Freeform 40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86" y="15"/>
                      </a:cxn>
                      <a:cxn ang="0">
                        <a:pos x="176" y="2"/>
                      </a:cxn>
                      <a:cxn ang="0">
                        <a:pos x="272" y="2"/>
                      </a:cxn>
                      <a:cxn ang="0">
                        <a:pos x="270" y="9"/>
                      </a:cxn>
                      <a:cxn ang="0">
                        <a:pos x="176" y="9"/>
                      </a:cxn>
                      <a:cxn ang="0">
                        <a:pos x="65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3" name="Freeform 41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6"/>
                      </a:cxn>
                      <a:cxn ang="0">
                        <a:pos x="45" y="19"/>
                      </a:cxn>
                      <a:cxn ang="0">
                        <a:pos x="63" y="40"/>
                      </a:cxn>
                      <a:cxn ang="0">
                        <a:pos x="68" y="56"/>
                      </a:cxn>
                      <a:cxn ang="0">
                        <a:pos x="66" y="72"/>
                      </a:cxn>
                      <a:cxn ang="0">
                        <a:pos x="62" y="58"/>
                      </a:cxn>
                      <a:cxn ang="0">
                        <a:pos x="54" y="42"/>
                      </a:cxn>
                      <a:cxn ang="0">
                        <a:pos x="43" y="27"/>
                      </a:cxn>
                      <a:cxn ang="0">
                        <a:pos x="22" y="14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8" name="Group 42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00" name="Freeform 43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8"/>
                      </a:cxn>
                      <a:cxn ang="0">
                        <a:pos x="111" y="26"/>
                      </a:cxn>
                      <a:cxn ang="0">
                        <a:pos x="227" y="4"/>
                      </a:cxn>
                      <a:cxn ang="0">
                        <a:pos x="351" y="4"/>
                      </a:cxn>
                      <a:cxn ang="0">
                        <a:pos x="348" y="16"/>
                      </a:cxn>
                      <a:cxn ang="0">
                        <a:pos x="226" y="16"/>
                      </a:cxn>
                      <a:cxn ang="0">
                        <a:pos x="84" y="45"/>
                      </a:cxn>
                      <a:cxn ang="0">
                        <a:pos x="0" y="7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1" name="Freeform 44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5" y="9"/>
                      </a:cxn>
                      <a:cxn ang="0">
                        <a:pos x="58" y="31"/>
                      </a:cxn>
                      <a:cxn ang="0">
                        <a:pos x="81" y="67"/>
                      </a:cxn>
                      <a:cxn ang="0">
                        <a:pos x="89" y="94"/>
                      </a:cxn>
                      <a:cxn ang="0">
                        <a:pos x="85" y="122"/>
                      </a:cxn>
                      <a:cxn ang="0">
                        <a:pos x="80" y="99"/>
                      </a:cxn>
                      <a:cxn ang="0">
                        <a:pos x="70" y="71"/>
                      </a:cxn>
                      <a:cxn ang="0">
                        <a:pos x="56" y="46"/>
                      </a:cxn>
                      <a:cxn ang="0">
                        <a:pos x="29" y="23"/>
                      </a:cxn>
                      <a:cxn ang="0">
                        <a:pos x="0" y="1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9" name="Group 45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98" name="Freeform 46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0"/>
                      </a:cxn>
                      <a:cxn ang="0">
                        <a:pos x="89" y="13"/>
                      </a:cxn>
                      <a:cxn ang="0">
                        <a:pos x="183" y="2"/>
                      </a:cxn>
                      <a:cxn ang="0">
                        <a:pos x="282" y="2"/>
                      </a:cxn>
                      <a:cxn ang="0">
                        <a:pos x="280" y="8"/>
                      </a:cxn>
                      <a:cxn ang="0">
                        <a:pos x="181" y="8"/>
                      </a:cxn>
                      <a:cxn ang="0">
                        <a:pos x="67" y="24"/>
                      </a:cxn>
                      <a:cxn ang="0">
                        <a:pos x="0" y="4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9" name="Freeform 47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4"/>
                      </a:cxn>
                      <a:cxn ang="0">
                        <a:pos x="47" y="16"/>
                      </a:cxn>
                      <a:cxn ang="0">
                        <a:pos x="65" y="34"/>
                      </a:cxn>
                      <a:cxn ang="0">
                        <a:pos x="71" y="48"/>
                      </a:cxn>
                      <a:cxn ang="0">
                        <a:pos x="68" y="63"/>
                      </a:cxn>
                      <a:cxn ang="0">
                        <a:pos x="64" y="50"/>
                      </a:cxn>
                      <a:cxn ang="0">
                        <a:pos x="56" y="36"/>
                      </a:cxn>
                      <a:cxn ang="0">
                        <a:pos x="45" y="23"/>
                      </a:cxn>
                      <a:cxn ang="0">
                        <a:pos x="24" y="12"/>
                      </a:cxn>
                      <a:cxn ang="0">
                        <a:pos x="0" y="6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0" name="Group 48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96" name="Freeform 49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5"/>
                      </a:cxn>
                      <a:cxn ang="0">
                        <a:pos x="75" y="22"/>
                      </a:cxn>
                      <a:cxn ang="0">
                        <a:pos x="154" y="3"/>
                      </a:cxn>
                      <a:cxn ang="0">
                        <a:pos x="237" y="3"/>
                      </a:cxn>
                      <a:cxn ang="0">
                        <a:pos x="235" y="13"/>
                      </a:cxn>
                      <a:cxn ang="0">
                        <a:pos x="153" y="13"/>
                      </a:cxn>
                      <a:cxn ang="0">
                        <a:pos x="57" y="38"/>
                      </a:cxn>
                      <a:cxn ang="0">
                        <a:pos x="0" y="6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7" name="Freeform 50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7" y="7"/>
                      </a:cxn>
                      <a:cxn ang="0">
                        <a:pos x="40" y="26"/>
                      </a:cxn>
                      <a:cxn ang="0">
                        <a:pos x="55" y="56"/>
                      </a:cxn>
                      <a:cxn ang="0">
                        <a:pos x="60" y="79"/>
                      </a:cxn>
                      <a:cxn ang="0">
                        <a:pos x="58" y="102"/>
                      </a:cxn>
                      <a:cxn ang="0">
                        <a:pos x="54" y="82"/>
                      </a:cxn>
                      <a:cxn ang="0">
                        <a:pos x="47" y="59"/>
                      </a:cxn>
                      <a:cxn ang="0">
                        <a:pos x="38" y="39"/>
                      </a:cxn>
                      <a:cxn ang="0">
                        <a:pos x="20" y="20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1" name="Group 51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94" name="Freeform 52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50" y="15"/>
                      </a:cxn>
                      <a:cxn ang="0">
                        <a:pos x="102" y="2"/>
                      </a:cxn>
                      <a:cxn ang="0">
                        <a:pos x="157" y="2"/>
                      </a:cxn>
                      <a:cxn ang="0">
                        <a:pos x="156" y="9"/>
                      </a:cxn>
                      <a:cxn ang="0">
                        <a:pos x="101" y="9"/>
                      </a:cxn>
                      <a:cxn ang="0">
                        <a:pos x="37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5" name="Freeform 53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1" y="6"/>
                      </a:cxn>
                      <a:cxn ang="0">
                        <a:pos x="26" y="19"/>
                      </a:cxn>
                      <a:cxn ang="0">
                        <a:pos x="37" y="39"/>
                      </a:cxn>
                      <a:cxn ang="0">
                        <a:pos x="40" y="54"/>
                      </a:cxn>
                      <a:cxn ang="0">
                        <a:pos x="38" y="71"/>
                      </a:cxn>
                      <a:cxn ang="0">
                        <a:pos x="36" y="57"/>
                      </a:cxn>
                      <a:cxn ang="0">
                        <a:pos x="32" y="41"/>
                      </a:cxn>
                      <a:cxn ang="0">
                        <a:pos x="25" y="27"/>
                      </a:cxn>
                      <a:cxn ang="0">
                        <a:pos x="13" y="14"/>
                      </a:cxn>
                      <a:cxn ang="0">
                        <a:pos x="0" y="7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2" name="Group 54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92" name="Freeform 55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31" y="3"/>
                      </a:cxn>
                      <a:cxn ang="0">
                        <a:pos x="63" y="0"/>
                      </a:cxn>
                      <a:cxn ang="0">
                        <a:pos x="97" y="0"/>
                      </a:cxn>
                      <a:cxn ang="0">
                        <a:pos x="96" y="2"/>
                      </a:cxn>
                      <a:cxn ang="0">
                        <a:pos x="63" y="2"/>
                      </a:cxn>
                      <a:cxn ang="0">
                        <a:pos x="23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3" name="Freeform 56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1"/>
                      </a:cxn>
                      <a:cxn ang="0">
                        <a:pos x="16" y="3"/>
                      </a:cxn>
                      <a:cxn ang="0">
                        <a:pos x="23" y="7"/>
                      </a:cxn>
                      <a:cxn ang="0">
                        <a:pos x="25" y="9"/>
                      </a:cxn>
                      <a:cxn ang="0">
                        <a:pos x="24" y="12"/>
                      </a:cxn>
                      <a:cxn ang="0">
                        <a:pos x="22" y="10"/>
                      </a:cxn>
                      <a:cxn ang="0">
                        <a:pos x="20" y="7"/>
                      </a:cxn>
                      <a:cxn ang="0">
                        <a:pos x="16" y="4"/>
                      </a:cxn>
                      <a:cxn ang="0">
                        <a:pos x="8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3" name="Group 57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90" name="Freeform 58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91" name="Freeform 59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4" name="Group 60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88" name="Freeform 61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9" name="Freeform 62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5" name="Group 63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86" name="Freeform 64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7" name="Freeform 65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6" name="Group 66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84" name="Freeform 67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5" name="Freeform 68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7" name="Group 69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82" name="Freeform 70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9" y="3"/>
                      </a:cxn>
                      <a:cxn ang="0">
                        <a:pos x="18" y="0"/>
                      </a:cxn>
                      <a:cxn ang="0">
                        <a:pos x="29" y="0"/>
                      </a:cxn>
                      <a:cxn ang="0">
                        <a:pos x="29" y="1"/>
                      </a:cxn>
                      <a:cxn ang="0">
                        <a:pos x="18" y="1"/>
                      </a:cxn>
                      <a:cxn ang="0">
                        <a:pos x="7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3" name="Freeform 71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6"/>
                      </a:cxn>
                      <a:cxn ang="0">
                        <a:pos x="7" y="9"/>
                      </a:cxn>
                      <a:cxn ang="0">
                        <a:pos x="7" y="11"/>
                      </a:cxn>
                      <a:cxn ang="0">
                        <a:pos x="7" y="9"/>
                      </a:cxn>
                      <a:cxn ang="0">
                        <a:pos x="6" y="6"/>
                      </a:cxn>
                      <a:cxn ang="0">
                        <a:pos x="5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8" name="Group 72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80" name="Freeform 73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3"/>
                      </a:cxn>
                      <a:cxn ang="0">
                        <a:pos x="16" y="0"/>
                      </a:cxn>
                      <a:cxn ang="0">
                        <a:pos x="24" y="0"/>
                      </a:cxn>
                      <a:cxn ang="0">
                        <a:pos x="24" y="1"/>
                      </a:cxn>
                      <a:cxn ang="0">
                        <a:pos x="16" y="1"/>
                      </a:cxn>
                      <a:cxn ang="0">
                        <a:pos x="6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81" name="Freeform 74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4" y="3"/>
                      </a:cxn>
                      <a:cxn ang="0">
                        <a:pos x="5" y="6"/>
                      </a:cxn>
                      <a:cxn ang="0">
                        <a:pos x="6" y="9"/>
                      </a:cxn>
                      <a:cxn ang="0">
                        <a:pos x="6" y="11"/>
                      </a:cxn>
                      <a:cxn ang="0">
                        <a:pos x="5" y="9"/>
                      </a:cxn>
                      <a:cxn ang="0">
                        <a:pos x="5" y="6"/>
                      </a:cxn>
                      <a:cxn ang="0">
                        <a:pos x="4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39" name="Group 75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78" name="Freeform 76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9" name="Freeform 77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40" name="Group 78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76" name="Freeform 79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7" name="Freeform 80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41" name="Freeform 81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2" name="Freeform 82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743" name="Group 83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74" name="Freeform 84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6" y="0"/>
                      </a:cxn>
                      <a:cxn ang="0">
                        <a:pos x="24" y="0"/>
                      </a:cxn>
                      <a:cxn ang="0">
                        <a:pos x="24" y="1"/>
                      </a:cxn>
                      <a:cxn ang="0">
                        <a:pos x="16" y="1"/>
                      </a:cxn>
                      <a:cxn ang="0">
                        <a:pos x="6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5" name="Freeform 85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5" y="3"/>
                      </a:cxn>
                      <a:cxn ang="0">
                        <a:pos x="6" y="4"/>
                      </a:cxn>
                      <a:cxn ang="0">
                        <a:pos x="6" y="5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44" name="Group 86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72" name="Freeform 87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3"/>
                      </a:cxn>
                      <a:cxn ang="0">
                        <a:pos x="11" y="8"/>
                      </a:cxn>
                      <a:cxn ang="0">
                        <a:pos x="24" y="1"/>
                      </a:cxn>
                      <a:cxn ang="0">
                        <a:pos x="37" y="1"/>
                      </a:cxn>
                      <a:cxn ang="0">
                        <a:pos x="37" y="5"/>
                      </a:cxn>
                      <a:cxn ang="0">
                        <a:pos x="24" y="5"/>
                      </a:cxn>
                      <a:cxn ang="0">
                        <a:pos x="9" y="13"/>
                      </a:cxn>
                      <a:cxn ang="0">
                        <a:pos x="0" y="2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3" name="Freeform 88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2" y="3"/>
                      </a:cxn>
                      <a:cxn ang="0">
                        <a:pos x="6" y="9"/>
                      </a:cxn>
                      <a:cxn ang="0">
                        <a:pos x="8" y="19"/>
                      </a:cxn>
                      <a:cxn ang="0">
                        <a:pos x="9" y="27"/>
                      </a:cxn>
                      <a:cxn ang="0">
                        <a:pos x="9" y="34"/>
                      </a:cxn>
                      <a:cxn ang="0">
                        <a:pos x="8" y="28"/>
                      </a:cxn>
                      <a:cxn ang="0">
                        <a:pos x="7" y="20"/>
                      </a:cxn>
                      <a:cxn ang="0">
                        <a:pos x="6" y="13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45" name="Group 89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70" name="Freeform 90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9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1" name="Freeform 91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46" name="Group 92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68" name="Freeform 93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86" y="15"/>
                      </a:cxn>
                      <a:cxn ang="0">
                        <a:pos x="176" y="2"/>
                      </a:cxn>
                      <a:cxn ang="0">
                        <a:pos x="272" y="2"/>
                      </a:cxn>
                      <a:cxn ang="0">
                        <a:pos x="270" y="9"/>
                      </a:cxn>
                      <a:cxn ang="0">
                        <a:pos x="176" y="9"/>
                      </a:cxn>
                      <a:cxn ang="0">
                        <a:pos x="65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69" name="Freeform 94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6"/>
                      </a:cxn>
                      <a:cxn ang="0">
                        <a:pos x="45" y="19"/>
                      </a:cxn>
                      <a:cxn ang="0">
                        <a:pos x="63" y="40"/>
                      </a:cxn>
                      <a:cxn ang="0">
                        <a:pos x="68" y="56"/>
                      </a:cxn>
                      <a:cxn ang="0">
                        <a:pos x="66" y="72"/>
                      </a:cxn>
                      <a:cxn ang="0">
                        <a:pos x="62" y="58"/>
                      </a:cxn>
                      <a:cxn ang="0">
                        <a:pos x="54" y="42"/>
                      </a:cxn>
                      <a:cxn ang="0">
                        <a:pos x="43" y="27"/>
                      </a:cxn>
                      <a:cxn ang="0">
                        <a:pos x="22" y="14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47" name="Group 95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66" name="Freeform 96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58" y="15"/>
                      </a:cxn>
                      <a:cxn ang="0">
                        <a:pos x="120" y="2"/>
                      </a:cxn>
                      <a:cxn ang="0">
                        <a:pos x="184" y="2"/>
                      </a:cxn>
                      <a:cxn ang="0">
                        <a:pos x="183" y="9"/>
                      </a:cxn>
                      <a:cxn ang="0">
                        <a:pos x="118" y="9"/>
                      </a:cxn>
                      <a:cxn ang="0">
                        <a:pos x="44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67" name="Freeform 97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3" y="6"/>
                      </a:cxn>
                      <a:cxn ang="0">
                        <a:pos x="30" y="19"/>
                      </a:cxn>
                      <a:cxn ang="0">
                        <a:pos x="43" y="40"/>
                      </a:cxn>
                      <a:cxn ang="0">
                        <a:pos x="46" y="56"/>
                      </a:cxn>
                      <a:cxn ang="0">
                        <a:pos x="45" y="72"/>
                      </a:cxn>
                      <a:cxn ang="0">
                        <a:pos x="42" y="58"/>
                      </a:cxn>
                      <a:cxn ang="0">
                        <a:pos x="37" y="42"/>
                      </a:cxn>
                      <a:cxn ang="0">
                        <a:pos x="30" y="27"/>
                      </a:cxn>
                      <a:cxn ang="0">
                        <a:pos x="15" y="14"/>
                      </a:cxn>
                      <a:cxn ang="0">
                        <a:pos x="0" y="7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48" name="Group 98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64" name="Freeform 99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9"/>
                      </a:cxn>
                      <a:cxn ang="0">
                        <a:pos x="83" y="13"/>
                      </a:cxn>
                      <a:cxn ang="0">
                        <a:pos x="170" y="2"/>
                      </a:cxn>
                      <a:cxn ang="0">
                        <a:pos x="261" y="2"/>
                      </a:cxn>
                      <a:cxn ang="0">
                        <a:pos x="260" y="8"/>
                      </a:cxn>
                      <a:cxn ang="0">
                        <a:pos x="169" y="8"/>
                      </a:cxn>
                      <a:cxn ang="0">
                        <a:pos x="63" y="22"/>
                      </a:cxn>
                      <a:cxn ang="0">
                        <a:pos x="0" y="3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65" name="Freeform 100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8" y="4"/>
                      </a:cxn>
                      <a:cxn ang="0">
                        <a:pos x="44" y="16"/>
                      </a:cxn>
                      <a:cxn ang="0">
                        <a:pos x="61" y="33"/>
                      </a:cxn>
                      <a:cxn ang="0">
                        <a:pos x="66" y="47"/>
                      </a:cxn>
                      <a:cxn ang="0">
                        <a:pos x="63" y="60"/>
                      </a:cxn>
                      <a:cxn ang="0">
                        <a:pos x="60" y="48"/>
                      </a:cxn>
                      <a:cxn ang="0">
                        <a:pos x="52" y="35"/>
                      </a:cxn>
                      <a:cxn ang="0">
                        <a:pos x="42" y="23"/>
                      </a:cxn>
                      <a:cxn ang="0">
                        <a:pos x="22" y="11"/>
                      </a:cxn>
                      <a:cxn ang="0">
                        <a:pos x="0" y="6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49" name="Group 101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62" name="Freeform 102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86" y="15"/>
                      </a:cxn>
                      <a:cxn ang="0">
                        <a:pos x="176" y="2"/>
                      </a:cxn>
                      <a:cxn ang="0">
                        <a:pos x="272" y="2"/>
                      </a:cxn>
                      <a:cxn ang="0">
                        <a:pos x="270" y="9"/>
                      </a:cxn>
                      <a:cxn ang="0">
                        <a:pos x="176" y="9"/>
                      </a:cxn>
                      <a:cxn ang="0">
                        <a:pos x="65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63" name="Freeform 103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6"/>
                      </a:cxn>
                      <a:cxn ang="0">
                        <a:pos x="45" y="19"/>
                      </a:cxn>
                      <a:cxn ang="0">
                        <a:pos x="63" y="40"/>
                      </a:cxn>
                      <a:cxn ang="0">
                        <a:pos x="68" y="56"/>
                      </a:cxn>
                      <a:cxn ang="0">
                        <a:pos x="66" y="72"/>
                      </a:cxn>
                      <a:cxn ang="0">
                        <a:pos x="62" y="58"/>
                      </a:cxn>
                      <a:cxn ang="0">
                        <a:pos x="54" y="42"/>
                      </a:cxn>
                      <a:cxn ang="0">
                        <a:pos x="43" y="27"/>
                      </a:cxn>
                      <a:cxn ang="0">
                        <a:pos x="22" y="14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50" name="Group 104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60" name="Freeform 105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7"/>
                      </a:cxn>
                      <a:cxn ang="0">
                        <a:pos x="69" y="12"/>
                      </a:cxn>
                      <a:cxn ang="0">
                        <a:pos x="142" y="2"/>
                      </a:cxn>
                      <a:cxn ang="0">
                        <a:pos x="218" y="2"/>
                      </a:cxn>
                      <a:cxn ang="0">
                        <a:pos x="217" y="7"/>
                      </a:cxn>
                      <a:cxn ang="0">
                        <a:pos x="141" y="7"/>
                      </a:cxn>
                      <a:cxn ang="0">
                        <a:pos x="52" y="21"/>
                      </a:cxn>
                      <a:cxn ang="0">
                        <a:pos x="0" y="3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61" name="Freeform 106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6" y="4"/>
                      </a:cxn>
                      <a:cxn ang="0">
                        <a:pos x="37" y="15"/>
                      </a:cxn>
                      <a:cxn ang="0">
                        <a:pos x="51" y="31"/>
                      </a:cxn>
                      <a:cxn ang="0">
                        <a:pos x="55" y="44"/>
                      </a:cxn>
                      <a:cxn ang="0">
                        <a:pos x="53" y="58"/>
                      </a:cxn>
                      <a:cxn ang="0">
                        <a:pos x="50" y="46"/>
                      </a:cxn>
                      <a:cxn ang="0">
                        <a:pos x="44" y="33"/>
                      </a:cxn>
                      <a:cxn ang="0">
                        <a:pos x="35" y="22"/>
                      </a:cxn>
                      <a:cxn ang="0">
                        <a:pos x="19" y="11"/>
                      </a:cxn>
                      <a:cxn ang="0">
                        <a:pos x="0" y="5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51" name="Group 107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58" name="Freeform 108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4"/>
                      </a:cxn>
                      <a:cxn ang="0">
                        <a:pos x="59" y="5"/>
                      </a:cxn>
                      <a:cxn ang="0">
                        <a:pos x="122" y="0"/>
                      </a:cxn>
                      <a:cxn ang="0">
                        <a:pos x="188" y="0"/>
                      </a:cxn>
                      <a:cxn ang="0">
                        <a:pos x="187" y="3"/>
                      </a:cxn>
                      <a:cxn ang="0">
                        <a:pos x="121" y="3"/>
                      </a:cxn>
                      <a:cxn ang="0">
                        <a:pos x="45" y="8"/>
                      </a:cxn>
                      <a:cxn ang="0">
                        <a:pos x="0" y="1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59" name="Freeform 109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3" y="1"/>
                      </a:cxn>
                      <a:cxn ang="0">
                        <a:pos x="32" y="5"/>
                      </a:cxn>
                      <a:cxn ang="0">
                        <a:pos x="44" y="12"/>
                      </a:cxn>
                      <a:cxn ang="0">
                        <a:pos x="48" y="17"/>
                      </a:cxn>
                      <a:cxn ang="0">
                        <a:pos x="46" y="21"/>
                      </a:cxn>
                      <a:cxn ang="0">
                        <a:pos x="43" y="18"/>
                      </a:cxn>
                      <a:cxn ang="0">
                        <a:pos x="37" y="13"/>
                      </a:cxn>
                      <a:cxn ang="0">
                        <a:pos x="30" y="8"/>
                      </a:cxn>
                      <a:cxn ang="0">
                        <a:pos x="16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52" name="Group 110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56" name="Freeform 111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4"/>
                      </a:cxn>
                      <a:cxn ang="0">
                        <a:pos x="39" y="5"/>
                      </a:cxn>
                      <a:cxn ang="0">
                        <a:pos x="80" y="0"/>
                      </a:cxn>
                      <a:cxn ang="0">
                        <a:pos x="123" y="0"/>
                      </a:cxn>
                      <a:cxn ang="0">
                        <a:pos x="122" y="3"/>
                      </a:cxn>
                      <a:cxn ang="0">
                        <a:pos x="79" y="3"/>
                      </a:cxn>
                      <a:cxn ang="0">
                        <a:pos x="30" y="8"/>
                      </a:cxn>
                      <a:cxn ang="0">
                        <a:pos x="0" y="1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57" name="Freeform 112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8" y="1"/>
                      </a:cxn>
                      <a:cxn ang="0">
                        <a:pos x="21" y="5"/>
                      </a:cxn>
                      <a:cxn ang="0">
                        <a:pos x="29" y="12"/>
                      </a:cxn>
                      <a:cxn ang="0">
                        <a:pos x="31" y="17"/>
                      </a:cxn>
                      <a:cxn ang="0">
                        <a:pos x="30" y="21"/>
                      </a:cxn>
                      <a:cxn ang="0">
                        <a:pos x="28" y="18"/>
                      </a:cxn>
                      <a:cxn ang="0">
                        <a:pos x="25" y="13"/>
                      </a:cxn>
                      <a:cxn ang="0">
                        <a:pos x="20" y="8"/>
                      </a:cxn>
                      <a:cxn ang="0">
                        <a:pos x="10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53" name="Group 113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54" name="Freeform 114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"/>
                      </a:cxn>
                      <a:cxn ang="0">
                        <a:pos x="35" y="1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0" y="1"/>
                      </a:cxn>
                      <a:cxn ang="0">
                        <a:pos x="26" y="2"/>
                      </a:cxn>
                      <a:cxn ang="0">
                        <a:pos x="0" y="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55" name="Freeform 115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8" y="1"/>
                      </a:cxn>
                      <a:cxn ang="0">
                        <a:pos x="25" y="3"/>
                      </a:cxn>
                      <a:cxn ang="0">
                        <a:pos x="27" y="4"/>
                      </a:cxn>
                      <a:cxn ang="0">
                        <a:pos x="27" y="6"/>
                      </a:cxn>
                      <a:cxn ang="0">
                        <a:pos x="25" y="4"/>
                      </a:cxn>
                      <a:cxn ang="0">
                        <a:pos x="22" y="3"/>
                      </a:cxn>
                      <a:cxn ang="0">
                        <a:pos x="17" y="2"/>
                      </a:cxn>
                      <a:cxn ang="0">
                        <a:pos x="9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98" name="Freeform 116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9" name="Arc 117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0" name="Arc 118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1" name="Arc 119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2" name="Arc 120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3" name="Arc 121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4" name="Arc 122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5" name="Arc 123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6" name="Arc 124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7" name="Freeform 125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8" name="Freeform 126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9" name="Arc 127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0" name="Arc 128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1" name="Arc 129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2" name="Freeform 130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9" y="1"/>
                  </a:cxn>
                  <a:cxn ang="0">
                    <a:pos x="14" y="1"/>
                  </a:cxn>
                  <a:cxn ang="0">
                    <a:pos x="24" y="1"/>
                  </a:cxn>
                  <a:cxn ang="0">
                    <a:pos x="19" y="1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28" y="1"/>
                  </a:cxn>
                  <a:cxn ang="0">
                    <a:pos x="28" y="1"/>
                  </a:cxn>
                  <a:cxn ang="0">
                    <a:pos x="33" y="1"/>
                  </a:cxn>
                  <a:cxn ang="0">
                    <a:pos x="31" y="1"/>
                  </a:cxn>
                  <a:cxn ang="0">
                    <a:pos x="36" y="1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33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8" y="3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3" name="Freeform 131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4" name="Freeform 132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5" name="Freeform 133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11" y="0"/>
                  </a:cxn>
                  <a:cxn ang="0">
                    <a:pos x="7" y="1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3" y="1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3" y="2"/>
                  </a:cxn>
                  <a:cxn ang="0">
                    <a:pos x="24" y="2"/>
                  </a:cxn>
                  <a:cxn ang="0">
                    <a:pos x="23" y="2"/>
                  </a:cxn>
                  <a:cxn ang="0">
                    <a:pos x="26" y="2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4" y="3"/>
                  </a:cxn>
                  <a:cxn ang="0">
                    <a:pos x="26" y="3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6" name="Freeform 134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26" y="0"/>
                  </a:cxn>
                  <a:cxn ang="0">
                    <a:pos x="90" y="0"/>
                  </a:cxn>
                  <a:cxn ang="0">
                    <a:pos x="51" y="0"/>
                  </a:cxn>
                  <a:cxn ang="0">
                    <a:pos x="102" y="0"/>
                  </a:cxn>
                  <a:cxn ang="0">
                    <a:pos x="77" y="0"/>
                  </a:cxn>
                  <a:cxn ang="0">
                    <a:pos x="127" y="0"/>
                  </a:cxn>
                  <a:cxn ang="0">
                    <a:pos x="102" y="0"/>
                  </a:cxn>
                  <a:cxn ang="0">
                    <a:pos x="140" y="0"/>
                  </a:cxn>
                  <a:cxn ang="0">
                    <a:pos x="127" y="0"/>
                  </a:cxn>
                  <a:cxn ang="0">
                    <a:pos x="153" y="0"/>
                  </a:cxn>
                  <a:cxn ang="0">
                    <a:pos x="153" y="0"/>
                  </a:cxn>
                  <a:cxn ang="0">
                    <a:pos x="178" y="0"/>
                  </a:cxn>
                  <a:cxn ang="0">
                    <a:pos x="165" y="0"/>
                  </a:cxn>
                  <a:cxn ang="0">
                    <a:pos x="190" y="0"/>
                  </a:cxn>
                  <a:cxn ang="0">
                    <a:pos x="178" y="0"/>
                  </a:cxn>
                  <a:cxn ang="0">
                    <a:pos x="190" y="0"/>
                  </a:cxn>
                  <a:cxn ang="0">
                    <a:pos x="178" y="0"/>
                  </a:cxn>
                  <a:cxn ang="0">
                    <a:pos x="204" y="0"/>
                  </a:cxn>
                  <a:cxn ang="0">
                    <a:pos x="190" y="0"/>
                  </a:cxn>
                  <a:cxn ang="0">
                    <a:pos x="204" y="0"/>
                  </a:cxn>
                  <a:cxn ang="0">
                    <a:pos x="190" y="0"/>
                  </a:cxn>
                  <a:cxn ang="0">
                    <a:pos x="20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7" name="Freeform 135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8" name="Freeform 136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9" name="Freeform 137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3556" name="Picture 138" descr="j0281904"/>
          <p:cNvPicPr>
            <a:picLocks noGrp="1"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1143000" y="3200400"/>
            <a:ext cx="6705600" cy="3352800"/>
          </a:xfrm>
        </p:spPr>
      </p:pic>
      <p:grpSp>
        <p:nvGrpSpPr>
          <p:cNvPr id="23557" name="Group 3"/>
          <p:cNvGrpSpPr/>
          <p:nvPr/>
        </p:nvGrpSpPr>
        <p:grpSpPr>
          <a:xfrm>
            <a:off x="6248400" y="0"/>
            <a:ext cx="3124200" cy="1371600"/>
            <a:chOff x="3115" y="0"/>
            <a:chExt cx="2170" cy="2486"/>
          </a:xfrm>
        </p:grpSpPr>
        <p:grpSp>
          <p:nvGrpSpPr>
            <p:cNvPr id="23558" name="Group 4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690" name="Oval 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91" name="Oval 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59" name="Group 7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688" name="Oval 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89" name="Oval 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0" name="Group 10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686" name="Oval 1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87" name="Oval 1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1" name="Group 13"/>
            <p:cNvGrpSpPr/>
            <p:nvPr/>
          </p:nvGrpSpPr>
          <p:grpSpPr>
            <a:xfrm>
              <a:off x="3115" y="0"/>
              <a:ext cx="2170" cy="1701"/>
              <a:chOff x="3115" y="0"/>
              <a:chExt cx="2170" cy="1701"/>
            </a:xfrm>
          </p:grpSpPr>
          <p:grpSp>
            <p:nvGrpSpPr>
              <p:cNvPr id="23562" name="Group 14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684" name="Oval 15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85" name="Oval 16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3563" name="Group 17"/>
              <p:cNvGrpSpPr/>
              <p:nvPr/>
            </p:nvGrpSpPr>
            <p:grpSpPr>
              <a:xfrm>
                <a:off x="3115" y="0"/>
                <a:ext cx="2142" cy="1701"/>
                <a:chOff x="3115" y="0"/>
                <a:chExt cx="2142" cy="1701"/>
              </a:xfrm>
            </p:grpSpPr>
            <p:grpSp>
              <p:nvGrpSpPr>
                <p:cNvPr id="23586" name="Group 18"/>
                <p:cNvGrpSpPr/>
                <p:nvPr/>
              </p:nvGrpSpPr>
              <p:grpSpPr>
                <a:xfrm>
                  <a:off x="4502" y="589"/>
                  <a:ext cx="492" cy="912"/>
                  <a:chOff x="3471" y="1530"/>
                  <a:chExt cx="1258" cy="2327"/>
                </a:xfrm>
              </p:grpSpPr>
              <p:sp>
                <p:nvSpPr>
                  <p:cNvPr id="23682" name="Freeform 19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86" y="15"/>
                      </a:cxn>
                      <a:cxn ang="0">
                        <a:pos x="176" y="2"/>
                      </a:cxn>
                      <a:cxn ang="0">
                        <a:pos x="272" y="2"/>
                      </a:cxn>
                      <a:cxn ang="0">
                        <a:pos x="270" y="9"/>
                      </a:cxn>
                      <a:cxn ang="0">
                        <a:pos x="176" y="9"/>
                      </a:cxn>
                      <a:cxn ang="0">
                        <a:pos x="65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3" name="Freeform 20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6"/>
                      </a:cxn>
                      <a:cxn ang="0">
                        <a:pos x="45" y="19"/>
                      </a:cxn>
                      <a:cxn ang="0">
                        <a:pos x="63" y="40"/>
                      </a:cxn>
                      <a:cxn ang="0">
                        <a:pos x="68" y="56"/>
                      </a:cxn>
                      <a:cxn ang="0">
                        <a:pos x="66" y="72"/>
                      </a:cxn>
                      <a:cxn ang="0">
                        <a:pos x="62" y="58"/>
                      </a:cxn>
                      <a:cxn ang="0">
                        <a:pos x="54" y="42"/>
                      </a:cxn>
                      <a:cxn ang="0">
                        <a:pos x="43" y="27"/>
                      </a:cxn>
                      <a:cxn ang="0">
                        <a:pos x="22" y="14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87" name="Group 21"/>
                <p:cNvGrpSpPr/>
                <p:nvPr/>
              </p:nvGrpSpPr>
              <p:grpSpPr>
                <a:xfrm>
                  <a:off x="4266" y="781"/>
                  <a:ext cx="965" cy="522"/>
                  <a:chOff x="2864" y="2019"/>
                  <a:chExt cx="2463" cy="1332"/>
                </a:xfrm>
              </p:grpSpPr>
              <p:sp>
                <p:nvSpPr>
                  <p:cNvPr id="23680" name="Freeform 22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8"/>
                      </a:cxn>
                      <a:cxn ang="0">
                        <a:pos x="111" y="26"/>
                      </a:cxn>
                      <a:cxn ang="0">
                        <a:pos x="227" y="4"/>
                      </a:cxn>
                      <a:cxn ang="0">
                        <a:pos x="351" y="4"/>
                      </a:cxn>
                      <a:cxn ang="0">
                        <a:pos x="348" y="16"/>
                      </a:cxn>
                      <a:cxn ang="0">
                        <a:pos x="226" y="16"/>
                      </a:cxn>
                      <a:cxn ang="0">
                        <a:pos x="84" y="45"/>
                      </a:cxn>
                      <a:cxn ang="0">
                        <a:pos x="0" y="7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1" name="Freeform 23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5" y="9"/>
                      </a:cxn>
                      <a:cxn ang="0">
                        <a:pos x="58" y="31"/>
                      </a:cxn>
                      <a:cxn ang="0">
                        <a:pos x="81" y="67"/>
                      </a:cxn>
                      <a:cxn ang="0">
                        <a:pos x="89" y="94"/>
                      </a:cxn>
                      <a:cxn ang="0">
                        <a:pos x="85" y="122"/>
                      </a:cxn>
                      <a:cxn ang="0">
                        <a:pos x="80" y="99"/>
                      </a:cxn>
                      <a:cxn ang="0">
                        <a:pos x="70" y="71"/>
                      </a:cxn>
                      <a:cxn ang="0">
                        <a:pos x="56" y="46"/>
                      </a:cxn>
                      <a:cxn ang="0">
                        <a:pos x="29" y="23"/>
                      </a:cxn>
                      <a:cxn ang="0">
                        <a:pos x="0" y="1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88" name="Group 24"/>
                <p:cNvGrpSpPr/>
                <p:nvPr/>
              </p:nvGrpSpPr>
              <p:grpSpPr>
                <a:xfrm>
                  <a:off x="4281" y="707"/>
                  <a:ext cx="972" cy="417"/>
                  <a:chOff x="2897" y="1832"/>
                  <a:chExt cx="2477" cy="1064"/>
                </a:xfrm>
              </p:grpSpPr>
              <p:sp>
                <p:nvSpPr>
                  <p:cNvPr id="23678" name="Freeform 25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0"/>
                      </a:cxn>
                      <a:cxn ang="0">
                        <a:pos x="89" y="13"/>
                      </a:cxn>
                      <a:cxn ang="0">
                        <a:pos x="183" y="2"/>
                      </a:cxn>
                      <a:cxn ang="0">
                        <a:pos x="282" y="2"/>
                      </a:cxn>
                      <a:cxn ang="0">
                        <a:pos x="280" y="8"/>
                      </a:cxn>
                      <a:cxn ang="0">
                        <a:pos x="181" y="8"/>
                      </a:cxn>
                      <a:cxn ang="0">
                        <a:pos x="67" y="24"/>
                      </a:cxn>
                      <a:cxn ang="0">
                        <a:pos x="0" y="4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9" name="Freeform 26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4"/>
                      </a:cxn>
                      <a:cxn ang="0">
                        <a:pos x="47" y="16"/>
                      </a:cxn>
                      <a:cxn ang="0">
                        <a:pos x="65" y="34"/>
                      </a:cxn>
                      <a:cxn ang="0">
                        <a:pos x="71" y="48"/>
                      </a:cxn>
                      <a:cxn ang="0">
                        <a:pos x="68" y="63"/>
                      </a:cxn>
                      <a:cxn ang="0">
                        <a:pos x="64" y="50"/>
                      </a:cxn>
                      <a:cxn ang="0">
                        <a:pos x="56" y="36"/>
                      </a:cxn>
                      <a:cxn ang="0">
                        <a:pos x="45" y="23"/>
                      </a:cxn>
                      <a:cxn ang="0">
                        <a:pos x="24" y="12"/>
                      </a:cxn>
                      <a:cxn ang="0">
                        <a:pos x="0" y="6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89" name="Group 27"/>
                <p:cNvGrpSpPr/>
                <p:nvPr/>
              </p:nvGrpSpPr>
              <p:grpSpPr>
                <a:xfrm>
                  <a:off x="4289" y="632"/>
                  <a:ext cx="968" cy="365"/>
                  <a:chOff x="2924" y="1636"/>
                  <a:chExt cx="2472" cy="927"/>
                </a:xfrm>
              </p:grpSpPr>
              <p:sp>
                <p:nvSpPr>
                  <p:cNvPr id="23676" name="Freeform 28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5"/>
                      </a:cxn>
                      <a:cxn ang="0">
                        <a:pos x="75" y="22"/>
                      </a:cxn>
                      <a:cxn ang="0">
                        <a:pos x="154" y="3"/>
                      </a:cxn>
                      <a:cxn ang="0">
                        <a:pos x="237" y="3"/>
                      </a:cxn>
                      <a:cxn ang="0">
                        <a:pos x="235" y="13"/>
                      </a:cxn>
                      <a:cxn ang="0">
                        <a:pos x="153" y="13"/>
                      </a:cxn>
                      <a:cxn ang="0">
                        <a:pos x="57" y="38"/>
                      </a:cxn>
                      <a:cxn ang="0">
                        <a:pos x="0" y="6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7" name="Freeform 29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7" y="7"/>
                      </a:cxn>
                      <a:cxn ang="0">
                        <a:pos x="40" y="26"/>
                      </a:cxn>
                      <a:cxn ang="0">
                        <a:pos x="55" y="56"/>
                      </a:cxn>
                      <a:cxn ang="0">
                        <a:pos x="60" y="79"/>
                      </a:cxn>
                      <a:cxn ang="0">
                        <a:pos x="58" y="102"/>
                      </a:cxn>
                      <a:cxn ang="0">
                        <a:pos x="54" y="82"/>
                      </a:cxn>
                      <a:cxn ang="0">
                        <a:pos x="47" y="59"/>
                      </a:cxn>
                      <a:cxn ang="0">
                        <a:pos x="38" y="39"/>
                      </a:cxn>
                      <a:cxn ang="0">
                        <a:pos x="20" y="20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0" name="Group 30"/>
                <p:cNvGrpSpPr/>
                <p:nvPr/>
              </p:nvGrpSpPr>
              <p:grpSpPr>
                <a:xfrm>
                  <a:off x="4305" y="545"/>
                  <a:ext cx="919" cy="259"/>
                  <a:chOff x="2958" y="1414"/>
                  <a:chExt cx="2342" cy="657"/>
                </a:xfrm>
              </p:grpSpPr>
              <p:sp>
                <p:nvSpPr>
                  <p:cNvPr id="23674" name="Freeform 31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50" y="15"/>
                      </a:cxn>
                      <a:cxn ang="0">
                        <a:pos x="102" y="2"/>
                      </a:cxn>
                      <a:cxn ang="0">
                        <a:pos x="157" y="2"/>
                      </a:cxn>
                      <a:cxn ang="0">
                        <a:pos x="156" y="9"/>
                      </a:cxn>
                      <a:cxn ang="0">
                        <a:pos x="101" y="9"/>
                      </a:cxn>
                      <a:cxn ang="0">
                        <a:pos x="37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5" name="Freeform 32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1" y="6"/>
                      </a:cxn>
                      <a:cxn ang="0">
                        <a:pos x="26" y="19"/>
                      </a:cxn>
                      <a:cxn ang="0">
                        <a:pos x="37" y="39"/>
                      </a:cxn>
                      <a:cxn ang="0">
                        <a:pos x="40" y="54"/>
                      </a:cxn>
                      <a:cxn ang="0">
                        <a:pos x="38" y="71"/>
                      </a:cxn>
                      <a:cxn ang="0">
                        <a:pos x="36" y="57"/>
                      </a:cxn>
                      <a:cxn ang="0">
                        <a:pos x="32" y="41"/>
                      </a:cxn>
                      <a:cxn ang="0">
                        <a:pos x="25" y="27"/>
                      </a:cxn>
                      <a:cxn ang="0">
                        <a:pos x="13" y="14"/>
                      </a:cxn>
                      <a:cxn ang="0">
                        <a:pos x="0" y="7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1" name="Group 33"/>
                <p:cNvGrpSpPr/>
                <p:nvPr/>
              </p:nvGrpSpPr>
              <p:grpSpPr>
                <a:xfrm>
                  <a:off x="4313" y="490"/>
                  <a:ext cx="842" cy="135"/>
                  <a:chOff x="2983" y="1269"/>
                  <a:chExt cx="2150" cy="343"/>
                </a:xfrm>
              </p:grpSpPr>
              <p:sp>
                <p:nvSpPr>
                  <p:cNvPr id="23672" name="Freeform 34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31" y="3"/>
                      </a:cxn>
                      <a:cxn ang="0">
                        <a:pos x="63" y="0"/>
                      </a:cxn>
                      <a:cxn ang="0">
                        <a:pos x="97" y="0"/>
                      </a:cxn>
                      <a:cxn ang="0">
                        <a:pos x="96" y="2"/>
                      </a:cxn>
                      <a:cxn ang="0">
                        <a:pos x="63" y="2"/>
                      </a:cxn>
                      <a:cxn ang="0">
                        <a:pos x="23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3" name="Freeform 35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1"/>
                      </a:cxn>
                      <a:cxn ang="0">
                        <a:pos x="16" y="3"/>
                      </a:cxn>
                      <a:cxn ang="0">
                        <a:pos x="23" y="7"/>
                      </a:cxn>
                      <a:cxn ang="0">
                        <a:pos x="25" y="9"/>
                      </a:cxn>
                      <a:cxn ang="0">
                        <a:pos x="24" y="12"/>
                      </a:cxn>
                      <a:cxn ang="0">
                        <a:pos x="22" y="10"/>
                      </a:cxn>
                      <a:cxn ang="0">
                        <a:pos x="20" y="7"/>
                      </a:cxn>
                      <a:cxn ang="0">
                        <a:pos x="16" y="4"/>
                      </a:cxn>
                      <a:cxn ang="0">
                        <a:pos x="8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2" name="Group 36"/>
                <p:cNvGrpSpPr/>
                <p:nvPr/>
              </p:nvGrpSpPr>
              <p:grpSpPr>
                <a:xfrm>
                  <a:off x="4298" y="349"/>
                  <a:ext cx="738" cy="167"/>
                  <a:chOff x="2938" y="917"/>
                  <a:chExt cx="1879" cy="427"/>
                </a:xfrm>
              </p:grpSpPr>
              <p:sp>
                <p:nvSpPr>
                  <p:cNvPr id="23670" name="Freeform 37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1" name="Freeform 38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3" name="Group 39"/>
                <p:cNvGrpSpPr/>
                <p:nvPr/>
              </p:nvGrpSpPr>
              <p:grpSpPr>
                <a:xfrm>
                  <a:off x="3394" y="637"/>
                  <a:ext cx="492" cy="912"/>
                  <a:chOff x="637" y="1653"/>
                  <a:chExt cx="1257" cy="2326"/>
                </a:xfrm>
              </p:grpSpPr>
              <p:sp>
                <p:nvSpPr>
                  <p:cNvPr id="23668" name="Freeform 40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86" y="15"/>
                      </a:cxn>
                      <a:cxn ang="0">
                        <a:pos x="176" y="2"/>
                      </a:cxn>
                      <a:cxn ang="0">
                        <a:pos x="272" y="2"/>
                      </a:cxn>
                      <a:cxn ang="0">
                        <a:pos x="270" y="9"/>
                      </a:cxn>
                      <a:cxn ang="0">
                        <a:pos x="176" y="9"/>
                      </a:cxn>
                      <a:cxn ang="0">
                        <a:pos x="65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9" name="Freeform 41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6"/>
                      </a:cxn>
                      <a:cxn ang="0">
                        <a:pos x="45" y="19"/>
                      </a:cxn>
                      <a:cxn ang="0">
                        <a:pos x="63" y="40"/>
                      </a:cxn>
                      <a:cxn ang="0">
                        <a:pos x="68" y="56"/>
                      </a:cxn>
                      <a:cxn ang="0">
                        <a:pos x="66" y="72"/>
                      </a:cxn>
                      <a:cxn ang="0">
                        <a:pos x="62" y="58"/>
                      </a:cxn>
                      <a:cxn ang="0">
                        <a:pos x="54" y="42"/>
                      </a:cxn>
                      <a:cxn ang="0">
                        <a:pos x="43" y="27"/>
                      </a:cxn>
                      <a:cxn ang="0">
                        <a:pos x="22" y="14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4" name="Group 42"/>
                <p:cNvGrpSpPr/>
                <p:nvPr/>
              </p:nvGrpSpPr>
              <p:grpSpPr>
                <a:xfrm>
                  <a:off x="3142" y="850"/>
                  <a:ext cx="965" cy="522"/>
                  <a:chOff x="-5" y="2196"/>
                  <a:chExt cx="2463" cy="1332"/>
                </a:xfrm>
              </p:grpSpPr>
              <p:sp>
                <p:nvSpPr>
                  <p:cNvPr id="23666" name="Freeform 43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8"/>
                      </a:cxn>
                      <a:cxn ang="0">
                        <a:pos x="111" y="26"/>
                      </a:cxn>
                      <a:cxn ang="0">
                        <a:pos x="227" y="4"/>
                      </a:cxn>
                      <a:cxn ang="0">
                        <a:pos x="351" y="4"/>
                      </a:cxn>
                      <a:cxn ang="0">
                        <a:pos x="348" y="16"/>
                      </a:cxn>
                      <a:cxn ang="0">
                        <a:pos x="226" y="16"/>
                      </a:cxn>
                      <a:cxn ang="0">
                        <a:pos x="84" y="45"/>
                      </a:cxn>
                      <a:cxn ang="0">
                        <a:pos x="0" y="7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7" name="Freeform 44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5" y="9"/>
                      </a:cxn>
                      <a:cxn ang="0">
                        <a:pos x="58" y="31"/>
                      </a:cxn>
                      <a:cxn ang="0">
                        <a:pos x="81" y="67"/>
                      </a:cxn>
                      <a:cxn ang="0">
                        <a:pos x="89" y="94"/>
                      </a:cxn>
                      <a:cxn ang="0">
                        <a:pos x="85" y="122"/>
                      </a:cxn>
                      <a:cxn ang="0">
                        <a:pos x="80" y="99"/>
                      </a:cxn>
                      <a:cxn ang="0">
                        <a:pos x="70" y="71"/>
                      </a:cxn>
                      <a:cxn ang="0">
                        <a:pos x="56" y="46"/>
                      </a:cxn>
                      <a:cxn ang="0">
                        <a:pos x="29" y="23"/>
                      </a:cxn>
                      <a:cxn ang="0">
                        <a:pos x="0" y="1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5" name="Group 45"/>
                <p:cNvGrpSpPr/>
                <p:nvPr/>
              </p:nvGrpSpPr>
              <p:grpSpPr>
                <a:xfrm>
                  <a:off x="3124" y="777"/>
                  <a:ext cx="972" cy="417"/>
                  <a:chOff x="-52" y="2009"/>
                  <a:chExt cx="2477" cy="1064"/>
                </a:xfrm>
              </p:grpSpPr>
              <p:sp>
                <p:nvSpPr>
                  <p:cNvPr id="23664" name="Freeform 46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0"/>
                      </a:cxn>
                      <a:cxn ang="0">
                        <a:pos x="89" y="13"/>
                      </a:cxn>
                      <a:cxn ang="0">
                        <a:pos x="183" y="2"/>
                      </a:cxn>
                      <a:cxn ang="0">
                        <a:pos x="282" y="2"/>
                      </a:cxn>
                      <a:cxn ang="0">
                        <a:pos x="280" y="8"/>
                      </a:cxn>
                      <a:cxn ang="0">
                        <a:pos x="181" y="8"/>
                      </a:cxn>
                      <a:cxn ang="0">
                        <a:pos x="67" y="24"/>
                      </a:cxn>
                      <a:cxn ang="0">
                        <a:pos x="0" y="4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5" name="Freeform 47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4"/>
                      </a:cxn>
                      <a:cxn ang="0">
                        <a:pos x="47" y="16"/>
                      </a:cxn>
                      <a:cxn ang="0">
                        <a:pos x="65" y="34"/>
                      </a:cxn>
                      <a:cxn ang="0">
                        <a:pos x="71" y="48"/>
                      </a:cxn>
                      <a:cxn ang="0">
                        <a:pos x="68" y="63"/>
                      </a:cxn>
                      <a:cxn ang="0">
                        <a:pos x="64" y="50"/>
                      </a:cxn>
                      <a:cxn ang="0">
                        <a:pos x="56" y="36"/>
                      </a:cxn>
                      <a:cxn ang="0">
                        <a:pos x="45" y="23"/>
                      </a:cxn>
                      <a:cxn ang="0">
                        <a:pos x="24" y="12"/>
                      </a:cxn>
                      <a:cxn ang="0">
                        <a:pos x="0" y="6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6" name="Group 48"/>
                <p:cNvGrpSpPr/>
                <p:nvPr/>
              </p:nvGrpSpPr>
              <p:grpSpPr>
                <a:xfrm>
                  <a:off x="3115" y="698"/>
                  <a:ext cx="968" cy="362"/>
                  <a:chOff x="-74" y="1813"/>
                  <a:chExt cx="2472" cy="927"/>
                </a:xfrm>
              </p:grpSpPr>
              <p:sp>
                <p:nvSpPr>
                  <p:cNvPr id="23662" name="Freeform 49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65"/>
                      </a:cxn>
                      <a:cxn ang="0">
                        <a:pos x="75" y="22"/>
                      </a:cxn>
                      <a:cxn ang="0">
                        <a:pos x="154" y="3"/>
                      </a:cxn>
                      <a:cxn ang="0">
                        <a:pos x="237" y="3"/>
                      </a:cxn>
                      <a:cxn ang="0">
                        <a:pos x="235" y="13"/>
                      </a:cxn>
                      <a:cxn ang="0">
                        <a:pos x="153" y="13"/>
                      </a:cxn>
                      <a:cxn ang="0">
                        <a:pos x="57" y="38"/>
                      </a:cxn>
                      <a:cxn ang="0">
                        <a:pos x="0" y="6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3" name="Freeform 50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7" y="7"/>
                      </a:cxn>
                      <a:cxn ang="0">
                        <a:pos x="40" y="26"/>
                      </a:cxn>
                      <a:cxn ang="0">
                        <a:pos x="55" y="56"/>
                      </a:cxn>
                      <a:cxn ang="0">
                        <a:pos x="60" y="79"/>
                      </a:cxn>
                      <a:cxn ang="0">
                        <a:pos x="58" y="102"/>
                      </a:cxn>
                      <a:cxn ang="0">
                        <a:pos x="54" y="82"/>
                      </a:cxn>
                      <a:cxn ang="0">
                        <a:pos x="47" y="59"/>
                      </a:cxn>
                      <a:cxn ang="0">
                        <a:pos x="38" y="39"/>
                      </a:cxn>
                      <a:cxn ang="0">
                        <a:pos x="20" y="20"/>
                      </a:cxn>
                      <a:cxn ang="0">
                        <a:pos x="0" y="10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7" name="Group 51"/>
                <p:cNvGrpSpPr/>
                <p:nvPr/>
              </p:nvGrpSpPr>
              <p:grpSpPr>
                <a:xfrm>
                  <a:off x="3153" y="613"/>
                  <a:ext cx="919" cy="257"/>
                  <a:chOff x="22" y="1591"/>
                  <a:chExt cx="2342" cy="657"/>
                </a:xfrm>
              </p:grpSpPr>
              <p:sp>
                <p:nvSpPr>
                  <p:cNvPr id="23660" name="Freeform 52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50" y="15"/>
                      </a:cxn>
                      <a:cxn ang="0">
                        <a:pos x="102" y="2"/>
                      </a:cxn>
                      <a:cxn ang="0">
                        <a:pos x="157" y="2"/>
                      </a:cxn>
                      <a:cxn ang="0">
                        <a:pos x="156" y="9"/>
                      </a:cxn>
                      <a:cxn ang="0">
                        <a:pos x="101" y="9"/>
                      </a:cxn>
                      <a:cxn ang="0">
                        <a:pos x="37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61" name="Freeform 53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1" y="6"/>
                      </a:cxn>
                      <a:cxn ang="0">
                        <a:pos x="26" y="19"/>
                      </a:cxn>
                      <a:cxn ang="0">
                        <a:pos x="37" y="39"/>
                      </a:cxn>
                      <a:cxn ang="0">
                        <a:pos x="40" y="54"/>
                      </a:cxn>
                      <a:cxn ang="0">
                        <a:pos x="38" y="71"/>
                      </a:cxn>
                      <a:cxn ang="0">
                        <a:pos x="36" y="57"/>
                      </a:cxn>
                      <a:cxn ang="0">
                        <a:pos x="32" y="41"/>
                      </a:cxn>
                      <a:cxn ang="0">
                        <a:pos x="25" y="27"/>
                      </a:cxn>
                      <a:cxn ang="0">
                        <a:pos x="13" y="14"/>
                      </a:cxn>
                      <a:cxn ang="0">
                        <a:pos x="0" y="7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8" name="Group 54"/>
                <p:cNvGrpSpPr/>
                <p:nvPr/>
              </p:nvGrpSpPr>
              <p:grpSpPr>
                <a:xfrm>
                  <a:off x="3218" y="560"/>
                  <a:ext cx="842" cy="135"/>
                  <a:chOff x="189" y="1446"/>
                  <a:chExt cx="2150" cy="343"/>
                </a:xfrm>
              </p:grpSpPr>
              <p:sp>
                <p:nvSpPr>
                  <p:cNvPr id="23658" name="Freeform 55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31" y="3"/>
                      </a:cxn>
                      <a:cxn ang="0">
                        <a:pos x="63" y="0"/>
                      </a:cxn>
                      <a:cxn ang="0">
                        <a:pos x="97" y="0"/>
                      </a:cxn>
                      <a:cxn ang="0">
                        <a:pos x="96" y="2"/>
                      </a:cxn>
                      <a:cxn ang="0">
                        <a:pos x="63" y="2"/>
                      </a:cxn>
                      <a:cxn ang="0">
                        <a:pos x="23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9" name="Freeform 56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1"/>
                      </a:cxn>
                      <a:cxn ang="0">
                        <a:pos x="16" y="3"/>
                      </a:cxn>
                      <a:cxn ang="0">
                        <a:pos x="23" y="7"/>
                      </a:cxn>
                      <a:cxn ang="0">
                        <a:pos x="25" y="9"/>
                      </a:cxn>
                      <a:cxn ang="0">
                        <a:pos x="24" y="12"/>
                      </a:cxn>
                      <a:cxn ang="0">
                        <a:pos x="22" y="10"/>
                      </a:cxn>
                      <a:cxn ang="0">
                        <a:pos x="20" y="7"/>
                      </a:cxn>
                      <a:cxn ang="0">
                        <a:pos x="16" y="4"/>
                      </a:cxn>
                      <a:cxn ang="0">
                        <a:pos x="8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9" name="Group 57"/>
                <p:cNvGrpSpPr/>
                <p:nvPr/>
              </p:nvGrpSpPr>
              <p:grpSpPr>
                <a:xfrm>
                  <a:off x="3343" y="418"/>
                  <a:ext cx="738" cy="167"/>
                  <a:chOff x="505" y="1094"/>
                  <a:chExt cx="1879" cy="427"/>
                </a:xfrm>
              </p:grpSpPr>
              <p:sp>
                <p:nvSpPr>
                  <p:cNvPr id="23656" name="Freeform 58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7" name="Freeform 59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0" name="Group 60"/>
                <p:cNvGrpSpPr/>
                <p:nvPr/>
              </p:nvGrpSpPr>
              <p:grpSpPr>
                <a:xfrm>
                  <a:off x="3386" y="343"/>
                  <a:ext cx="725" cy="219"/>
                  <a:chOff x="616" y="899"/>
                  <a:chExt cx="1850" cy="554"/>
                </a:xfrm>
              </p:grpSpPr>
              <p:sp>
                <p:nvSpPr>
                  <p:cNvPr id="23654" name="Freeform 61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5" name="Freeform 62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1" name="Group 63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652" name="Freeform 64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3" name="Freeform 65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2" name="Group 66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650" name="Freeform 67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1" name="Freeform 68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3" name="Group 69"/>
                <p:cNvGrpSpPr/>
                <p:nvPr/>
              </p:nvGrpSpPr>
              <p:grpSpPr>
                <a:xfrm>
                  <a:off x="3782" y="30"/>
                  <a:ext cx="304" cy="592"/>
                  <a:chOff x="1633" y="104"/>
                  <a:chExt cx="778" cy="1512"/>
                </a:xfrm>
              </p:grpSpPr>
              <p:sp>
                <p:nvSpPr>
                  <p:cNvPr id="23648" name="Freeform 70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9" y="3"/>
                      </a:cxn>
                      <a:cxn ang="0">
                        <a:pos x="18" y="0"/>
                      </a:cxn>
                      <a:cxn ang="0">
                        <a:pos x="29" y="0"/>
                      </a:cxn>
                      <a:cxn ang="0">
                        <a:pos x="29" y="1"/>
                      </a:cxn>
                      <a:cxn ang="0">
                        <a:pos x="18" y="1"/>
                      </a:cxn>
                      <a:cxn ang="0">
                        <a:pos x="7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9" name="Freeform 71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6"/>
                      </a:cxn>
                      <a:cxn ang="0">
                        <a:pos x="7" y="9"/>
                      </a:cxn>
                      <a:cxn ang="0">
                        <a:pos x="7" y="11"/>
                      </a:cxn>
                      <a:cxn ang="0">
                        <a:pos x="7" y="9"/>
                      </a:cxn>
                      <a:cxn ang="0">
                        <a:pos x="6" y="6"/>
                      </a:cxn>
                      <a:cxn ang="0">
                        <a:pos x="5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4" name="Group 72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646" name="Freeform 73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3"/>
                      </a:cxn>
                      <a:cxn ang="0">
                        <a:pos x="16" y="0"/>
                      </a:cxn>
                      <a:cxn ang="0">
                        <a:pos x="24" y="0"/>
                      </a:cxn>
                      <a:cxn ang="0">
                        <a:pos x="24" y="1"/>
                      </a:cxn>
                      <a:cxn ang="0">
                        <a:pos x="16" y="1"/>
                      </a:cxn>
                      <a:cxn ang="0">
                        <a:pos x="6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7" name="Freeform 74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4" y="3"/>
                      </a:cxn>
                      <a:cxn ang="0">
                        <a:pos x="5" y="6"/>
                      </a:cxn>
                      <a:cxn ang="0">
                        <a:pos x="6" y="9"/>
                      </a:cxn>
                      <a:cxn ang="0">
                        <a:pos x="6" y="11"/>
                      </a:cxn>
                      <a:cxn ang="0">
                        <a:pos x="5" y="9"/>
                      </a:cxn>
                      <a:cxn ang="0">
                        <a:pos x="5" y="6"/>
                      </a:cxn>
                      <a:cxn ang="0">
                        <a:pos x="4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5" name="Group 75"/>
                <p:cNvGrpSpPr/>
                <p:nvPr/>
              </p:nvGrpSpPr>
              <p:grpSpPr>
                <a:xfrm>
                  <a:off x="4251" y="251"/>
                  <a:ext cx="723" cy="221"/>
                  <a:chOff x="2822" y="672"/>
                  <a:chExt cx="1845" cy="566"/>
                </a:xfrm>
              </p:grpSpPr>
              <p:sp>
                <p:nvSpPr>
                  <p:cNvPr id="23644" name="Freeform 76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5" name="Freeform 77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6" name="Group 78"/>
                <p:cNvGrpSpPr/>
                <p:nvPr/>
              </p:nvGrpSpPr>
              <p:grpSpPr>
                <a:xfrm>
                  <a:off x="4196" y="163"/>
                  <a:ext cx="699" cy="283"/>
                  <a:chOff x="2683" y="445"/>
                  <a:chExt cx="1781" cy="717"/>
                </a:xfrm>
              </p:grpSpPr>
              <p:sp>
                <p:nvSpPr>
                  <p:cNvPr id="23642" name="Freeform 79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6" y="3"/>
                      </a:cxn>
                      <a:cxn ang="0">
                        <a:pos x="33" y="0"/>
                      </a:cxn>
                      <a:cxn ang="0">
                        <a:pos x="51" y="0"/>
                      </a:cxn>
                      <a:cxn ang="0">
                        <a:pos x="50" y="1"/>
                      </a:cxn>
                      <a:cxn ang="0">
                        <a:pos x="33" y="1"/>
                      </a:cxn>
                      <a:cxn ang="0">
                        <a:pos x="12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3" name="Freeform 80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"/>
                      </a:cxn>
                      <a:cxn ang="0">
                        <a:pos x="9" y="3"/>
                      </a:cxn>
                      <a:cxn ang="0">
                        <a:pos x="12" y="6"/>
                      </a:cxn>
                      <a:cxn ang="0">
                        <a:pos x="13" y="9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0" y="6"/>
                      </a:cxn>
                      <a:cxn ang="0">
                        <a:pos x="8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607" name="Freeform 81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8" name="Freeform 82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609" name="Group 83"/>
                <p:cNvGrpSpPr/>
                <p:nvPr/>
              </p:nvGrpSpPr>
              <p:grpSpPr>
                <a:xfrm>
                  <a:off x="4238" y="5"/>
                  <a:ext cx="250" cy="595"/>
                  <a:chOff x="2800" y="41"/>
                  <a:chExt cx="640" cy="1520"/>
                </a:xfrm>
              </p:grpSpPr>
              <p:sp>
                <p:nvSpPr>
                  <p:cNvPr id="23640" name="Freeform 84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6" y="0"/>
                      </a:cxn>
                      <a:cxn ang="0">
                        <a:pos x="24" y="0"/>
                      </a:cxn>
                      <a:cxn ang="0">
                        <a:pos x="24" y="1"/>
                      </a:cxn>
                      <a:cxn ang="0">
                        <a:pos x="16" y="1"/>
                      </a:cxn>
                      <a:cxn ang="0">
                        <a:pos x="6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41" name="Freeform 85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5" y="3"/>
                      </a:cxn>
                      <a:cxn ang="0">
                        <a:pos x="6" y="4"/>
                      </a:cxn>
                      <a:cxn ang="0">
                        <a:pos x="6" y="5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0" name="Group 86"/>
                <p:cNvGrpSpPr/>
                <p:nvPr/>
              </p:nvGrpSpPr>
              <p:grpSpPr>
                <a:xfrm>
                  <a:off x="4298" y="53"/>
                  <a:ext cx="399" cy="574"/>
                  <a:chOff x="2934" y="163"/>
                  <a:chExt cx="1017" cy="1464"/>
                </a:xfrm>
              </p:grpSpPr>
              <p:sp>
                <p:nvSpPr>
                  <p:cNvPr id="23638" name="Freeform 87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3"/>
                      </a:cxn>
                      <a:cxn ang="0">
                        <a:pos x="11" y="8"/>
                      </a:cxn>
                      <a:cxn ang="0">
                        <a:pos x="24" y="1"/>
                      </a:cxn>
                      <a:cxn ang="0">
                        <a:pos x="37" y="1"/>
                      </a:cxn>
                      <a:cxn ang="0">
                        <a:pos x="37" y="5"/>
                      </a:cxn>
                      <a:cxn ang="0">
                        <a:pos x="24" y="5"/>
                      </a:cxn>
                      <a:cxn ang="0">
                        <a:pos x="9" y="13"/>
                      </a:cxn>
                      <a:cxn ang="0">
                        <a:pos x="0" y="2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9" name="Freeform 88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2" y="3"/>
                      </a:cxn>
                      <a:cxn ang="0">
                        <a:pos x="6" y="9"/>
                      </a:cxn>
                      <a:cxn ang="0">
                        <a:pos x="8" y="19"/>
                      </a:cxn>
                      <a:cxn ang="0">
                        <a:pos x="9" y="27"/>
                      </a:cxn>
                      <a:cxn ang="0">
                        <a:pos x="9" y="34"/>
                      </a:cxn>
                      <a:cxn ang="0">
                        <a:pos x="8" y="28"/>
                      </a:cxn>
                      <a:cxn ang="0">
                        <a:pos x="7" y="20"/>
                      </a:cxn>
                      <a:cxn ang="0">
                        <a:pos x="6" y="13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1" name="Group 89"/>
                <p:cNvGrpSpPr/>
                <p:nvPr/>
              </p:nvGrpSpPr>
              <p:grpSpPr>
                <a:xfrm>
                  <a:off x="4226" y="2"/>
                  <a:ext cx="96" cy="568"/>
                  <a:chOff x="2730" y="32"/>
                  <a:chExt cx="243" cy="1448"/>
                </a:xfrm>
              </p:grpSpPr>
              <p:sp>
                <p:nvSpPr>
                  <p:cNvPr id="23636" name="Freeform 90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9" y="0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7" name="Freeform 91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2" name="Group 92"/>
                <p:cNvGrpSpPr/>
                <p:nvPr/>
              </p:nvGrpSpPr>
              <p:grpSpPr>
                <a:xfrm>
                  <a:off x="3514" y="683"/>
                  <a:ext cx="424" cy="961"/>
                  <a:chOff x="943" y="1769"/>
                  <a:chExt cx="1085" cy="2450"/>
                </a:xfrm>
              </p:grpSpPr>
              <p:sp>
                <p:nvSpPr>
                  <p:cNvPr id="23634" name="Freeform 93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86" y="15"/>
                      </a:cxn>
                      <a:cxn ang="0">
                        <a:pos x="176" y="2"/>
                      </a:cxn>
                      <a:cxn ang="0">
                        <a:pos x="272" y="2"/>
                      </a:cxn>
                      <a:cxn ang="0">
                        <a:pos x="270" y="9"/>
                      </a:cxn>
                      <a:cxn ang="0">
                        <a:pos x="176" y="9"/>
                      </a:cxn>
                      <a:cxn ang="0">
                        <a:pos x="65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5" name="Freeform 94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6"/>
                      </a:cxn>
                      <a:cxn ang="0">
                        <a:pos x="45" y="19"/>
                      </a:cxn>
                      <a:cxn ang="0">
                        <a:pos x="63" y="40"/>
                      </a:cxn>
                      <a:cxn ang="0">
                        <a:pos x="68" y="56"/>
                      </a:cxn>
                      <a:cxn ang="0">
                        <a:pos x="66" y="72"/>
                      </a:cxn>
                      <a:cxn ang="0">
                        <a:pos x="62" y="58"/>
                      </a:cxn>
                      <a:cxn ang="0">
                        <a:pos x="54" y="42"/>
                      </a:cxn>
                      <a:cxn ang="0">
                        <a:pos x="43" y="27"/>
                      </a:cxn>
                      <a:cxn ang="0">
                        <a:pos x="22" y="14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3" name="Group 95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632" name="Freeform 96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58" y="15"/>
                      </a:cxn>
                      <a:cxn ang="0">
                        <a:pos x="120" y="2"/>
                      </a:cxn>
                      <a:cxn ang="0">
                        <a:pos x="184" y="2"/>
                      </a:cxn>
                      <a:cxn ang="0">
                        <a:pos x="183" y="9"/>
                      </a:cxn>
                      <a:cxn ang="0">
                        <a:pos x="118" y="9"/>
                      </a:cxn>
                      <a:cxn ang="0">
                        <a:pos x="44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3" name="Freeform 97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3" y="6"/>
                      </a:cxn>
                      <a:cxn ang="0">
                        <a:pos x="30" y="19"/>
                      </a:cxn>
                      <a:cxn ang="0">
                        <a:pos x="43" y="40"/>
                      </a:cxn>
                      <a:cxn ang="0">
                        <a:pos x="46" y="56"/>
                      </a:cxn>
                      <a:cxn ang="0">
                        <a:pos x="45" y="72"/>
                      </a:cxn>
                      <a:cxn ang="0">
                        <a:pos x="42" y="58"/>
                      </a:cxn>
                      <a:cxn ang="0">
                        <a:pos x="37" y="42"/>
                      </a:cxn>
                      <a:cxn ang="0">
                        <a:pos x="30" y="27"/>
                      </a:cxn>
                      <a:cxn ang="0">
                        <a:pos x="15" y="14"/>
                      </a:cxn>
                      <a:cxn ang="0">
                        <a:pos x="0" y="7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4" name="Group 98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630" name="Freeform 99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9"/>
                      </a:cxn>
                      <a:cxn ang="0">
                        <a:pos x="83" y="13"/>
                      </a:cxn>
                      <a:cxn ang="0">
                        <a:pos x="170" y="2"/>
                      </a:cxn>
                      <a:cxn ang="0">
                        <a:pos x="261" y="2"/>
                      </a:cxn>
                      <a:cxn ang="0">
                        <a:pos x="260" y="8"/>
                      </a:cxn>
                      <a:cxn ang="0">
                        <a:pos x="169" y="8"/>
                      </a:cxn>
                      <a:cxn ang="0">
                        <a:pos x="63" y="22"/>
                      </a:cxn>
                      <a:cxn ang="0">
                        <a:pos x="0" y="3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31" name="Freeform 100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8" y="4"/>
                      </a:cxn>
                      <a:cxn ang="0">
                        <a:pos x="44" y="16"/>
                      </a:cxn>
                      <a:cxn ang="0">
                        <a:pos x="61" y="33"/>
                      </a:cxn>
                      <a:cxn ang="0">
                        <a:pos x="66" y="47"/>
                      </a:cxn>
                      <a:cxn ang="0">
                        <a:pos x="63" y="60"/>
                      </a:cxn>
                      <a:cxn ang="0">
                        <a:pos x="60" y="48"/>
                      </a:cxn>
                      <a:cxn ang="0">
                        <a:pos x="52" y="35"/>
                      </a:cxn>
                      <a:cxn ang="0">
                        <a:pos x="42" y="23"/>
                      </a:cxn>
                      <a:cxn ang="0">
                        <a:pos x="22" y="11"/>
                      </a:cxn>
                      <a:cxn ang="0">
                        <a:pos x="0" y="6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5" name="Group 101"/>
                <p:cNvGrpSpPr/>
                <p:nvPr/>
              </p:nvGrpSpPr>
              <p:grpSpPr>
                <a:xfrm>
                  <a:off x="4456" y="662"/>
                  <a:ext cx="444" cy="951"/>
                  <a:chOff x="3334" y="1717"/>
                  <a:chExt cx="1125" cy="2426"/>
                </a:xfrm>
              </p:grpSpPr>
              <p:sp>
                <p:nvSpPr>
                  <p:cNvPr id="23628" name="Freeform 102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6"/>
                      </a:cxn>
                      <a:cxn ang="0">
                        <a:pos x="86" y="15"/>
                      </a:cxn>
                      <a:cxn ang="0">
                        <a:pos x="176" y="2"/>
                      </a:cxn>
                      <a:cxn ang="0">
                        <a:pos x="272" y="2"/>
                      </a:cxn>
                      <a:cxn ang="0">
                        <a:pos x="270" y="9"/>
                      </a:cxn>
                      <a:cxn ang="0">
                        <a:pos x="176" y="9"/>
                      </a:cxn>
                      <a:cxn ang="0">
                        <a:pos x="65" y="27"/>
                      </a:cxn>
                      <a:cxn ang="0">
                        <a:pos x="0" y="46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9" name="Freeform 103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9" y="6"/>
                      </a:cxn>
                      <a:cxn ang="0">
                        <a:pos x="45" y="19"/>
                      </a:cxn>
                      <a:cxn ang="0">
                        <a:pos x="63" y="40"/>
                      </a:cxn>
                      <a:cxn ang="0">
                        <a:pos x="68" y="56"/>
                      </a:cxn>
                      <a:cxn ang="0">
                        <a:pos x="66" y="72"/>
                      </a:cxn>
                      <a:cxn ang="0">
                        <a:pos x="62" y="58"/>
                      </a:cxn>
                      <a:cxn ang="0">
                        <a:pos x="54" y="42"/>
                      </a:cxn>
                      <a:cxn ang="0">
                        <a:pos x="43" y="27"/>
                      </a:cxn>
                      <a:cxn ang="0">
                        <a:pos x="22" y="14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6" name="Group 104"/>
                <p:cNvGrpSpPr/>
                <p:nvPr/>
              </p:nvGrpSpPr>
              <p:grpSpPr>
                <a:xfrm>
                  <a:off x="4394" y="721"/>
                  <a:ext cx="348" cy="951"/>
                  <a:chOff x="3181" y="1866"/>
                  <a:chExt cx="883" cy="2426"/>
                </a:xfrm>
              </p:grpSpPr>
              <p:sp>
                <p:nvSpPr>
                  <p:cNvPr id="23626" name="Freeform 105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7"/>
                      </a:cxn>
                      <a:cxn ang="0">
                        <a:pos x="69" y="12"/>
                      </a:cxn>
                      <a:cxn ang="0">
                        <a:pos x="142" y="2"/>
                      </a:cxn>
                      <a:cxn ang="0">
                        <a:pos x="218" y="2"/>
                      </a:cxn>
                      <a:cxn ang="0">
                        <a:pos x="217" y="7"/>
                      </a:cxn>
                      <a:cxn ang="0">
                        <a:pos x="141" y="7"/>
                      </a:cxn>
                      <a:cxn ang="0">
                        <a:pos x="52" y="21"/>
                      </a:cxn>
                      <a:cxn ang="0">
                        <a:pos x="0" y="3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7" name="Freeform 106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6" y="4"/>
                      </a:cxn>
                      <a:cxn ang="0">
                        <a:pos x="37" y="15"/>
                      </a:cxn>
                      <a:cxn ang="0">
                        <a:pos x="51" y="31"/>
                      </a:cxn>
                      <a:cxn ang="0">
                        <a:pos x="55" y="44"/>
                      </a:cxn>
                      <a:cxn ang="0">
                        <a:pos x="53" y="58"/>
                      </a:cxn>
                      <a:cxn ang="0">
                        <a:pos x="50" y="46"/>
                      </a:cxn>
                      <a:cxn ang="0">
                        <a:pos x="44" y="33"/>
                      </a:cxn>
                      <a:cxn ang="0">
                        <a:pos x="35" y="22"/>
                      </a:cxn>
                      <a:cxn ang="0">
                        <a:pos x="19" y="11"/>
                      </a:cxn>
                      <a:cxn ang="0">
                        <a:pos x="0" y="5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7" name="Group 107"/>
                <p:cNvGrpSpPr/>
                <p:nvPr/>
              </p:nvGrpSpPr>
              <p:grpSpPr>
                <a:xfrm>
                  <a:off x="4328" y="767"/>
                  <a:ext cx="244" cy="934"/>
                  <a:chOff x="3006" y="1983"/>
                  <a:chExt cx="619" cy="2386"/>
                </a:xfrm>
              </p:grpSpPr>
              <p:sp>
                <p:nvSpPr>
                  <p:cNvPr id="23624" name="Freeform 108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4"/>
                      </a:cxn>
                      <a:cxn ang="0">
                        <a:pos x="59" y="5"/>
                      </a:cxn>
                      <a:cxn ang="0">
                        <a:pos x="122" y="0"/>
                      </a:cxn>
                      <a:cxn ang="0">
                        <a:pos x="188" y="0"/>
                      </a:cxn>
                      <a:cxn ang="0">
                        <a:pos x="187" y="3"/>
                      </a:cxn>
                      <a:cxn ang="0">
                        <a:pos x="121" y="3"/>
                      </a:cxn>
                      <a:cxn ang="0">
                        <a:pos x="45" y="8"/>
                      </a:cxn>
                      <a:cxn ang="0">
                        <a:pos x="0" y="1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5" name="Freeform 109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3" y="1"/>
                      </a:cxn>
                      <a:cxn ang="0">
                        <a:pos x="32" y="5"/>
                      </a:cxn>
                      <a:cxn ang="0">
                        <a:pos x="44" y="12"/>
                      </a:cxn>
                      <a:cxn ang="0">
                        <a:pos x="48" y="17"/>
                      </a:cxn>
                      <a:cxn ang="0">
                        <a:pos x="46" y="21"/>
                      </a:cxn>
                      <a:cxn ang="0">
                        <a:pos x="43" y="18"/>
                      </a:cxn>
                      <a:cxn ang="0">
                        <a:pos x="37" y="13"/>
                      </a:cxn>
                      <a:cxn ang="0">
                        <a:pos x="30" y="8"/>
                      </a:cxn>
                      <a:cxn ang="0">
                        <a:pos x="16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8" name="Group 110"/>
                <p:cNvGrpSpPr/>
                <p:nvPr/>
              </p:nvGrpSpPr>
              <p:grpSpPr>
                <a:xfrm>
                  <a:off x="4256" y="813"/>
                  <a:ext cx="160" cy="870"/>
                  <a:chOff x="2819" y="2101"/>
                  <a:chExt cx="405" cy="2219"/>
                </a:xfrm>
              </p:grpSpPr>
              <p:sp>
                <p:nvSpPr>
                  <p:cNvPr id="23622" name="Freeform 111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4"/>
                      </a:cxn>
                      <a:cxn ang="0">
                        <a:pos x="39" y="5"/>
                      </a:cxn>
                      <a:cxn ang="0">
                        <a:pos x="80" y="0"/>
                      </a:cxn>
                      <a:cxn ang="0">
                        <a:pos x="123" y="0"/>
                      </a:cxn>
                      <a:cxn ang="0">
                        <a:pos x="122" y="3"/>
                      </a:cxn>
                      <a:cxn ang="0">
                        <a:pos x="79" y="3"/>
                      </a:cxn>
                      <a:cxn ang="0">
                        <a:pos x="30" y="8"/>
                      </a:cxn>
                      <a:cxn ang="0">
                        <a:pos x="0" y="1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3" name="Freeform 112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8" y="1"/>
                      </a:cxn>
                      <a:cxn ang="0">
                        <a:pos x="21" y="5"/>
                      </a:cxn>
                      <a:cxn ang="0">
                        <a:pos x="29" y="12"/>
                      </a:cxn>
                      <a:cxn ang="0">
                        <a:pos x="31" y="17"/>
                      </a:cxn>
                      <a:cxn ang="0">
                        <a:pos x="30" y="21"/>
                      </a:cxn>
                      <a:cxn ang="0">
                        <a:pos x="28" y="18"/>
                      </a:cxn>
                      <a:cxn ang="0">
                        <a:pos x="25" y="13"/>
                      </a:cxn>
                      <a:cxn ang="0">
                        <a:pos x="20" y="8"/>
                      </a:cxn>
                      <a:cxn ang="0">
                        <a:pos x="10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9" name="Group 113"/>
                <p:cNvGrpSpPr/>
                <p:nvPr/>
              </p:nvGrpSpPr>
              <p:grpSpPr>
                <a:xfrm>
                  <a:off x="4050" y="827"/>
                  <a:ext cx="168" cy="858"/>
                  <a:chOff x="2287" y="2135"/>
                  <a:chExt cx="426" cy="2185"/>
                </a:xfrm>
              </p:grpSpPr>
              <p:sp>
                <p:nvSpPr>
                  <p:cNvPr id="23620" name="Freeform 114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4"/>
                      </a:cxn>
                      <a:cxn ang="0">
                        <a:pos x="35" y="1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0" y="1"/>
                      </a:cxn>
                      <a:cxn ang="0">
                        <a:pos x="26" y="2"/>
                      </a:cxn>
                      <a:cxn ang="0">
                        <a:pos x="0" y="4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1" name="Freeform 115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8" y="1"/>
                      </a:cxn>
                      <a:cxn ang="0">
                        <a:pos x="25" y="3"/>
                      </a:cxn>
                      <a:cxn ang="0">
                        <a:pos x="27" y="4"/>
                      </a:cxn>
                      <a:cxn ang="0">
                        <a:pos x="27" y="6"/>
                      </a:cxn>
                      <a:cxn ang="0">
                        <a:pos x="25" y="4"/>
                      </a:cxn>
                      <a:cxn ang="0">
                        <a:pos x="22" y="3"/>
                      </a:cxn>
                      <a:cxn ang="0">
                        <a:pos x="17" y="2"/>
                      </a:cxn>
                      <a:cxn ang="0">
                        <a:pos x="9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564" name="Freeform 116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Arc 117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Arc 118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Arc 119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Arc 120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Arc 121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Arc 122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Arc 123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Arc 124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Freeform 125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Freeform 126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Arc 127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Arc 128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Arc 129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Freeform 130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5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9" y="1"/>
                  </a:cxn>
                  <a:cxn ang="0">
                    <a:pos x="14" y="1"/>
                  </a:cxn>
                  <a:cxn ang="0">
                    <a:pos x="24" y="1"/>
                  </a:cxn>
                  <a:cxn ang="0">
                    <a:pos x="19" y="1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28" y="1"/>
                  </a:cxn>
                  <a:cxn ang="0">
                    <a:pos x="28" y="1"/>
                  </a:cxn>
                  <a:cxn ang="0">
                    <a:pos x="33" y="1"/>
                  </a:cxn>
                  <a:cxn ang="0">
                    <a:pos x="31" y="1"/>
                  </a:cxn>
                  <a:cxn ang="0">
                    <a:pos x="36" y="1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33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8" y="3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Freeform 131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Freeform 132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Freeform 133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11" y="0"/>
                  </a:cxn>
                  <a:cxn ang="0">
                    <a:pos x="7" y="1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3" y="1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3" y="2"/>
                  </a:cxn>
                  <a:cxn ang="0">
                    <a:pos x="24" y="2"/>
                  </a:cxn>
                  <a:cxn ang="0">
                    <a:pos x="23" y="2"/>
                  </a:cxn>
                  <a:cxn ang="0">
                    <a:pos x="26" y="2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4" y="3"/>
                  </a:cxn>
                  <a:cxn ang="0">
                    <a:pos x="26" y="3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Freeform 134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64" y="0"/>
                  </a:cxn>
                  <a:cxn ang="0">
                    <a:pos x="26" y="0"/>
                  </a:cxn>
                  <a:cxn ang="0">
                    <a:pos x="90" y="0"/>
                  </a:cxn>
                  <a:cxn ang="0">
                    <a:pos x="51" y="0"/>
                  </a:cxn>
                  <a:cxn ang="0">
                    <a:pos x="102" y="0"/>
                  </a:cxn>
                  <a:cxn ang="0">
                    <a:pos x="77" y="0"/>
                  </a:cxn>
                  <a:cxn ang="0">
                    <a:pos x="127" y="0"/>
                  </a:cxn>
                  <a:cxn ang="0">
                    <a:pos x="102" y="0"/>
                  </a:cxn>
                  <a:cxn ang="0">
                    <a:pos x="140" y="0"/>
                  </a:cxn>
                  <a:cxn ang="0">
                    <a:pos x="127" y="0"/>
                  </a:cxn>
                  <a:cxn ang="0">
                    <a:pos x="153" y="0"/>
                  </a:cxn>
                  <a:cxn ang="0">
                    <a:pos x="153" y="0"/>
                  </a:cxn>
                  <a:cxn ang="0">
                    <a:pos x="178" y="0"/>
                  </a:cxn>
                  <a:cxn ang="0">
                    <a:pos x="165" y="0"/>
                  </a:cxn>
                  <a:cxn ang="0">
                    <a:pos x="190" y="0"/>
                  </a:cxn>
                  <a:cxn ang="0">
                    <a:pos x="178" y="0"/>
                  </a:cxn>
                  <a:cxn ang="0">
                    <a:pos x="190" y="0"/>
                  </a:cxn>
                  <a:cxn ang="0">
                    <a:pos x="178" y="0"/>
                  </a:cxn>
                  <a:cxn ang="0">
                    <a:pos x="204" y="0"/>
                  </a:cxn>
                  <a:cxn ang="0">
                    <a:pos x="190" y="0"/>
                  </a:cxn>
                  <a:cxn ang="0">
                    <a:pos x="204" y="0"/>
                  </a:cxn>
                  <a:cxn ang="0">
                    <a:pos x="190" y="0"/>
                  </a:cxn>
                  <a:cxn ang="0">
                    <a:pos x="20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Freeform 135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Freeform 136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Freeform 137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3429000" y="533400"/>
            <a:ext cx="5410498" cy="3048000"/>
          </a:xfrm>
          <a:prstGeom prst="cloudCallout">
            <a:avLst>
              <a:gd name="adj1" fmla="val -50000"/>
              <a:gd name="adj2" fmla="val 64009"/>
            </a:avLst>
          </a:prstGeom>
          <a:gradFill rotWithShape="1">
            <a:gsLst>
              <a:gs pos="0">
                <a:srgbClr val="FF99CC"/>
              </a:gs>
              <a:gs pos="50000">
                <a:srgbClr val="CCFFFF"/>
              </a:gs>
              <a:gs pos="100000">
                <a:srgbClr val="FF99CC"/>
              </a:gs>
            </a:gsLst>
            <a:lin ang="18900000" scaled="1"/>
          </a:gradFill>
          <a:ln w="38100">
            <a:solidFill>
              <a:schemeClr val="folHlink"/>
            </a:solidFill>
            <a:rou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                 </a:t>
            </a:r>
            <a:endParaRPr lang="en-US" altLang="en-US" smtClean="0"/>
          </a:p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</a:rPr>
              <a:t>Thế nào là câu kể ?</a:t>
            </a:r>
            <a:endParaRPr lang="en-US" altLang="en-US" sz="2800">
              <a:solidFill>
                <a:srgbClr val="0000FF"/>
              </a:solidFill>
            </a:endParaRPr>
          </a:p>
          <a:p>
            <a:pPr algn="ctr"/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1752600" y="3657600"/>
            <a:ext cx="7010400" cy="3048000"/>
          </a:xfrm>
          <a:prstGeom prst="irregularSeal2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en-US" sz="12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1/Câu kể (còn gọi là câu trần thuật) là những câu dùng để:</a:t>
            </a:r>
            <a:endParaRPr lang="en-US" altLang="en-US" sz="120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2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Kể, tả hoặc giới thiệu về sự vật, sự việc.</a:t>
            </a:r>
            <a:endParaRPr lang="en-US" altLang="en-US" sz="120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2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Nói lên ý kiến hoặc tâm tư, tình cảm của mỗi người.</a:t>
            </a:r>
            <a:endParaRPr lang="en-US" altLang="en-US" sz="120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2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Cuối câu kể có dấu chấm.</a:t>
            </a:r>
            <a:endParaRPr lang="en-US" altLang="en-US" sz="120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800">
              <a:solidFill>
                <a:srgbClr val="6600CC"/>
              </a:solidFill>
            </a:endParaRPr>
          </a:p>
        </p:txBody>
      </p:sp>
      <p:pic>
        <p:nvPicPr>
          <p:cNvPr id="53261" name="Picture 13" descr="1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530" y="4572000"/>
            <a:ext cx="1371421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3511594" y="487680"/>
            <a:ext cx="5334000" cy="3048000"/>
          </a:xfrm>
          <a:prstGeom prst="cloudCallout">
            <a:avLst>
              <a:gd name="adj1" fmla="val -51565"/>
              <a:gd name="adj2" fmla="val 76509"/>
            </a:avLst>
          </a:prstGeom>
          <a:gradFill rotWithShape="1">
            <a:gsLst>
              <a:gs pos="0">
                <a:schemeClr val="bg1"/>
              </a:gs>
              <a:gs pos="100000">
                <a:srgbClr val="F2ACD9"/>
              </a:gs>
            </a:gsLst>
            <a:lin ang="18900000" scaled="1"/>
          </a:gradFill>
          <a:ln w="38100">
            <a:solidFill>
              <a:srgbClr val="006600"/>
            </a:solidFill>
            <a:rou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 </a:t>
            </a:r>
            <a:endParaRPr lang="en-US" altLang="en-US" dirty="0" smtClean="0"/>
          </a:p>
          <a:p>
            <a:pPr>
              <a:spcBef>
                <a:spcPct val="50000"/>
              </a:spcBef>
            </a:pP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</a:endParaRPr>
          </a:p>
          <a:p>
            <a:pPr algn="ctr"/>
            <a:endParaRPr lang="en-US" altLang="en-US" sz="2800" dirty="0">
              <a:solidFill>
                <a:srgbClr val="CC66FF"/>
              </a:solidFill>
            </a:endParaRP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2514600" y="3810000"/>
            <a:ext cx="6172200" cy="25146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3200" dirty="0" err="1" smtClean="0">
                <a:solidFill>
                  <a:srgbClr val="3333FF"/>
                </a:solidFill>
              </a:rPr>
              <a:t>Giúp</a:t>
            </a:r>
            <a:r>
              <a:rPr lang="en-US" altLang="en-US" sz="3200" dirty="0" smtClean="0">
                <a:solidFill>
                  <a:srgbClr val="3333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FF"/>
                </a:solidFill>
              </a:rPr>
              <a:t>bố</a:t>
            </a:r>
            <a:r>
              <a:rPr lang="en-US" altLang="en-US" sz="3200" dirty="0" smtClean="0">
                <a:solidFill>
                  <a:srgbClr val="3333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FF"/>
                </a:solidFill>
              </a:rPr>
              <a:t>mẹ</a:t>
            </a:r>
            <a:r>
              <a:rPr lang="en-US" altLang="en-US" sz="3200" dirty="0" smtClean="0">
                <a:solidFill>
                  <a:srgbClr val="3333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FF"/>
                </a:solidFill>
              </a:rPr>
              <a:t>rửa</a:t>
            </a:r>
            <a:r>
              <a:rPr lang="en-US" altLang="en-US" sz="3200" dirty="0" smtClean="0">
                <a:solidFill>
                  <a:srgbClr val="3333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FF"/>
                </a:solidFill>
              </a:rPr>
              <a:t>bát</a:t>
            </a:r>
            <a:r>
              <a:rPr lang="en-US" altLang="en-US" sz="3200" dirty="0" smtClean="0">
                <a:solidFill>
                  <a:srgbClr val="3333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3333FF"/>
                </a:solidFill>
              </a:rPr>
              <a:t>quét</a:t>
            </a:r>
            <a:r>
              <a:rPr lang="en-US" altLang="en-US" sz="3200" dirty="0" smtClean="0">
                <a:solidFill>
                  <a:srgbClr val="3333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FF"/>
                </a:solidFill>
              </a:rPr>
              <a:t>nhà</a:t>
            </a:r>
            <a:endParaRPr lang="en-US" altLang="en-US" sz="3200" dirty="0" smtClean="0">
              <a:solidFill>
                <a:srgbClr val="3333FF"/>
              </a:solidFill>
            </a:endParaRPr>
          </a:p>
          <a:p>
            <a:pPr algn="ctr"/>
            <a:r>
              <a:rPr lang="en-US" altLang="en-US" sz="3200" dirty="0" err="1" smtClean="0">
                <a:solidFill>
                  <a:srgbClr val="3333FF"/>
                </a:solidFill>
              </a:rPr>
              <a:t>dọn</a:t>
            </a:r>
            <a:r>
              <a:rPr lang="en-US" altLang="en-US" sz="3200" dirty="0" smtClean="0">
                <a:solidFill>
                  <a:srgbClr val="3333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FF"/>
                </a:solidFill>
              </a:rPr>
              <a:t>dẹp</a:t>
            </a:r>
            <a:r>
              <a:rPr lang="en-US" altLang="en-US" sz="3200" dirty="0" smtClean="0">
                <a:solidFill>
                  <a:srgbClr val="3333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FF"/>
                </a:solidFill>
              </a:rPr>
              <a:t>nhà</a:t>
            </a:r>
            <a:r>
              <a:rPr lang="en-US" altLang="en-US" sz="3200" dirty="0" smtClean="0">
                <a:solidFill>
                  <a:srgbClr val="3333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3333FF"/>
                </a:solidFill>
              </a:rPr>
              <a:t>cửa</a:t>
            </a:r>
            <a:r>
              <a:rPr lang="en-US" altLang="en-US" sz="3200" dirty="0" smtClean="0">
                <a:solidFill>
                  <a:srgbClr val="3333FF"/>
                </a:solidFill>
              </a:rPr>
              <a:t>....</a:t>
            </a:r>
            <a:endParaRPr lang="en-US" altLang="en-US" sz="3200" dirty="0">
              <a:solidFill>
                <a:srgbClr val="3333FF"/>
              </a:solidFill>
            </a:endParaRPr>
          </a:p>
        </p:txBody>
      </p:sp>
      <p:pic>
        <p:nvPicPr>
          <p:cNvPr id="53264" name="Picture 16" descr="1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0752" y="4495800"/>
            <a:ext cx="1371421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609600" y="376238"/>
            <a:ext cx="4038014" cy="13542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folHlink"/>
                </a:solidFill>
              </a:rPr>
              <a:t>  </a:t>
            </a:r>
            <a:r>
              <a:rPr lang="en-US" altLang="en-US" sz="4000" b="1" u="sng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altLang="en-US" sz="4000" b="1" u="sng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/>
              <a:t>      </a:t>
            </a:r>
            <a:endParaRPr lang="en-US" altLang="en-US" sz="28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53258" grpId="1" animBg="1"/>
      <p:bldP spid="53260" grpId="0" animBg="1"/>
      <p:bldP spid="53260" grpId="1" animBg="1"/>
      <p:bldP spid="53262" grpId="0" animBg="1"/>
      <p:bldP spid="532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279400"/>
            <a:ext cx="8108950" cy="635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11"/>
          <p:cNvSpPr>
            <a:spLocks noTextEdit="1"/>
          </p:cNvSpPr>
          <p:nvPr/>
        </p:nvSpPr>
        <p:spPr>
          <a:xfrm>
            <a:off x="2362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 eaLnBrk="0" hangingPunct="0"/>
            <a:r>
              <a:rPr 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Khám phá</a:t>
            </a:r>
            <a:endParaRPr lang="en-US" sz="3600">
              <a:ln w="9525" cap="flat" cmpd="sng">
                <a:solidFill>
                  <a:srgbClr val="99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/>
          <p:nvPr/>
        </p:nvSpPr>
        <p:spPr>
          <a:xfrm>
            <a:off x="2214562" y="877887"/>
            <a:ext cx="4800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C00000"/>
                </a:solidFill>
                <a:latin typeface="Arial" panose="020B0604020202020204" pitchFamily="34" charset="0"/>
              </a:rPr>
              <a:t>Câu kể Ai làm gì ?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609600" y="1371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FFFF"/>
                </a:solidFill>
                <a:latin typeface="Arial" panose="020B0604020202020204" pitchFamily="34" charset="0"/>
              </a:rPr>
              <a:t>I. Nhận xét:</a:t>
            </a:r>
            <a:endParaRPr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Text Box 7"/>
          <p:cNvSpPr txBox="1"/>
          <p:nvPr/>
        </p:nvSpPr>
        <p:spPr>
          <a:xfrm>
            <a:off x="1676400" y="22018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381000" y="1600200"/>
            <a:ext cx="5410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Đọc đoạn văn sau: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" y="2306638"/>
            <a:ext cx="8305800" cy="36933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khì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en-US" sz="3600" i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3600" i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3600" i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kumimoji="0" lang="en-US" sz="3600" i="1" kern="1200" cap="none" spc="0" normalizeH="0" baseline="0" noProof="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1946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28600" y="0"/>
            <a:ext cx="8610600" cy="2862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2D2D8A"/>
                </a:solidFill>
                <a:latin typeface="Arial" panose="020B0604020202020204" pitchFamily="34" charset="0"/>
              </a:rPr>
              <a:t>	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nương, mỗi người một việc. Người lớn đánh trâu ra c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Các cụ gi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nhặt cỏ, đốt lá. Mấy chú bé bắc bếp thổi cơm. Các b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tra ngô. Các em bé ngủ khì trên lưng mẹ. Lũ chó sủa om cả rừng.  </a:t>
            </a:r>
            <a:r>
              <a:rPr sz="3200" b="1" dirty="0">
                <a:solidFill>
                  <a:srgbClr val="2D2D8A"/>
                </a:solidFill>
                <a:latin typeface="Arial" panose="020B0604020202020204" pitchFamily="34" charset="0"/>
              </a:rPr>
              <a:t>                                               </a:t>
            </a:r>
            <a:endParaRPr sz="2400" i="1" dirty="0">
              <a:solidFill>
                <a:srgbClr val="2D2D8A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28600" y="2811463"/>
            <a:ext cx="8610600" cy="3970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trong mỗi câu trên các từ ngữ: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hoạt động:                           </a:t>
            </a:r>
            <a:endParaRPr sz="36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đánh trâu ra c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36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b)Chỉ người hoặc vật hoạt động:  </a:t>
            </a:r>
            <a:endParaRPr sz="36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lớn</a:t>
            </a:r>
            <a:endParaRPr sz="36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/>
          <p:nvPr/>
        </p:nvSpPr>
        <p:spPr>
          <a:xfrm>
            <a:off x="381000" y="2079625"/>
            <a:ext cx="3733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 chỉ hoạt động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Box 5"/>
          <p:cNvSpPr txBox="1"/>
          <p:nvPr/>
        </p:nvSpPr>
        <p:spPr>
          <a:xfrm>
            <a:off x="4676775" y="1968500"/>
            <a:ext cx="3276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người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vật hoạt động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05300" y="1971675"/>
            <a:ext cx="14288" cy="4733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" y="3054350"/>
            <a:ext cx="8229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154363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trâu ra 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300" y="3181350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770313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cỏ, đốt lá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3125" y="3887788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cụ gi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362450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bếp thổi cơm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467225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chú bé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63" y="4976813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8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endParaRPr kumimoji="0" lang="en-US" sz="2800" b="1" kern="1200" cap="none" spc="0" normalizeH="0" baseline="0" noProof="0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6300" y="5059363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491163"/>
            <a:ext cx="3733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khì trên lưng 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5567363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bé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6015038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33400" y="152400"/>
            <a:ext cx="8305800" cy="181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2D2D8A"/>
                </a:solidFill>
                <a:latin typeface="Arial" panose="020B0604020202020204" pitchFamily="34" charset="0"/>
              </a:rPr>
              <a:t>	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nương, mỗi người một việc. Người lớn đánh trâu ra c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Các cụ gi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nhặt cỏ, đốt lá. Mấy chú bé bắc bếp thổi cơm. Các b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tra ngô. Các em bé ngủ khì trên lưng mẹ. Lũ chó sủa om cả rừng.                                                 </a:t>
            </a:r>
            <a:endParaRPr sz="2800" i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6029325"/>
            <a:ext cx="373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sủa om cả rừng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774700"/>
            <a:ext cx="8839200" cy="440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Đặt câu hỏi :</a:t>
            </a:r>
            <a:endParaRPr sz="40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a)Cho từ ngữ chỉ hoạt động:</a:t>
            </a:r>
            <a:endParaRPr sz="40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Người lớn l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?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từ ngữ chỉ người hoặc vật hoạt động:</a:t>
            </a:r>
            <a:endParaRPr sz="40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        Ai  đánh trâu ra c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? 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5688"/>
            <a:ext cx="2286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đánh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trâu ra c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76438"/>
            <a:ext cx="2286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cụ gi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nhặt cỏ, đốt lá.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Box 5"/>
          <p:cNvSpPr txBox="1"/>
          <p:nvPr/>
        </p:nvSpPr>
        <p:spPr>
          <a:xfrm>
            <a:off x="76200" y="2814638"/>
            <a:ext cx="2286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chú bé bắc bếp thổi cơm.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238" y="3817938"/>
            <a:ext cx="2286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tra ngô.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TextBox 7"/>
          <p:cNvSpPr txBox="1"/>
          <p:nvPr/>
        </p:nvSpPr>
        <p:spPr>
          <a:xfrm>
            <a:off x="234950" y="4730750"/>
            <a:ext cx="2286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bé ngủ khì trên lưng mẹ.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962650"/>
            <a:ext cx="2286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 sủa om cả rừng.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723900" y="3390900"/>
            <a:ext cx="68580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552700" y="3390900"/>
            <a:ext cx="68580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1524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4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2400" b="1" kern="1200" cap="none" spc="0" normalizeH="0" baseline="0" noProof="0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152400"/>
            <a:ext cx="2895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cho từ ngữ chỉ hoạt động</a:t>
            </a:r>
            <a:endParaRPr sz="20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152400"/>
            <a:ext cx="2971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cho từ ngữ chỉ người hoặc vật hoạt động</a:t>
            </a:r>
            <a:endParaRPr sz="20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0" name="TextBox 17"/>
          <p:cNvSpPr txBox="1"/>
          <p:nvPr/>
        </p:nvSpPr>
        <p:spPr>
          <a:xfrm>
            <a:off x="2819400" y="106680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 lớn l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1981200"/>
            <a:ext cx="2819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cụ gi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2819400"/>
            <a:ext cx="2895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chú bé l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3810000"/>
            <a:ext cx="2819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l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4724400"/>
            <a:ext cx="2895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bé l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6019800"/>
            <a:ext cx="2743200" cy="84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 l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6" name="TextBox 23"/>
          <p:cNvSpPr txBox="1"/>
          <p:nvPr/>
        </p:nvSpPr>
        <p:spPr>
          <a:xfrm>
            <a:off x="6019800" y="1066800"/>
            <a:ext cx="3124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đánh  trâu ra c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1989138"/>
            <a:ext cx="3048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nhặt cỏ, đốt lá?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2827338"/>
            <a:ext cx="304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 bắc bếp thổi cơm?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3817938"/>
            <a:ext cx="2286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4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sz="24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4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kern="1200" cap="none" spc="0" normalizeH="0" baseline="0" noProof="0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4668838"/>
            <a:ext cx="3276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ngủ khì trên lưng mẹ?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5962650"/>
            <a:ext cx="2286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sủa om cả rừng?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4447</Words>
  <Application>WPS Presentation</Application>
  <PresentationFormat>On-screen Show (4:3)</PresentationFormat>
  <Paragraphs>291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</vt:lpstr>
      <vt:lpstr>Impact</vt:lpstr>
      <vt:lpstr>.VnCooper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118</cp:revision>
  <dcterms:created xsi:type="dcterms:W3CDTF">2011-12-12T11:28:00Z</dcterms:created>
  <dcterms:modified xsi:type="dcterms:W3CDTF">2022-12-28T08:53:52Z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39AF40E3D5064676B95666E336F89DB0</vt:lpwstr>
  </property>
</Properties>
</file>