
<file path=[Content_Types].xml><?xml version="1.0" encoding="utf-8"?>
<Types xmlns="http://schemas.openxmlformats.org/package/2006/content-types">
  <Default Extension="jpeg" ContentType="image/jpeg"/>
  <Default Extension="JPG" ContentType="image/.jpg"/>
  <Default Extension="gif" ContentType="image/gi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7" r:id="rId5"/>
    <p:sldMasterId id="2147483702" r:id="rId6"/>
    <p:sldMasterId id="2147483717" r:id="rId7"/>
    <p:sldMasterId id="2147483732" r:id="rId8"/>
    <p:sldMasterId id="2147483747" r:id="rId9"/>
    <p:sldMasterId id="2147483759" r:id="rId10"/>
    <p:sldMasterId id="2147483772" r:id="rId11"/>
  </p:sldMasterIdLst>
  <p:notesMasterIdLst>
    <p:notesMasterId r:id="rId33"/>
  </p:notesMasterIdLst>
  <p:sldIdLst>
    <p:sldId id="438" r:id="rId12"/>
    <p:sldId id="439" r:id="rId13"/>
    <p:sldId id="421" r:id="rId14"/>
    <p:sldId id="435" r:id="rId15"/>
    <p:sldId id="451" r:id="rId16"/>
    <p:sldId id="452" r:id="rId17"/>
    <p:sldId id="453" r:id="rId18"/>
    <p:sldId id="454" r:id="rId19"/>
    <p:sldId id="455" r:id="rId20"/>
    <p:sldId id="456" r:id="rId21"/>
    <p:sldId id="458" r:id="rId22"/>
    <p:sldId id="457" r:id="rId23"/>
    <p:sldId id="459" r:id="rId24"/>
    <p:sldId id="426" r:id="rId25"/>
    <p:sldId id="429" r:id="rId26"/>
    <p:sldId id="428" r:id="rId27"/>
    <p:sldId id="430" r:id="rId28"/>
    <p:sldId id="431" r:id="rId29"/>
    <p:sldId id="432" r:id="rId30"/>
    <p:sldId id="433" r:id="rId31"/>
    <p:sldId id="450" r:id="rId32"/>
  </p:sldIdLst>
  <p:sldSz cx="11887200" cy="6858000"/>
  <p:notesSz cx="6858000" cy="9144000"/>
  <p:custDataLst>
    <p:tags r:id="rId37"/>
  </p:custDataLst>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66"/>
    <a:srgbClr val="FFFF00"/>
    <a:srgbClr val="C5FFFF"/>
    <a:srgbClr val="003300"/>
    <a:srgbClr val="FF0000"/>
    <a:srgbClr val="CCFFFF"/>
    <a:srgbClr val="99FFCC"/>
    <a:srgbClr val="E6E6E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29" autoAdjust="0"/>
    <p:restoredTop sz="94374" autoAdjust="0"/>
  </p:normalViewPr>
  <p:slideViewPr>
    <p:cSldViewPr>
      <p:cViewPr varScale="1">
        <p:scale>
          <a:sx n="61" d="100"/>
          <a:sy n="61" d="100"/>
        </p:scale>
        <p:origin x="996" y="44"/>
      </p:cViewPr>
      <p:guideLst>
        <p:guide orient="horz" pos="2160"/>
        <p:guide pos="3744"/>
      </p:guideLst>
    </p:cSldViewPr>
  </p:slideViewPr>
  <p:notesTextViewPr>
    <p:cViewPr>
      <p:scale>
        <a:sx n="100" d="100"/>
        <a:sy n="100" d="100"/>
      </p:scale>
      <p:origin x="0" y="0"/>
    </p:cViewPr>
  </p:notesTextViewPr>
  <p:sorterViewPr>
    <p:cViewPr>
      <p:scale>
        <a:sx n="66" d="100"/>
        <a:sy n="66" d="100"/>
      </p:scale>
      <p:origin x="0" y="2244"/>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7" Type="http://schemas.openxmlformats.org/officeDocument/2006/relationships/tags" Target="tags/tag1.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notesMaster" Target="notesMasters/notesMaster1.xml"/><Relationship Id="rId32" Type="http://schemas.openxmlformats.org/officeDocument/2006/relationships/slide" Target="slides/slide21.xml"/><Relationship Id="rId31" Type="http://schemas.openxmlformats.org/officeDocument/2006/relationships/slide" Target="slides/slide20.xml"/><Relationship Id="rId30" Type="http://schemas.openxmlformats.org/officeDocument/2006/relationships/slide" Target="slides/slide19.xml"/><Relationship Id="rId3" Type="http://schemas.openxmlformats.org/officeDocument/2006/relationships/slideMaster" Target="slideMasters/slideMaster2.xml"/><Relationship Id="rId29" Type="http://schemas.openxmlformats.org/officeDocument/2006/relationships/slide" Target="slides/slide18.xml"/><Relationship Id="rId28" Type="http://schemas.openxmlformats.org/officeDocument/2006/relationships/slide" Target="slides/slide17.xml"/><Relationship Id="rId27" Type="http://schemas.openxmlformats.org/officeDocument/2006/relationships/slide" Target="slides/slide16.xml"/><Relationship Id="rId26" Type="http://schemas.openxmlformats.org/officeDocument/2006/relationships/slide" Target="slides/slide15.xml"/><Relationship Id="rId25" Type="http://schemas.openxmlformats.org/officeDocument/2006/relationships/slide" Target="slides/slide14.xml"/><Relationship Id="rId24" Type="http://schemas.openxmlformats.org/officeDocument/2006/relationships/slide" Target="slides/slide13.xml"/><Relationship Id="rId23" Type="http://schemas.openxmlformats.org/officeDocument/2006/relationships/slide" Target="slides/slide12.xml"/><Relationship Id="rId22" Type="http://schemas.openxmlformats.org/officeDocument/2006/relationships/slide" Target="slides/slide11.xml"/><Relationship Id="rId21" Type="http://schemas.openxmlformats.org/officeDocument/2006/relationships/slide" Target="slides/slide10.xml"/><Relationship Id="rId20" Type="http://schemas.openxmlformats.org/officeDocument/2006/relationships/slide" Target="slides/slide9.xml"/><Relationship Id="rId2" Type="http://schemas.openxmlformats.org/officeDocument/2006/relationships/theme" Target="theme/theme1.xml"/><Relationship Id="rId19" Type="http://schemas.openxmlformats.org/officeDocument/2006/relationships/slide" Target="slides/slide8.xml"/><Relationship Id="rId18" Type="http://schemas.openxmlformats.org/officeDocument/2006/relationships/slide" Target="slides/slide7.xml"/><Relationship Id="rId17" Type="http://schemas.openxmlformats.org/officeDocument/2006/relationships/slide" Target="slides/slide6.xml"/><Relationship Id="rId16" Type="http://schemas.openxmlformats.org/officeDocument/2006/relationships/slide" Target="slides/slide5.xml"/><Relationship Id="rId15" Type="http://schemas.openxmlformats.org/officeDocument/2006/relationships/slide" Target="slides/slide4.xml"/><Relationship Id="rId14" Type="http://schemas.openxmlformats.org/officeDocument/2006/relationships/slide" Target="slides/slide3.xml"/><Relationship Id="rId13" Type="http://schemas.openxmlformats.org/officeDocument/2006/relationships/slide" Target="slides/slide2.xml"/><Relationship Id="rId12" Type="http://schemas.openxmlformats.org/officeDocument/2006/relationships/slide" Target="slides/slide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4C003BF-0657-47E6-87A2-FC4F4056A2E3}" type="datetimeFigureOut">
              <a:rPr lang="en-US"/>
            </a:fld>
            <a:endParaRPr lang="en-US"/>
          </a:p>
        </p:txBody>
      </p:sp>
      <p:sp>
        <p:nvSpPr>
          <p:cNvPr id="4" name="Slide Image Placeholder 3"/>
          <p:cNvSpPr>
            <a:spLocks noGrp="1" noRot="1" noChangeAspect="1"/>
          </p:cNvSpPr>
          <p:nvPr>
            <p:ph type="sldImg" idx="2"/>
          </p:nvPr>
        </p:nvSpPr>
        <p:spPr>
          <a:xfrm>
            <a:off x="457200" y="685800"/>
            <a:ext cx="59436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FF1222BD-DDA4-467B-8423-CD861611C26A}" type="slidenum">
              <a:rPr lang="en-US" altLang="en-US"/>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5900" y="1122363"/>
            <a:ext cx="8915400" cy="2387600"/>
          </a:xfrm>
        </p:spPr>
        <p:txBody>
          <a:bodyPr anchor="b"/>
          <a:lstStyle>
            <a:lvl1pPr algn="ctr">
              <a:defRPr sz="5850"/>
            </a:lvl1pPr>
          </a:lstStyle>
          <a:p>
            <a:r>
              <a:rPr lang="en-US"/>
              <a:t>Click to edit Master title style</a:t>
            </a:r>
            <a:endParaRPr lang="vi-VN"/>
          </a:p>
        </p:txBody>
      </p:sp>
      <p:sp>
        <p:nvSpPr>
          <p:cNvPr id="3" name="Subtitle 2"/>
          <p:cNvSpPr>
            <a:spLocks noGrp="1"/>
          </p:cNvSpPr>
          <p:nvPr>
            <p:ph type="subTitle" idx="1"/>
          </p:nvPr>
        </p:nvSpPr>
        <p:spPr>
          <a:xfrm>
            <a:off x="1485900" y="3602038"/>
            <a:ext cx="8915400" cy="1655762"/>
          </a:xfrm>
        </p:spPr>
        <p:txBody>
          <a:bodyPr/>
          <a:lstStyle>
            <a:lvl1pPr marL="0" indent="0" algn="ctr">
              <a:buNone/>
              <a:defRPr sz="2340"/>
            </a:lvl1pPr>
            <a:lvl2pPr marL="445770" indent="0" algn="ctr">
              <a:buNone/>
              <a:defRPr sz="1950"/>
            </a:lvl2pPr>
            <a:lvl3pPr marL="891540" indent="0" algn="ctr">
              <a:buNone/>
              <a:defRPr sz="1755"/>
            </a:lvl3pPr>
            <a:lvl4pPr marL="1337310" indent="0" algn="ctr">
              <a:buNone/>
              <a:defRPr sz="1560"/>
            </a:lvl4pPr>
            <a:lvl5pPr marL="1783080" indent="0" algn="ctr">
              <a:buNone/>
              <a:defRPr sz="1560"/>
            </a:lvl5pPr>
            <a:lvl6pPr marL="2228850" indent="0" algn="ctr">
              <a:buNone/>
              <a:defRPr sz="1560"/>
            </a:lvl6pPr>
            <a:lvl7pPr marL="2674620" indent="0" algn="ctr">
              <a:buNone/>
              <a:defRPr sz="1560"/>
            </a:lvl7pPr>
            <a:lvl8pPr marL="3120390" indent="0" algn="ctr">
              <a:buNone/>
              <a:defRPr sz="1560"/>
            </a:lvl8pPr>
            <a:lvl9pPr marL="3566160" indent="0" algn="ctr">
              <a:buNone/>
              <a:defRPr sz="156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DEFE9BD-B84D-4A29-BB87-DD8C4FBB4EEA}" type="slidenum">
              <a:rPr lang="en-US" altLang="en-US" smtClean="0"/>
            </a:fld>
            <a:endParaRPr lang="en-US" altLang="en-US"/>
          </a:p>
        </p:txBody>
      </p:sp>
    </p:spTree>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3563EA9-68B7-42EC-903B-9723AB5E7BCD}" type="slidenum">
              <a:rPr lang="en-US" altLang="en-US" smtClean="0"/>
            </a:fld>
            <a:endParaRPr lang="en-US" altLang="en-US"/>
          </a:p>
        </p:txBody>
      </p:sp>
    </p:spTree>
  </p:cSld>
  <p:clrMapOvr>
    <a:masterClrMapping/>
  </p:clrMapOvr>
  <p:transition spd="slow">
    <p:comb/>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6" y="273050"/>
            <a:ext cx="3910807"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4647570" y="273062"/>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594366" y="1435103"/>
            <a:ext cx="391080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44D85375-5FAA-4155-8C69-48538C2C6AAE}"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9974" y="4800600"/>
            <a:ext cx="713232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2329974" y="612775"/>
            <a:ext cx="71323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29974" y="5367338"/>
            <a:ext cx="71323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83775D3A-C5DE-4C40-BC34-4609E9447F7B}"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45250773-D3BC-42FF-B00D-12CBABA97254}"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8220" y="274650"/>
            <a:ext cx="267462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594360" y="274650"/>
            <a:ext cx="782574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C197DCDA-BFB7-423A-ACBA-9F0A45D7A25D}"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5900" y="1122363"/>
            <a:ext cx="8915400" cy="2387600"/>
          </a:xfrm>
        </p:spPr>
        <p:txBody>
          <a:bodyPr anchor="b"/>
          <a:lstStyle>
            <a:lvl1pPr algn="ctr">
              <a:defRPr sz="5850"/>
            </a:lvl1pPr>
          </a:lstStyle>
          <a:p>
            <a:r>
              <a:rPr lang="en-US"/>
              <a:t>Click to edit Master title style</a:t>
            </a:r>
            <a:endParaRPr lang="vi-VN"/>
          </a:p>
        </p:txBody>
      </p:sp>
      <p:sp>
        <p:nvSpPr>
          <p:cNvPr id="3" name="Subtitle 2"/>
          <p:cNvSpPr>
            <a:spLocks noGrp="1"/>
          </p:cNvSpPr>
          <p:nvPr>
            <p:ph type="subTitle" idx="1"/>
          </p:nvPr>
        </p:nvSpPr>
        <p:spPr>
          <a:xfrm>
            <a:off x="1485900" y="3602038"/>
            <a:ext cx="8915400" cy="1655762"/>
          </a:xfrm>
        </p:spPr>
        <p:txBody>
          <a:bodyPr/>
          <a:lstStyle>
            <a:lvl1pPr marL="0" indent="0" algn="ctr">
              <a:buNone/>
              <a:defRPr sz="2340"/>
            </a:lvl1pPr>
            <a:lvl2pPr marL="445770" indent="0" algn="ctr">
              <a:buNone/>
              <a:defRPr sz="1950"/>
            </a:lvl2pPr>
            <a:lvl3pPr marL="891540" indent="0" algn="ctr">
              <a:buNone/>
              <a:defRPr sz="1755"/>
            </a:lvl3pPr>
            <a:lvl4pPr marL="1337310" indent="0" algn="ctr">
              <a:buNone/>
              <a:defRPr sz="1560"/>
            </a:lvl4pPr>
            <a:lvl5pPr marL="1783080" indent="0" algn="ctr">
              <a:buNone/>
              <a:defRPr sz="1560"/>
            </a:lvl5pPr>
            <a:lvl6pPr marL="2228850" indent="0" algn="ctr">
              <a:buNone/>
              <a:defRPr sz="1560"/>
            </a:lvl6pPr>
            <a:lvl7pPr marL="2674620" indent="0" algn="ctr">
              <a:buNone/>
              <a:defRPr sz="1560"/>
            </a:lvl7pPr>
            <a:lvl8pPr marL="3120390" indent="0" algn="ctr">
              <a:buNone/>
              <a:defRPr sz="1560"/>
            </a:lvl8pPr>
            <a:lvl9pPr marL="3566160" indent="0" algn="ctr">
              <a:buNone/>
              <a:defRPr sz="156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EFE9BD-B84D-4A29-BB87-DD8C4FBB4EEA}"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transition spd="slow">
    <p:comb/>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EB449A-B270-49E6-8937-AE194F434A36}"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transition spd="slow">
    <p:comb/>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1054" y="1709795"/>
            <a:ext cx="10252710" cy="2852737"/>
          </a:xfrm>
        </p:spPr>
        <p:txBody>
          <a:bodyPr anchor="b"/>
          <a:lstStyle>
            <a:lvl1pPr>
              <a:defRPr sz="5850"/>
            </a:lvl1pPr>
          </a:lstStyle>
          <a:p>
            <a:r>
              <a:rPr lang="en-US"/>
              <a:t>Click to edit Master title style</a:t>
            </a:r>
            <a:endParaRPr lang="vi-VN"/>
          </a:p>
        </p:txBody>
      </p:sp>
      <p:sp>
        <p:nvSpPr>
          <p:cNvPr id="3" name="Text Placeholder 2"/>
          <p:cNvSpPr>
            <a:spLocks noGrp="1"/>
          </p:cNvSpPr>
          <p:nvPr>
            <p:ph type="body" idx="1"/>
          </p:nvPr>
        </p:nvSpPr>
        <p:spPr>
          <a:xfrm>
            <a:off x="811054" y="4589520"/>
            <a:ext cx="10252710" cy="1500187"/>
          </a:xfrm>
        </p:spPr>
        <p:txBody>
          <a:bodyPr/>
          <a:lstStyle>
            <a:lvl1pPr marL="0" indent="0">
              <a:buNone/>
              <a:defRPr sz="2340">
                <a:solidFill>
                  <a:schemeClr val="tx1">
                    <a:tint val="75000"/>
                  </a:schemeClr>
                </a:solidFill>
              </a:defRPr>
            </a:lvl1pPr>
            <a:lvl2pPr marL="445770" indent="0">
              <a:buNone/>
              <a:defRPr sz="1950">
                <a:solidFill>
                  <a:schemeClr val="tx1">
                    <a:tint val="75000"/>
                  </a:schemeClr>
                </a:solidFill>
              </a:defRPr>
            </a:lvl2pPr>
            <a:lvl3pPr marL="891540" indent="0">
              <a:buNone/>
              <a:defRPr sz="1755">
                <a:solidFill>
                  <a:schemeClr val="tx1">
                    <a:tint val="75000"/>
                  </a:schemeClr>
                </a:solidFill>
              </a:defRPr>
            </a:lvl3pPr>
            <a:lvl4pPr marL="1337310" indent="0">
              <a:buNone/>
              <a:defRPr sz="1560">
                <a:solidFill>
                  <a:schemeClr val="tx1">
                    <a:tint val="75000"/>
                  </a:schemeClr>
                </a:solidFill>
              </a:defRPr>
            </a:lvl4pPr>
            <a:lvl5pPr marL="1783080" indent="0">
              <a:buNone/>
              <a:defRPr sz="1560">
                <a:solidFill>
                  <a:schemeClr val="tx1">
                    <a:tint val="75000"/>
                  </a:schemeClr>
                </a:solidFill>
              </a:defRPr>
            </a:lvl5pPr>
            <a:lvl6pPr marL="2228850" indent="0">
              <a:buNone/>
              <a:defRPr sz="1560">
                <a:solidFill>
                  <a:schemeClr val="tx1">
                    <a:tint val="75000"/>
                  </a:schemeClr>
                </a:solidFill>
              </a:defRPr>
            </a:lvl6pPr>
            <a:lvl7pPr marL="2674620" indent="0">
              <a:buNone/>
              <a:defRPr sz="1560">
                <a:solidFill>
                  <a:schemeClr val="tx1">
                    <a:tint val="75000"/>
                  </a:schemeClr>
                </a:solidFill>
              </a:defRPr>
            </a:lvl7pPr>
            <a:lvl8pPr marL="3120390" indent="0">
              <a:buNone/>
              <a:defRPr sz="1560">
                <a:solidFill>
                  <a:schemeClr val="tx1">
                    <a:tint val="75000"/>
                  </a:schemeClr>
                </a:solidFill>
              </a:defRPr>
            </a:lvl8pPr>
            <a:lvl9pPr marL="3566160" indent="0">
              <a:buNone/>
              <a:defRPr sz="156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9FB953-7C28-48E4-B737-BD11CC28FE41}"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transition spd="slow">
    <p:comb/>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7245" y="1825625"/>
            <a:ext cx="505206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Content Placeholder 3"/>
          <p:cNvSpPr>
            <a:spLocks noGrp="1"/>
          </p:cNvSpPr>
          <p:nvPr>
            <p:ph sz="half" idx="2"/>
          </p:nvPr>
        </p:nvSpPr>
        <p:spPr>
          <a:xfrm>
            <a:off x="6017895" y="1825625"/>
            <a:ext cx="505206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46DF778-0967-49A6-90C4-F1C7C914B7E5}"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transition spd="slow">
    <p:comb/>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8793" y="365129"/>
            <a:ext cx="1025271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18806" y="1681163"/>
            <a:ext cx="5028842" cy="823912"/>
          </a:xfrm>
        </p:spPr>
        <p:txBody>
          <a:bodyPr anchor="b"/>
          <a:lstStyle>
            <a:lvl1pPr marL="0" indent="0">
              <a:buNone/>
              <a:defRPr sz="2340" b="1"/>
            </a:lvl1pPr>
            <a:lvl2pPr marL="445770" indent="0">
              <a:buNone/>
              <a:defRPr sz="1950" b="1"/>
            </a:lvl2pPr>
            <a:lvl3pPr marL="891540" indent="0">
              <a:buNone/>
              <a:defRPr sz="1755" b="1"/>
            </a:lvl3pPr>
            <a:lvl4pPr marL="1337310" indent="0">
              <a:buNone/>
              <a:defRPr sz="1560" b="1"/>
            </a:lvl4pPr>
            <a:lvl5pPr marL="1783080" indent="0">
              <a:buNone/>
              <a:defRPr sz="1560" b="1"/>
            </a:lvl5pPr>
            <a:lvl6pPr marL="2228850" indent="0">
              <a:buNone/>
              <a:defRPr sz="1560" b="1"/>
            </a:lvl6pPr>
            <a:lvl7pPr marL="2674620" indent="0">
              <a:buNone/>
              <a:defRPr sz="1560" b="1"/>
            </a:lvl7pPr>
            <a:lvl8pPr marL="3120390" indent="0">
              <a:buNone/>
              <a:defRPr sz="1560" b="1"/>
            </a:lvl8pPr>
            <a:lvl9pPr marL="3566160" indent="0">
              <a:buNone/>
              <a:defRPr sz="1560" b="1"/>
            </a:lvl9pPr>
          </a:lstStyle>
          <a:p>
            <a:pPr lvl="0"/>
            <a:r>
              <a:rPr lang="en-US"/>
              <a:t>Edit Master text styles</a:t>
            </a:r>
            <a:endParaRPr lang="en-US"/>
          </a:p>
        </p:txBody>
      </p:sp>
      <p:sp>
        <p:nvSpPr>
          <p:cNvPr id="4" name="Content Placeholder 3"/>
          <p:cNvSpPr>
            <a:spLocks noGrp="1"/>
          </p:cNvSpPr>
          <p:nvPr>
            <p:ph sz="half" idx="2"/>
          </p:nvPr>
        </p:nvSpPr>
        <p:spPr>
          <a:xfrm>
            <a:off x="818806" y="2505075"/>
            <a:ext cx="5028842"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Text Placeholder 4"/>
          <p:cNvSpPr>
            <a:spLocks noGrp="1"/>
          </p:cNvSpPr>
          <p:nvPr>
            <p:ph type="body" sz="quarter" idx="3"/>
          </p:nvPr>
        </p:nvSpPr>
        <p:spPr>
          <a:xfrm>
            <a:off x="6017897" y="1681163"/>
            <a:ext cx="5053608" cy="823912"/>
          </a:xfrm>
        </p:spPr>
        <p:txBody>
          <a:bodyPr anchor="b"/>
          <a:lstStyle>
            <a:lvl1pPr marL="0" indent="0">
              <a:buNone/>
              <a:defRPr sz="2340" b="1"/>
            </a:lvl1pPr>
            <a:lvl2pPr marL="445770" indent="0">
              <a:buNone/>
              <a:defRPr sz="1950" b="1"/>
            </a:lvl2pPr>
            <a:lvl3pPr marL="891540" indent="0">
              <a:buNone/>
              <a:defRPr sz="1755" b="1"/>
            </a:lvl3pPr>
            <a:lvl4pPr marL="1337310" indent="0">
              <a:buNone/>
              <a:defRPr sz="1560" b="1"/>
            </a:lvl4pPr>
            <a:lvl5pPr marL="1783080" indent="0">
              <a:buNone/>
              <a:defRPr sz="1560" b="1"/>
            </a:lvl5pPr>
            <a:lvl6pPr marL="2228850" indent="0">
              <a:buNone/>
              <a:defRPr sz="1560" b="1"/>
            </a:lvl6pPr>
            <a:lvl7pPr marL="2674620" indent="0">
              <a:buNone/>
              <a:defRPr sz="1560" b="1"/>
            </a:lvl7pPr>
            <a:lvl8pPr marL="3120390" indent="0">
              <a:buNone/>
              <a:defRPr sz="1560" b="1"/>
            </a:lvl8pPr>
            <a:lvl9pPr marL="3566160" indent="0">
              <a:buNone/>
              <a:defRPr sz="1560" b="1"/>
            </a:lvl9pPr>
          </a:lstStyle>
          <a:p>
            <a:pPr lvl="0"/>
            <a:r>
              <a:rPr lang="en-US"/>
              <a:t>Edit Master text styles</a:t>
            </a:r>
            <a:endParaRPr lang="en-US"/>
          </a:p>
        </p:txBody>
      </p:sp>
      <p:sp>
        <p:nvSpPr>
          <p:cNvPr id="6" name="Content Placeholder 5"/>
          <p:cNvSpPr>
            <a:spLocks noGrp="1"/>
          </p:cNvSpPr>
          <p:nvPr>
            <p:ph sz="quarter" idx="4"/>
          </p:nvPr>
        </p:nvSpPr>
        <p:spPr>
          <a:xfrm>
            <a:off x="6017897" y="2505075"/>
            <a:ext cx="505360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6BE16FE-7FE7-407C-9398-BEB30CE26422}"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transition spd="slow">
    <p:comb/>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F749DB-F4FE-4A09-8632-2DEFC8FBDDF0}"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6779" y="365125"/>
            <a:ext cx="2563178"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7279" y="365125"/>
            <a:ext cx="7540943"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61FC8BE-EB48-42A0-83E9-CFCDDCC47DF3}" type="slidenum">
              <a:rPr lang="en-US" altLang="en-US" smtClean="0"/>
            </a:fld>
            <a:endParaRPr lang="en-US" altLang="en-US"/>
          </a:p>
        </p:txBody>
      </p:sp>
    </p:spTree>
  </p:cSld>
  <p:clrMapOvr>
    <a:masterClrMapping/>
  </p:clrMapOvr>
  <p:transition spd="slow">
    <p:comb/>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2D680D5-65C5-4C24-B524-85E3AC9B3422}"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transition spd="slow">
    <p:comb/>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807" y="457200"/>
            <a:ext cx="3833931" cy="1600200"/>
          </a:xfrm>
        </p:spPr>
        <p:txBody>
          <a:bodyPr anchor="b"/>
          <a:lstStyle>
            <a:lvl1pPr>
              <a:defRPr sz="3120"/>
            </a:lvl1pPr>
          </a:lstStyle>
          <a:p>
            <a:r>
              <a:rPr lang="en-US"/>
              <a:t>Click to edit Master title style</a:t>
            </a:r>
            <a:endParaRPr lang="vi-VN"/>
          </a:p>
        </p:txBody>
      </p:sp>
      <p:sp>
        <p:nvSpPr>
          <p:cNvPr id="3" name="Content Placeholder 2"/>
          <p:cNvSpPr>
            <a:spLocks noGrp="1"/>
          </p:cNvSpPr>
          <p:nvPr>
            <p:ph idx="1"/>
          </p:nvPr>
        </p:nvSpPr>
        <p:spPr>
          <a:xfrm>
            <a:off x="5053608" y="987482"/>
            <a:ext cx="6017895" cy="4873625"/>
          </a:xfrm>
        </p:spPr>
        <p:txBody>
          <a:bodyPr/>
          <a:lstStyle>
            <a:lvl1pPr>
              <a:defRPr sz="3120"/>
            </a:lvl1pPr>
            <a:lvl2pPr>
              <a:defRPr sz="2730"/>
            </a:lvl2pPr>
            <a:lvl3pPr>
              <a:defRPr sz="2340"/>
            </a:lvl3pPr>
            <a:lvl4pPr>
              <a:defRPr sz="1950"/>
            </a:lvl4pPr>
            <a:lvl5pPr>
              <a:defRPr sz="1950"/>
            </a:lvl5pPr>
            <a:lvl6pPr>
              <a:defRPr sz="1950"/>
            </a:lvl6pPr>
            <a:lvl7pPr>
              <a:defRPr sz="1950"/>
            </a:lvl7pPr>
            <a:lvl8pPr>
              <a:defRPr sz="1950"/>
            </a:lvl8pPr>
            <a:lvl9pPr>
              <a:defRPr sz="195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Text Placeholder 3"/>
          <p:cNvSpPr>
            <a:spLocks noGrp="1"/>
          </p:cNvSpPr>
          <p:nvPr>
            <p:ph type="body" sz="half" idx="2"/>
          </p:nvPr>
        </p:nvSpPr>
        <p:spPr>
          <a:xfrm>
            <a:off x="818807" y="2057400"/>
            <a:ext cx="3833931" cy="3811588"/>
          </a:xfrm>
        </p:spPr>
        <p:txBody>
          <a:bodyPr/>
          <a:lstStyle>
            <a:lvl1pPr marL="0" indent="0">
              <a:buNone/>
              <a:defRPr sz="1560"/>
            </a:lvl1pPr>
            <a:lvl2pPr marL="445770" indent="0">
              <a:buNone/>
              <a:defRPr sz="1365"/>
            </a:lvl2pPr>
            <a:lvl3pPr marL="891540" indent="0">
              <a:buNone/>
              <a:defRPr sz="1170"/>
            </a:lvl3pPr>
            <a:lvl4pPr marL="1337310" indent="0">
              <a:buNone/>
              <a:defRPr sz="975"/>
            </a:lvl4pPr>
            <a:lvl5pPr marL="1783080" indent="0">
              <a:buNone/>
              <a:defRPr sz="975"/>
            </a:lvl5pPr>
            <a:lvl6pPr marL="2228850" indent="0">
              <a:buNone/>
              <a:defRPr sz="975"/>
            </a:lvl6pPr>
            <a:lvl7pPr marL="2674620" indent="0">
              <a:buNone/>
              <a:defRPr sz="975"/>
            </a:lvl7pPr>
            <a:lvl8pPr marL="3120390" indent="0">
              <a:buNone/>
              <a:defRPr sz="975"/>
            </a:lvl8pPr>
            <a:lvl9pPr marL="3566160" indent="0">
              <a:buNone/>
              <a:defRPr sz="975"/>
            </a:lvl9pPr>
          </a:lstStyle>
          <a:p>
            <a:pPr lvl="0"/>
            <a:r>
              <a:rPr lang="en-US"/>
              <a:t>Edit Master text styles</a:t>
            </a:r>
            <a:endParaRPr lang="en-US"/>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CFBEFE-A098-45D8-BB1F-D9802184C2F2}"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transition spd="slow">
    <p:comb/>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807" y="457200"/>
            <a:ext cx="3833931" cy="1600200"/>
          </a:xfrm>
        </p:spPr>
        <p:txBody>
          <a:bodyPr anchor="b"/>
          <a:lstStyle>
            <a:lvl1pPr>
              <a:defRPr sz="3120"/>
            </a:lvl1pPr>
          </a:lstStyle>
          <a:p>
            <a:r>
              <a:rPr lang="en-US"/>
              <a:t>Click to edit Master title style</a:t>
            </a:r>
            <a:endParaRPr lang="vi-VN"/>
          </a:p>
        </p:txBody>
      </p:sp>
      <p:sp>
        <p:nvSpPr>
          <p:cNvPr id="3" name="Picture Placeholder 2"/>
          <p:cNvSpPr>
            <a:spLocks noGrp="1"/>
          </p:cNvSpPr>
          <p:nvPr>
            <p:ph type="pic" idx="1"/>
          </p:nvPr>
        </p:nvSpPr>
        <p:spPr>
          <a:xfrm>
            <a:off x="5053608" y="987482"/>
            <a:ext cx="6017895" cy="4873625"/>
          </a:xfrm>
        </p:spPr>
        <p:txBody>
          <a:bodyPr/>
          <a:lstStyle>
            <a:lvl1pPr marL="0" indent="0">
              <a:buNone/>
              <a:defRPr sz="3120"/>
            </a:lvl1pPr>
            <a:lvl2pPr marL="445770" indent="0">
              <a:buNone/>
              <a:defRPr sz="2730"/>
            </a:lvl2pPr>
            <a:lvl3pPr marL="891540" indent="0">
              <a:buNone/>
              <a:defRPr sz="2340"/>
            </a:lvl3pPr>
            <a:lvl4pPr marL="1337310" indent="0">
              <a:buNone/>
              <a:defRPr sz="1950"/>
            </a:lvl4pPr>
            <a:lvl5pPr marL="1783080" indent="0">
              <a:buNone/>
              <a:defRPr sz="1950"/>
            </a:lvl5pPr>
            <a:lvl6pPr marL="2228850" indent="0">
              <a:buNone/>
              <a:defRPr sz="1950"/>
            </a:lvl6pPr>
            <a:lvl7pPr marL="2674620" indent="0">
              <a:buNone/>
              <a:defRPr sz="1950"/>
            </a:lvl7pPr>
            <a:lvl8pPr marL="3120390" indent="0">
              <a:buNone/>
              <a:defRPr sz="1950"/>
            </a:lvl8pPr>
            <a:lvl9pPr marL="3566160" indent="0">
              <a:buNone/>
              <a:defRPr sz="1950"/>
            </a:lvl9pPr>
          </a:lstStyle>
          <a:p>
            <a:endParaRPr lang="vi-VN"/>
          </a:p>
        </p:txBody>
      </p:sp>
      <p:sp>
        <p:nvSpPr>
          <p:cNvPr id="4" name="Text Placeholder 3"/>
          <p:cNvSpPr>
            <a:spLocks noGrp="1"/>
          </p:cNvSpPr>
          <p:nvPr>
            <p:ph type="body" sz="half" idx="2"/>
          </p:nvPr>
        </p:nvSpPr>
        <p:spPr>
          <a:xfrm>
            <a:off x="818807" y="2057400"/>
            <a:ext cx="3833931" cy="3811588"/>
          </a:xfrm>
        </p:spPr>
        <p:txBody>
          <a:bodyPr/>
          <a:lstStyle>
            <a:lvl1pPr marL="0" indent="0">
              <a:buNone/>
              <a:defRPr sz="1560"/>
            </a:lvl1pPr>
            <a:lvl2pPr marL="445770" indent="0">
              <a:buNone/>
              <a:defRPr sz="1365"/>
            </a:lvl2pPr>
            <a:lvl3pPr marL="891540" indent="0">
              <a:buNone/>
              <a:defRPr sz="1170"/>
            </a:lvl3pPr>
            <a:lvl4pPr marL="1337310" indent="0">
              <a:buNone/>
              <a:defRPr sz="975"/>
            </a:lvl4pPr>
            <a:lvl5pPr marL="1783080" indent="0">
              <a:buNone/>
              <a:defRPr sz="975"/>
            </a:lvl5pPr>
            <a:lvl6pPr marL="2228850" indent="0">
              <a:buNone/>
              <a:defRPr sz="975"/>
            </a:lvl6pPr>
            <a:lvl7pPr marL="2674620" indent="0">
              <a:buNone/>
              <a:defRPr sz="975"/>
            </a:lvl7pPr>
            <a:lvl8pPr marL="3120390" indent="0">
              <a:buNone/>
              <a:defRPr sz="975"/>
            </a:lvl8pPr>
            <a:lvl9pPr marL="3566160" indent="0">
              <a:buNone/>
              <a:defRPr sz="975"/>
            </a:lvl9pPr>
          </a:lstStyle>
          <a:p>
            <a:pPr lvl="0"/>
            <a:r>
              <a:rPr lang="en-US"/>
              <a:t>Edit Master text styles</a:t>
            </a:r>
            <a:endParaRPr lang="en-US"/>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18C49A3-01D3-4DC1-B1D9-8C405774E6F0}"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transition spd="slow">
    <p:comb/>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563EA9-68B7-42EC-903B-9723AB5E7BCD}"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transition spd="slow">
    <p:comb/>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6779" y="365125"/>
            <a:ext cx="2563178"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7279" y="365125"/>
            <a:ext cx="7540943"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1FC8BE-EB48-42A0-83E9-CFCDDCC47DF3}" type="slidenum">
              <a:rPr lang="en-US" altLang="en-US" smtClean="0">
                <a:solidFill>
                  <a:prstClr val="black">
                    <a:tint val="75000"/>
                  </a:prstClr>
                </a:solidFill>
              </a:rPr>
            </a:fld>
            <a:endParaRPr lang="en-US" altLang="en-US">
              <a:solidFill>
                <a:prstClr val="black">
                  <a:tint val="75000"/>
                </a:prstClr>
              </a:solidFill>
            </a:endParaRPr>
          </a:p>
        </p:txBody>
      </p:sp>
    </p:spTree>
  </p:cSld>
  <p:clrMapOvr>
    <a:masterClrMapping/>
  </p:clrMapOvr>
  <p:transition spd="slow">
    <p:comb/>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5900" y="1122363"/>
            <a:ext cx="8915400" cy="2387600"/>
          </a:xfrm>
        </p:spPr>
        <p:txBody>
          <a:bodyPr anchor="b"/>
          <a:lstStyle>
            <a:lvl1pPr algn="ctr">
              <a:defRPr sz="6000"/>
            </a:lvl1pPr>
          </a:lstStyle>
          <a:p>
            <a:r>
              <a:rPr lang="en-US" noProof="1"/>
              <a:t>Click to edit Master title style</a:t>
            </a:r>
            <a:endParaRPr lang="en-US" noProof="1"/>
          </a:p>
        </p:txBody>
      </p:sp>
      <p:sp>
        <p:nvSpPr>
          <p:cNvPr id="3" name="Subtitle 2"/>
          <p:cNvSpPr>
            <a:spLocks noGrp="1"/>
          </p:cNvSpPr>
          <p:nvPr>
            <p:ph type="subTitle" idx="1"/>
          </p:nvPr>
        </p:nvSpPr>
        <p:spPr>
          <a:xfrm>
            <a:off x="1485900" y="3602038"/>
            <a:ext cx="89154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1"/>
              <a:t>Click to edit Master subtitle style</a:t>
            </a:r>
            <a:endParaRPr lang="en-US" noProof="1"/>
          </a:p>
        </p:txBody>
      </p:sp>
      <p:sp>
        <p:nvSpPr>
          <p:cNvPr id="4" name="Date Placeholder 3"/>
          <p:cNvSpPr>
            <a:spLocks noGrp="1"/>
          </p:cNvSpPr>
          <p:nvPr>
            <p:ph type="dt" sz="half" idx="10"/>
          </p:nvPr>
        </p:nvSpPr>
        <p:spPr/>
        <p:txBody>
          <a:bodyPr/>
          <a:lstStyle>
            <a:lvl1pPr>
              <a:defRPr/>
            </a:lvl1pPr>
          </a:lstStyle>
          <a:p>
            <a:pPr>
              <a:defRPr/>
            </a:pPr>
            <a:fld id="{AF43ADAD-AE84-4F65-A2DC-BF95B29BE393}"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6DAD9C2D-4D7C-49B6-9BBF-E8B79634E08B}" type="slidenum">
              <a:rPr lang="en-US" altLang="zh-CN"/>
            </a:fld>
            <a:endParaRPr lang="en-US" altLang="zh-CN"/>
          </a:p>
        </p:txBody>
      </p:sp>
    </p:spTree>
  </p:cSld>
  <p:clrMapOvr>
    <a:masterClrMapping/>
  </p:clrMapOvr>
  <p:hf sldNum="0"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en-US" noProof="1"/>
          </a:p>
        </p:txBody>
      </p:sp>
      <p:sp>
        <p:nvSpPr>
          <p:cNvPr id="3" name="Content Placeholder 2"/>
          <p:cNvSpPr>
            <a:spLocks noGrp="1"/>
          </p:cNvSpPr>
          <p:nvPr>
            <p:ph idx="1"/>
          </p:nvPr>
        </p:nvSpPr>
        <p:spPr/>
        <p:txBody>
          <a:bodyPr/>
          <a:lstStyle/>
          <a:p>
            <a:pPr lvl="0"/>
            <a:r>
              <a:rPr lang="en-US" noProof="1"/>
              <a:t>Click to 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4" name="Date Placeholder 3"/>
          <p:cNvSpPr>
            <a:spLocks noGrp="1"/>
          </p:cNvSpPr>
          <p:nvPr>
            <p:ph type="dt" sz="half" idx="10"/>
          </p:nvPr>
        </p:nvSpPr>
        <p:spPr/>
        <p:txBody>
          <a:bodyPr/>
          <a:lstStyle>
            <a:lvl1pPr>
              <a:defRPr/>
            </a:lvl1pPr>
          </a:lstStyle>
          <a:p>
            <a:pPr>
              <a:defRPr/>
            </a:pPr>
            <a:fld id="{19E7DA2C-5AD3-431F-A63F-34022D80373A}" type="datetimeFigureOut">
              <a:rPr lang="en-US" altLang="en-US"/>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5E41B42E-5936-4813-9252-A7F3D82A18E2}" type="slidenum">
              <a:rPr lang="en-GB" altLang="en-US"/>
            </a:fld>
            <a:endParaRPr lang="en-GB" alt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1055" y="1709741"/>
            <a:ext cx="10252710" cy="2852737"/>
          </a:xfrm>
        </p:spPr>
        <p:txBody>
          <a:bodyPr anchor="b"/>
          <a:lstStyle>
            <a:lvl1pPr>
              <a:defRPr sz="6000"/>
            </a:lvl1pPr>
          </a:lstStyle>
          <a:p>
            <a:r>
              <a:rPr lang="en-US" noProof="1"/>
              <a:t>Click to edit Master title style</a:t>
            </a:r>
            <a:endParaRPr lang="en-US" noProof="1"/>
          </a:p>
        </p:txBody>
      </p:sp>
      <p:sp>
        <p:nvSpPr>
          <p:cNvPr id="3" name="Text Placeholder 2"/>
          <p:cNvSpPr>
            <a:spLocks noGrp="1"/>
          </p:cNvSpPr>
          <p:nvPr>
            <p:ph type="body" idx="1"/>
          </p:nvPr>
        </p:nvSpPr>
        <p:spPr>
          <a:xfrm>
            <a:off x="811055" y="4589465"/>
            <a:ext cx="1025271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1"/>
              <a:t>Click to edit Master text styles</a:t>
            </a:r>
            <a:endParaRPr lang="en-US" noProof="1"/>
          </a:p>
        </p:txBody>
      </p:sp>
      <p:sp>
        <p:nvSpPr>
          <p:cNvPr id="4" name="Date Placeholder 3"/>
          <p:cNvSpPr>
            <a:spLocks noGrp="1"/>
          </p:cNvSpPr>
          <p:nvPr>
            <p:ph type="dt" sz="half" idx="10"/>
          </p:nvPr>
        </p:nvSpPr>
        <p:spPr/>
        <p:txBody>
          <a:bodyPr/>
          <a:lstStyle>
            <a:lvl1pPr>
              <a:defRPr/>
            </a:lvl1pPr>
          </a:lstStyle>
          <a:p>
            <a:pPr>
              <a:defRPr/>
            </a:pPr>
            <a:fld id="{CD6FB13C-F5B3-439E-9565-27ED537992D2}"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F56D4E14-BDED-47FA-BD29-BAC7423D2FA9}" type="slidenum">
              <a:rPr lang="en-US" altLang="zh-CN"/>
            </a:fld>
            <a:endParaRPr lang="en-US" altLang="zh-CN"/>
          </a:p>
        </p:txBody>
      </p:sp>
    </p:spTree>
  </p:cSld>
  <p:clrMapOvr>
    <a:masterClrMapping/>
  </p:clrMapOvr>
  <p:hf sldNum="0" hdr="0" ftr="0" dt="0"/>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en-US" noProof="1"/>
          </a:p>
        </p:txBody>
      </p:sp>
      <p:sp>
        <p:nvSpPr>
          <p:cNvPr id="3" name="Content Placeholder 2"/>
          <p:cNvSpPr>
            <a:spLocks noGrp="1"/>
          </p:cNvSpPr>
          <p:nvPr>
            <p:ph sz="half" idx="1"/>
          </p:nvPr>
        </p:nvSpPr>
        <p:spPr>
          <a:xfrm>
            <a:off x="817245" y="1825625"/>
            <a:ext cx="5052060" cy="4351339"/>
          </a:xfrm>
        </p:spPr>
        <p:txBody>
          <a:bodyPr/>
          <a:lstStyle/>
          <a:p>
            <a:pPr lvl="0"/>
            <a:r>
              <a:rPr lang="en-US" noProof="1"/>
              <a:t>Click to 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4" name="Content Placeholder 3"/>
          <p:cNvSpPr>
            <a:spLocks noGrp="1"/>
          </p:cNvSpPr>
          <p:nvPr>
            <p:ph sz="half" idx="2"/>
          </p:nvPr>
        </p:nvSpPr>
        <p:spPr>
          <a:xfrm>
            <a:off x="6017895" y="1825625"/>
            <a:ext cx="5052060" cy="4351339"/>
          </a:xfrm>
        </p:spPr>
        <p:txBody>
          <a:bodyPr/>
          <a:lstStyle/>
          <a:p>
            <a:pPr lvl="0"/>
            <a:r>
              <a:rPr lang="en-US" noProof="1"/>
              <a:t>Click to 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5" name="Date Placeholder 3"/>
          <p:cNvSpPr>
            <a:spLocks noGrp="1"/>
          </p:cNvSpPr>
          <p:nvPr>
            <p:ph type="dt" sz="half" idx="10"/>
          </p:nvPr>
        </p:nvSpPr>
        <p:spPr/>
        <p:txBody>
          <a:bodyPr/>
          <a:lstStyle>
            <a:lvl1pPr>
              <a:defRPr/>
            </a:lvl1pPr>
          </a:lstStyle>
          <a:p>
            <a:pPr>
              <a:defRPr/>
            </a:pPr>
            <a:fld id="{91C88C64-9AF4-44EB-BC14-754967AACAB4}" type="datetimeFigureOut">
              <a:rPr lang="en-US"/>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C428175B-09E8-4B1A-A3FF-7C7FFDF1C4DA}" type="slidenum">
              <a:rPr lang="en-US" altLang="zh-CN"/>
            </a:fld>
            <a:endParaRPr lang="en-US" altLang="zh-CN"/>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2130481"/>
            <a:ext cx="10104120" cy="1470025"/>
          </a:xfrm>
        </p:spPr>
        <p:txBody>
          <a:bodyPr/>
          <a:lstStyle/>
          <a:p>
            <a:r>
              <a:rPr lang="en-US"/>
              <a:t>Click to edit Master title style</a:t>
            </a:r>
            <a:endParaRPr lang="en-US"/>
          </a:p>
        </p:txBody>
      </p:sp>
      <p:sp>
        <p:nvSpPr>
          <p:cNvPr id="3" name="Subtitle 2"/>
          <p:cNvSpPr>
            <a:spLocks noGrp="1"/>
          </p:cNvSpPr>
          <p:nvPr>
            <p:ph type="subTitle" idx="1"/>
          </p:nvPr>
        </p:nvSpPr>
        <p:spPr>
          <a:xfrm>
            <a:off x="1783080" y="3886200"/>
            <a:ext cx="832104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E5C096D-10CF-43FD-B1F4-619439D58B7A}"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8793" y="365126"/>
            <a:ext cx="10252710" cy="1325563"/>
          </a:xfrm>
        </p:spPr>
        <p:txBody>
          <a:bodyPr/>
          <a:lstStyle/>
          <a:p>
            <a:r>
              <a:rPr lang="en-US" noProof="1"/>
              <a:t>Click to edit Master title style</a:t>
            </a:r>
            <a:endParaRPr lang="en-US" noProof="1"/>
          </a:p>
        </p:txBody>
      </p:sp>
      <p:sp>
        <p:nvSpPr>
          <p:cNvPr id="3" name="Text Placeholder 2"/>
          <p:cNvSpPr>
            <a:spLocks noGrp="1"/>
          </p:cNvSpPr>
          <p:nvPr>
            <p:ph type="body" idx="1"/>
          </p:nvPr>
        </p:nvSpPr>
        <p:spPr>
          <a:xfrm>
            <a:off x="818795" y="1681163"/>
            <a:ext cx="502884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endParaRPr lang="en-US" noProof="1"/>
          </a:p>
        </p:txBody>
      </p:sp>
      <p:sp>
        <p:nvSpPr>
          <p:cNvPr id="4" name="Content Placeholder 3"/>
          <p:cNvSpPr>
            <a:spLocks noGrp="1"/>
          </p:cNvSpPr>
          <p:nvPr>
            <p:ph sz="half" idx="2"/>
          </p:nvPr>
        </p:nvSpPr>
        <p:spPr>
          <a:xfrm>
            <a:off x="818795" y="2505075"/>
            <a:ext cx="5028842" cy="3684588"/>
          </a:xfrm>
        </p:spPr>
        <p:txBody>
          <a:bodyPr/>
          <a:lstStyle/>
          <a:p>
            <a:pPr lvl="0"/>
            <a:r>
              <a:rPr lang="en-US" noProof="1"/>
              <a:t>Click to 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5" name="Text Placeholder 4"/>
          <p:cNvSpPr>
            <a:spLocks noGrp="1"/>
          </p:cNvSpPr>
          <p:nvPr>
            <p:ph type="body" sz="quarter" idx="3"/>
          </p:nvPr>
        </p:nvSpPr>
        <p:spPr>
          <a:xfrm>
            <a:off x="6017896" y="1681163"/>
            <a:ext cx="505360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endParaRPr lang="en-US" noProof="1"/>
          </a:p>
        </p:txBody>
      </p:sp>
      <p:sp>
        <p:nvSpPr>
          <p:cNvPr id="6" name="Content Placeholder 5"/>
          <p:cNvSpPr>
            <a:spLocks noGrp="1"/>
          </p:cNvSpPr>
          <p:nvPr>
            <p:ph sz="quarter" idx="4"/>
          </p:nvPr>
        </p:nvSpPr>
        <p:spPr>
          <a:xfrm>
            <a:off x="6017896" y="2505075"/>
            <a:ext cx="5053608" cy="3684588"/>
          </a:xfrm>
        </p:spPr>
        <p:txBody>
          <a:bodyPr/>
          <a:lstStyle/>
          <a:p>
            <a:pPr lvl="0"/>
            <a:r>
              <a:rPr lang="en-US" noProof="1"/>
              <a:t>Click to 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7" name="Date Placeholder 3"/>
          <p:cNvSpPr>
            <a:spLocks noGrp="1"/>
          </p:cNvSpPr>
          <p:nvPr>
            <p:ph type="dt" sz="half" idx="10"/>
          </p:nvPr>
        </p:nvSpPr>
        <p:spPr/>
        <p:txBody>
          <a:bodyPr/>
          <a:lstStyle>
            <a:lvl1pPr>
              <a:defRPr/>
            </a:lvl1pPr>
          </a:lstStyle>
          <a:p>
            <a:pPr>
              <a:defRPr/>
            </a:pPr>
            <a:fld id="{B3C2CA12-409A-47AD-857C-8DF387AFD991}" type="datetimeFigureOut">
              <a:rPr lang="en-US"/>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15CD3F58-BC9F-43B4-884D-F2848719152B}" type="slidenum">
              <a:rPr lang="en-US" altLang="zh-CN"/>
            </a:fld>
            <a:endParaRPr lang="en-US" altLang="zh-CN"/>
          </a:p>
        </p:txBody>
      </p:sp>
    </p:spTree>
  </p:cSld>
  <p:clrMapOvr>
    <a:masterClrMapping/>
  </p:clrMapOvr>
  <p:hf sldNum="0"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en-US" noProof="1"/>
          </a:p>
        </p:txBody>
      </p:sp>
      <p:sp>
        <p:nvSpPr>
          <p:cNvPr id="3" name="Date Placeholder 3"/>
          <p:cNvSpPr>
            <a:spLocks noGrp="1"/>
          </p:cNvSpPr>
          <p:nvPr>
            <p:ph type="dt" sz="half" idx="10"/>
          </p:nvPr>
        </p:nvSpPr>
        <p:spPr/>
        <p:txBody>
          <a:bodyPr/>
          <a:lstStyle>
            <a:lvl1pPr>
              <a:defRPr/>
            </a:lvl1pPr>
          </a:lstStyle>
          <a:p>
            <a:pPr>
              <a:defRPr/>
            </a:pPr>
            <a:fld id="{EC612F7F-4A44-4EE3-8277-B99FCF5B9017}" type="datetimeFigureOut">
              <a:rPr lang="en-US"/>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211C2F3F-42A9-4241-AE7B-C389A17482AC}" type="slidenum">
              <a:rPr lang="en-US" altLang="zh-CN"/>
            </a:fld>
            <a:endParaRPr lang="en-US" altLang="zh-CN"/>
          </a:p>
        </p:txBody>
      </p:sp>
    </p:spTree>
  </p:cSld>
  <p:clrMapOvr>
    <a:masterClrMapping/>
  </p:clrMapOvr>
  <p:hf sldNum="0"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021130F-FF6C-43EA-85EE-36B9111CD8D8}" type="datetimeFigureOut">
              <a:rPr lang="en-US"/>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01E34190-FFD8-4404-BD65-107ACDD4CC52}" type="slidenum">
              <a:rPr lang="en-US" altLang="zh-CN"/>
            </a:fld>
            <a:endParaRPr lang="en-US" altLang="zh-CN"/>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4" y="457200"/>
            <a:ext cx="3833931" cy="1600200"/>
          </a:xfrm>
        </p:spPr>
        <p:txBody>
          <a:bodyPr anchor="b"/>
          <a:lstStyle>
            <a:lvl1pPr>
              <a:defRPr sz="3200"/>
            </a:lvl1pPr>
          </a:lstStyle>
          <a:p>
            <a:r>
              <a:rPr lang="en-US" noProof="1"/>
              <a:t>Click to edit Master title style</a:t>
            </a:r>
            <a:endParaRPr lang="en-US" noProof="1"/>
          </a:p>
        </p:txBody>
      </p:sp>
      <p:sp>
        <p:nvSpPr>
          <p:cNvPr id="3" name="Content Placeholder 2"/>
          <p:cNvSpPr>
            <a:spLocks noGrp="1"/>
          </p:cNvSpPr>
          <p:nvPr>
            <p:ph idx="1"/>
          </p:nvPr>
        </p:nvSpPr>
        <p:spPr>
          <a:xfrm>
            <a:off x="5053608" y="987427"/>
            <a:ext cx="601789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4" name="Text Placeholder 3"/>
          <p:cNvSpPr>
            <a:spLocks noGrp="1"/>
          </p:cNvSpPr>
          <p:nvPr>
            <p:ph type="body" sz="half" idx="2"/>
          </p:nvPr>
        </p:nvSpPr>
        <p:spPr>
          <a:xfrm>
            <a:off x="818794" y="2057401"/>
            <a:ext cx="383393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Click to edit Master text styles</a:t>
            </a:r>
            <a:endParaRPr lang="en-US" noProof="1"/>
          </a:p>
        </p:txBody>
      </p:sp>
      <p:sp>
        <p:nvSpPr>
          <p:cNvPr id="5" name="Date Placeholder 3"/>
          <p:cNvSpPr>
            <a:spLocks noGrp="1"/>
          </p:cNvSpPr>
          <p:nvPr>
            <p:ph type="dt" sz="half" idx="10"/>
          </p:nvPr>
        </p:nvSpPr>
        <p:spPr/>
        <p:txBody>
          <a:bodyPr/>
          <a:lstStyle>
            <a:lvl1pPr>
              <a:defRPr/>
            </a:lvl1pPr>
          </a:lstStyle>
          <a:p>
            <a:pPr>
              <a:defRPr/>
            </a:pPr>
            <a:fld id="{DCA580AF-E128-4B2A-BB39-186D01A5581D}" type="datetimeFigureOut">
              <a:rPr lang="en-US"/>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66A0AF5A-7D1A-4917-BDF9-B7323BF42AD6}" type="slidenum">
              <a:rPr lang="en-US" altLang="zh-CN"/>
            </a:fld>
            <a:endParaRPr lang="en-US" altLang="zh-CN"/>
          </a:p>
        </p:txBody>
      </p:sp>
    </p:spTree>
  </p:cSld>
  <p:clrMapOvr>
    <a:masterClrMapping/>
  </p:clrMapOvr>
  <p:hf sldNum="0"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4" y="457200"/>
            <a:ext cx="3833931" cy="1600200"/>
          </a:xfrm>
        </p:spPr>
        <p:txBody>
          <a:bodyPr anchor="b"/>
          <a:lstStyle>
            <a:lvl1pPr>
              <a:defRPr sz="3200"/>
            </a:lvl1pPr>
          </a:lstStyle>
          <a:p>
            <a:r>
              <a:rPr lang="en-US" noProof="1"/>
              <a:t>Click to edit Master title style</a:t>
            </a:r>
            <a:endParaRPr lang="en-US" noProof="1"/>
          </a:p>
        </p:txBody>
      </p:sp>
      <p:sp>
        <p:nvSpPr>
          <p:cNvPr id="3" name="Picture Placeholder 2"/>
          <p:cNvSpPr>
            <a:spLocks noGrp="1"/>
          </p:cNvSpPr>
          <p:nvPr>
            <p:ph type="pic" idx="1"/>
          </p:nvPr>
        </p:nvSpPr>
        <p:spPr>
          <a:xfrm>
            <a:off x="5053608" y="987427"/>
            <a:ext cx="6017895"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18794" y="2057401"/>
            <a:ext cx="383393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Click to edit Master text styles</a:t>
            </a:r>
            <a:endParaRPr lang="en-US" noProof="1"/>
          </a:p>
        </p:txBody>
      </p:sp>
      <p:sp>
        <p:nvSpPr>
          <p:cNvPr id="5" name="Date Placeholder 3"/>
          <p:cNvSpPr>
            <a:spLocks noGrp="1"/>
          </p:cNvSpPr>
          <p:nvPr>
            <p:ph type="dt" sz="half" idx="10"/>
          </p:nvPr>
        </p:nvSpPr>
        <p:spPr/>
        <p:txBody>
          <a:bodyPr/>
          <a:lstStyle>
            <a:lvl1pPr>
              <a:defRPr/>
            </a:lvl1pPr>
          </a:lstStyle>
          <a:p>
            <a:pPr>
              <a:defRPr/>
            </a:pPr>
            <a:fld id="{F70A78F6-3AB0-489B-843C-CF83B81FB686}" type="datetimeFigureOut">
              <a:rPr lang="en-US"/>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D6F98B26-68ED-4EA1-8688-DFCF864F7E94}" type="slidenum">
              <a:rPr lang="en-US" altLang="zh-CN"/>
            </a:fld>
            <a:endParaRPr lang="en-US" altLang="zh-CN"/>
          </a:p>
        </p:txBody>
      </p:sp>
    </p:spTree>
  </p:cSld>
  <p:clrMapOvr>
    <a:masterClrMapping/>
  </p:clrMapOvr>
  <p:hf sldNum="0"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en-US" noProof="1"/>
          </a:p>
        </p:txBody>
      </p:sp>
      <p:sp>
        <p:nvSpPr>
          <p:cNvPr id="3" name="Vertical Text Placeholder 2"/>
          <p:cNvSpPr>
            <a:spLocks noGrp="1"/>
          </p:cNvSpPr>
          <p:nvPr>
            <p:ph type="body" orient="vert" idx="1"/>
          </p:nvPr>
        </p:nvSpPr>
        <p:spPr/>
        <p:txBody>
          <a:bodyPr vert="eaVert"/>
          <a:lstStyle/>
          <a:p>
            <a:pPr lvl="0"/>
            <a:r>
              <a:rPr lang="en-US" noProof="1"/>
              <a:t>Click to 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4" name="Date Placeholder 3"/>
          <p:cNvSpPr>
            <a:spLocks noGrp="1"/>
          </p:cNvSpPr>
          <p:nvPr>
            <p:ph type="dt" sz="half" idx="10"/>
          </p:nvPr>
        </p:nvSpPr>
        <p:spPr/>
        <p:txBody>
          <a:bodyPr/>
          <a:lstStyle>
            <a:lvl1pPr>
              <a:defRPr/>
            </a:lvl1pPr>
          </a:lstStyle>
          <a:p>
            <a:pPr>
              <a:defRPr/>
            </a:pPr>
            <a:fld id="{F9734074-4773-42E9-B966-30740E738FD4}"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D4ED06F0-4215-4A54-851B-972E580624E5}" type="slidenum">
              <a:rPr lang="en-US" altLang="zh-CN"/>
            </a:fld>
            <a:endParaRPr lang="en-US" altLang="zh-CN"/>
          </a:p>
        </p:txBody>
      </p:sp>
    </p:spTree>
  </p:cSld>
  <p:clrMapOvr>
    <a:masterClrMapping/>
  </p:clrMapOvr>
  <p:hf sldNum="0"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6778" y="365127"/>
            <a:ext cx="2563178" cy="5811839"/>
          </a:xfrm>
        </p:spPr>
        <p:txBody>
          <a:bodyPr vert="eaVert"/>
          <a:lstStyle/>
          <a:p>
            <a:r>
              <a:rPr lang="en-US" noProof="1"/>
              <a:t>Click to edit Master title style</a:t>
            </a:r>
            <a:endParaRPr lang="en-US" noProof="1"/>
          </a:p>
        </p:txBody>
      </p:sp>
      <p:sp>
        <p:nvSpPr>
          <p:cNvPr id="3" name="Vertical Text Placeholder 2"/>
          <p:cNvSpPr>
            <a:spLocks noGrp="1"/>
          </p:cNvSpPr>
          <p:nvPr>
            <p:ph type="body" orient="vert" idx="1"/>
          </p:nvPr>
        </p:nvSpPr>
        <p:spPr>
          <a:xfrm>
            <a:off x="817246" y="365127"/>
            <a:ext cx="7540943" cy="5811839"/>
          </a:xfrm>
        </p:spPr>
        <p:txBody>
          <a:bodyPr vert="eaVert"/>
          <a:lstStyle/>
          <a:p>
            <a:pPr lvl="0"/>
            <a:r>
              <a:rPr lang="en-US" noProof="1"/>
              <a:t>Click to 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4" name="Date Placeholder 3"/>
          <p:cNvSpPr>
            <a:spLocks noGrp="1"/>
          </p:cNvSpPr>
          <p:nvPr>
            <p:ph type="dt" sz="half" idx="10"/>
          </p:nvPr>
        </p:nvSpPr>
        <p:spPr/>
        <p:txBody>
          <a:bodyPr/>
          <a:lstStyle>
            <a:lvl1pPr>
              <a:defRPr/>
            </a:lvl1pPr>
          </a:lstStyle>
          <a:p>
            <a:pPr>
              <a:defRPr/>
            </a:pPr>
            <a:fld id="{7BF1F9F0-3E13-4A4F-A665-5311CFD76DC5}"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8E367681-CEEA-41CB-9B79-5A3FC6240E21}" type="slidenum">
              <a:rPr lang="en-US" altLang="zh-CN"/>
            </a:fld>
            <a:endParaRPr lang="en-US" altLang="zh-CN"/>
          </a:p>
        </p:txBody>
      </p:sp>
    </p:spTree>
  </p:cSld>
  <p:clrMapOvr>
    <a:masterClrMapping/>
  </p:clrMapOvr>
  <p:hf sldNum="0"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type="tx" matchingName="Title and body">
  <p:cSld name="Title and body">
    <p:spTree>
      <p:nvGrpSpPr>
        <p:cNvPr id="1" name="Shape 231"/>
        <p:cNvGrpSpPr/>
        <p:nvPr/>
      </p:nvGrpSpPr>
      <p:grpSpPr>
        <a:xfrm>
          <a:off x="0" y="0"/>
          <a:ext cx="0" cy="0"/>
          <a:chOff x="0" y="0"/>
          <a:chExt cx="0" cy="0"/>
        </a:xfrm>
      </p:grpSpPr>
      <p:sp>
        <p:nvSpPr>
          <p:cNvPr id="290" name="Google Shape;290;p4"/>
          <p:cNvSpPr txBox="1">
            <a:spLocks noGrp="1"/>
          </p:cNvSpPr>
          <p:nvPr>
            <p:ph type="body" idx="1"/>
          </p:nvPr>
        </p:nvSpPr>
        <p:spPr>
          <a:xfrm>
            <a:off x="936000" y="1536633"/>
            <a:ext cx="10015200" cy="4555200"/>
          </a:xfrm>
          <a:prstGeom prst="rect">
            <a:avLst/>
          </a:prstGeom>
        </p:spPr>
        <p:txBody>
          <a:bodyPr spcFirstLastPara="1">
            <a:noAutofit/>
          </a:bodyPr>
          <a:lstStyle>
            <a:lvl1pPr marL="609600" lvl="0" indent="-423545" rtl="0">
              <a:lnSpc>
                <a:spcPct val="100000"/>
              </a:lnSpc>
              <a:spcBef>
                <a:spcPts val="0"/>
              </a:spcBef>
              <a:spcAft>
                <a:spcPts val="0"/>
              </a:spcAft>
              <a:buClr>
                <a:srgbClr val="434343"/>
              </a:buClr>
              <a:buSzPts val="1400"/>
              <a:buAutoNum type="arabicPeriod"/>
              <a:defRPr sz="1600">
                <a:solidFill>
                  <a:srgbClr val="434343"/>
                </a:solidFill>
              </a:defRPr>
            </a:lvl1pPr>
            <a:lvl2pPr marL="1219200" lvl="1" indent="-423545" rtl="0">
              <a:lnSpc>
                <a:spcPct val="115000"/>
              </a:lnSpc>
              <a:spcBef>
                <a:spcPts val="0"/>
              </a:spcBef>
              <a:spcAft>
                <a:spcPts val="0"/>
              </a:spcAft>
              <a:buClr>
                <a:srgbClr val="434343"/>
              </a:buClr>
              <a:buSzPts val="1400"/>
              <a:buAutoNum type="alphaLcPeriod"/>
              <a:defRPr>
                <a:solidFill>
                  <a:srgbClr val="434343"/>
                </a:solidFill>
              </a:defRPr>
            </a:lvl2pPr>
            <a:lvl3pPr marL="1828800" lvl="2" indent="-423545" rtl="0">
              <a:lnSpc>
                <a:spcPct val="115000"/>
              </a:lnSpc>
              <a:spcBef>
                <a:spcPts val="0"/>
              </a:spcBef>
              <a:spcAft>
                <a:spcPts val="0"/>
              </a:spcAft>
              <a:buClr>
                <a:srgbClr val="434343"/>
              </a:buClr>
              <a:buSzPts val="1400"/>
              <a:buAutoNum type="romanLcPeriod"/>
              <a:defRPr>
                <a:solidFill>
                  <a:srgbClr val="434343"/>
                </a:solidFill>
              </a:defRPr>
            </a:lvl3pPr>
            <a:lvl4pPr marL="2438400" lvl="3" indent="-423545" rtl="0">
              <a:lnSpc>
                <a:spcPct val="115000"/>
              </a:lnSpc>
              <a:spcBef>
                <a:spcPts val="0"/>
              </a:spcBef>
              <a:spcAft>
                <a:spcPts val="0"/>
              </a:spcAft>
              <a:buClr>
                <a:srgbClr val="434343"/>
              </a:buClr>
              <a:buSzPts val="1400"/>
              <a:buAutoNum type="arabicPeriod"/>
              <a:defRPr>
                <a:solidFill>
                  <a:srgbClr val="434343"/>
                </a:solidFill>
              </a:defRPr>
            </a:lvl4pPr>
            <a:lvl5pPr marL="3048000" lvl="4" indent="-423545" rtl="0">
              <a:lnSpc>
                <a:spcPct val="115000"/>
              </a:lnSpc>
              <a:spcBef>
                <a:spcPts val="0"/>
              </a:spcBef>
              <a:spcAft>
                <a:spcPts val="0"/>
              </a:spcAft>
              <a:buClr>
                <a:srgbClr val="434343"/>
              </a:buClr>
              <a:buSzPts val="1400"/>
              <a:buAutoNum type="alphaLcPeriod"/>
              <a:defRPr>
                <a:solidFill>
                  <a:srgbClr val="434343"/>
                </a:solidFill>
              </a:defRPr>
            </a:lvl5pPr>
            <a:lvl6pPr marL="3657600" lvl="5" indent="-423545" rtl="0">
              <a:lnSpc>
                <a:spcPct val="115000"/>
              </a:lnSpc>
              <a:spcBef>
                <a:spcPts val="0"/>
              </a:spcBef>
              <a:spcAft>
                <a:spcPts val="0"/>
              </a:spcAft>
              <a:buClr>
                <a:srgbClr val="434343"/>
              </a:buClr>
              <a:buSzPts val="1400"/>
              <a:buAutoNum type="romanLcPeriod"/>
              <a:defRPr>
                <a:solidFill>
                  <a:srgbClr val="434343"/>
                </a:solidFill>
              </a:defRPr>
            </a:lvl6pPr>
            <a:lvl7pPr marL="4267200" lvl="6" indent="-423545" rtl="0">
              <a:lnSpc>
                <a:spcPct val="115000"/>
              </a:lnSpc>
              <a:spcBef>
                <a:spcPts val="0"/>
              </a:spcBef>
              <a:spcAft>
                <a:spcPts val="0"/>
              </a:spcAft>
              <a:buClr>
                <a:srgbClr val="434343"/>
              </a:buClr>
              <a:buSzPts val="1400"/>
              <a:buAutoNum type="arabicPeriod"/>
              <a:defRPr>
                <a:solidFill>
                  <a:srgbClr val="434343"/>
                </a:solidFill>
              </a:defRPr>
            </a:lvl7pPr>
            <a:lvl8pPr marL="4876800" lvl="7" indent="-423545" rtl="0">
              <a:lnSpc>
                <a:spcPct val="115000"/>
              </a:lnSpc>
              <a:spcBef>
                <a:spcPts val="0"/>
              </a:spcBef>
              <a:spcAft>
                <a:spcPts val="0"/>
              </a:spcAft>
              <a:buClr>
                <a:srgbClr val="434343"/>
              </a:buClr>
              <a:buSzPts val="1400"/>
              <a:buAutoNum type="alphaLcPeriod"/>
              <a:defRPr>
                <a:solidFill>
                  <a:srgbClr val="434343"/>
                </a:solidFill>
              </a:defRPr>
            </a:lvl8pPr>
            <a:lvl9pPr marL="5486400" lvl="8" indent="-423545" rtl="0">
              <a:lnSpc>
                <a:spcPct val="115000"/>
              </a:lnSpc>
              <a:spcBef>
                <a:spcPts val="0"/>
              </a:spcBef>
              <a:spcAft>
                <a:spcPts val="0"/>
              </a:spcAft>
              <a:buClr>
                <a:srgbClr val="434343"/>
              </a:buClr>
              <a:buSzPts val="1400"/>
              <a:buAutoNum type="romanLcPeriod"/>
              <a:defRPr>
                <a:solidFill>
                  <a:srgbClr val="434343"/>
                </a:solidFill>
              </a:defRPr>
            </a:lvl9pPr>
          </a:lstStyle>
          <a:p/>
        </p:txBody>
      </p:sp>
      <p:sp>
        <p:nvSpPr>
          <p:cNvPr id="291" name="Google Shape;291;p4"/>
          <p:cNvSpPr txBox="1">
            <a:spLocks noGrp="1"/>
          </p:cNvSpPr>
          <p:nvPr>
            <p:ph type="title"/>
          </p:nvPr>
        </p:nvSpPr>
        <p:spPr>
          <a:xfrm>
            <a:off x="936000" y="720000"/>
            <a:ext cx="4985370" cy="816800"/>
          </a:xfrm>
          <a:prstGeom prst="rect">
            <a:avLst/>
          </a:prstGeom>
        </p:spPr>
        <p:txBody>
          <a:bodyPr spcFirstLastPara="1" anchor="t">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 name="Date Placeholder 3"/>
          <p:cNvSpPr>
            <a:spLocks noGrp="1"/>
          </p:cNvSpPr>
          <p:nvPr>
            <p:ph type="dt" sz="half" idx="10"/>
          </p:nvPr>
        </p:nvSpPr>
        <p:spPr/>
        <p:txBody>
          <a:bodyPr/>
          <a:lstStyle>
            <a:lvl1pPr>
              <a:defRPr/>
            </a:lvl1pPr>
          </a:lstStyle>
          <a:p>
            <a:pPr>
              <a:defRPr/>
            </a:pPr>
            <a:fld id="{25832814-828B-45A8-9146-FAD944C74B51}"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633B41BC-92EE-4E88-86E1-A3A132023BB5}" type="slidenum">
              <a:rPr lang="en-US" altLang="zh-CN"/>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CE57AA67-3E23-4699-AB7D-33FD9E155092}"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007" y="4406956"/>
            <a:ext cx="1010412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939007" y="2906713"/>
            <a:ext cx="1010412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4BAED4DC-6448-44C5-B7CE-61CBC2FEA624}"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594360" y="1600206"/>
            <a:ext cx="52501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042660" y="1600206"/>
            <a:ext cx="52501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B6BAB84B-B0CC-4F8D-86DE-49A0FC8A8CA8}"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594362" y="1535113"/>
            <a:ext cx="525224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594362" y="2174875"/>
            <a:ext cx="525224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038534" y="1535113"/>
            <a:ext cx="52543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038534" y="2174875"/>
            <a:ext cx="52543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F3636530-2F01-4522-8D4F-7FC0BFFDB55D}"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28507FA7-E9A3-4C73-819C-28305C68087C}"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6AD0B887-F656-4A2F-8135-95EF09D03AC1}"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81" y="273050"/>
            <a:ext cx="3910807"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4647576" y="273106"/>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594381" y="1435103"/>
            <a:ext cx="391080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44D85375-5FAA-4155-8C69-48538C2C6AAE}"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0EB449A-B270-49E6-8937-AE194F434A36}" type="slidenum">
              <a:rPr lang="en-US" altLang="en-US" smtClean="0"/>
            </a:fld>
            <a:endParaRPr lang="en-US" altLang="en-US"/>
          </a:p>
        </p:txBody>
      </p:sp>
    </p:spTree>
  </p:cSld>
  <p:clrMapOvr>
    <a:masterClrMapping/>
  </p:clrMapOvr>
  <p:transition spd="slow">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9974" y="4800600"/>
            <a:ext cx="713232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2329974" y="612775"/>
            <a:ext cx="71323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29974" y="5367338"/>
            <a:ext cx="71323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83775D3A-C5DE-4C40-BC34-4609E9447F7B}"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45250773-D3BC-42FF-B00D-12CBABA97254}"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8220" y="274694"/>
            <a:ext cx="267462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594360" y="274694"/>
            <a:ext cx="782574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C197DCDA-BFB7-423A-ACBA-9F0A45D7A25D}"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5900" y="1122363"/>
            <a:ext cx="89154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485900" y="3602038"/>
            <a:ext cx="89154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68F02C62-82C3-4D5B-867A-9E88284F4297}"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4612E95A-2C4C-40C1-91E5-8C62CA3CE846}"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1054" y="1709791"/>
            <a:ext cx="1025271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11054" y="4589516"/>
            <a:ext cx="1025271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FA65B2C-D029-412D-AE2E-51C4D90A0E47}"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594360" y="1600206"/>
            <a:ext cx="5250180" cy="4525963"/>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042660" y="1600206"/>
            <a:ext cx="5250180" cy="4525963"/>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D97CA663-C791-418A-A43F-98758780ED50}"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9309" y="365129"/>
            <a:ext cx="1025271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19310" y="1681163"/>
            <a:ext cx="502935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19310" y="2505075"/>
            <a:ext cx="502935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017897" y="1681163"/>
            <a:ext cx="505412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017897" y="2505075"/>
            <a:ext cx="5054124"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DDE1D592-EE81-4756-B5F4-EEA0BF28E160}"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fld id="{A4BC7B69-A273-46CF-92B8-643C010675D0}"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43B0EEF4-C66B-4B36-B080-CC5060ABFEED}"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1054" y="1709795"/>
            <a:ext cx="10252710" cy="2852737"/>
          </a:xfrm>
        </p:spPr>
        <p:txBody>
          <a:bodyPr anchor="b"/>
          <a:lstStyle>
            <a:lvl1pPr>
              <a:defRPr sz="5850"/>
            </a:lvl1pPr>
          </a:lstStyle>
          <a:p>
            <a:r>
              <a:rPr lang="en-US"/>
              <a:t>Click to edit Master title style</a:t>
            </a:r>
            <a:endParaRPr lang="vi-VN"/>
          </a:p>
        </p:txBody>
      </p:sp>
      <p:sp>
        <p:nvSpPr>
          <p:cNvPr id="3" name="Text Placeholder 2"/>
          <p:cNvSpPr>
            <a:spLocks noGrp="1"/>
          </p:cNvSpPr>
          <p:nvPr>
            <p:ph type="body" idx="1"/>
          </p:nvPr>
        </p:nvSpPr>
        <p:spPr>
          <a:xfrm>
            <a:off x="811054" y="4589520"/>
            <a:ext cx="10252710" cy="1500187"/>
          </a:xfrm>
        </p:spPr>
        <p:txBody>
          <a:bodyPr/>
          <a:lstStyle>
            <a:lvl1pPr marL="0" indent="0">
              <a:buNone/>
              <a:defRPr sz="2340">
                <a:solidFill>
                  <a:schemeClr val="tx1">
                    <a:tint val="75000"/>
                  </a:schemeClr>
                </a:solidFill>
              </a:defRPr>
            </a:lvl1pPr>
            <a:lvl2pPr marL="445770" indent="0">
              <a:buNone/>
              <a:defRPr sz="1950">
                <a:solidFill>
                  <a:schemeClr val="tx1">
                    <a:tint val="75000"/>
                  </a:schemeClr>
                </a:solidFill>
              </a:defRPr>
            </a:lvl2pPr>
            <a:lvl3pPr marL="891540" indent="0">
              <a:buNone/>
              <a:defRPr sz="1755">
                <a:solidFill>
                  <a:schemeClr val="tx1">
                    <a:tint val="75000"/>
                  </a:schemeClr>
                </a:solidFill>
              </a:defRPr>
            </a:lvl3pPr>
            <a:lvl4pPr marL="1337310" indent="0">
              <a:buNone/>
              <a:defRPr sz="1560">
                <a:solidFill>
                  <a:schemeClr val="tx1">
                    <a:tint val="75000"/>
                  </a:schemeClr>
                </a:solidFill>
              </a:defRPr>
            </a:lvl4pPr>
            <a:lvl5pPr marL="1783080" indent="0">
              <a:buNone/>
              <a:defRPr sz="1560">
                <a:solidFill>
                  <a:schemeClr val="tx1">
                    <a:tint val="75000"/>
                  </a:schemeClr>
                </a:solidFill>
              </a:defRPr>
            </a:lvl5pPr>
            <a:lvl6pPr marL="2228850" indent="0">
              <a:buNone/>
              <a:defRPr sz="1560">
                <a:solidFill>
                  <a:schemeClr val="tx1">
                    <a:tint val="75000"/>
                  </a:schemeClr>
                </a:solidFill>
              </a:defRPr>
            </a:lvl6pPr>
            <a:lvl7pPr marL="2674620" indent="0">
              <a:buNone/>
              <a:defRPr sz="1560">
                <a:solidFill>
                  <a:schemeClr val="tx1">
                    <a:tint val="75000"/>
                  </a:schemeClr>
                </a:solidFill>
              </a:defRPr>
            </a:lvl7pPr>
            <a:lvl8pPr marL="3120390" indent="0">
              <a:buNone/>
              <a:defRPr sz="1560">
                <a:solidFill>
                  <a:schemeClr val="tx1">
                    <a:tint val="75000"/>
                  </a:schemeClr>
                </a:solidFill>
              </a:defRPr>
            </a:lvl8pPr>
            <a:lvl9pPr marL="3566160" indent="0">
              <a:buNone/>
              <a:defRPr sz="156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B9FB953-7C28-48E4-B737-BD11CC28FE41}" type="slidenum">
              <a:rPr lang="en-US" altLang="en-US" smtClean="0"/>
            </a:fld>
            <a:endParaRPr lang="en-US" altLang="en-US"/>
          </a:p>
        </p:txBody>
      </p:sp>
    </p:spTree>
  </p:cSld>
  <p:clrMapOvr>
    <a:masterClrMapping/>
  </p:clrMapOvr>
  <p:transition spd="slow">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9311" y="457200"/>
            <a:ext cx="3834448"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054124" y="987478"/>
            <a:ext cx="601789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19311" y="2057400"/>
            <a:ext cx="383444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88E9912A-4EBD-4E81-8264-64024C35C6C6}"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9311" y="457200"/>
            <a:ext cx="3834448"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054124" y="987478"/>
            <a:ext cx="601789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19311" y="2057400"/>
            <a:ext cx="383444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A28FEFC5-39F8-435B-B19A-341D44D970B3}"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5DA21C3A-648A-4E80-998B-305A0851CA04}"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8220" y="274691"/>
            <a:ext cx="267462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594360" y="274691"/>
            <a:ext cx="7825740" cy="5851525"/>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E0817046-6BE0-4844-81C7-4170C32C8A75}"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94360" y="274638"/>
            <a:ext cx="10698480" cy="1143000"/>
          </a:xfrm>
        </p:spPr>
        <p:txBody>
          <a:bodyPr/>
          <a:lstStyle/>
          <a:p>
            <a:r>
              <a:rPr lang="en-US"/>
              <a:t>Click to edit Master title style</a:t>
            </a:r>
            <a:endParaRPr lang="en-US"/>
          </a:p>
        </p:txBody>
      </p:sp>
      <p:sp>
        <p:nvSpPr>
          <p:cNvPr id="3" name="Table Placeholder 2"/>
          <p:cNvSpPr>
            <a:spLocks noGrp="1"/>
          </p:cNvSpPr>
          <p:nvPr>
            <p:ph type="tbl" idx="1"/>
          </p:nvPr>
        </p:nvSpPr>
        <p:spPr>
          <a:xfrm>
            <a:off x="594360" y="1600206"/>
            <a:ext cx="10698480" cy="4525963"/>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FEBAB50F-5BAF-4B91-966D-9D43F8E16439}"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94360" y="274691"/>
            <a:ext cx="10698480" cy="5851525"/>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fld id="{F7CB5729-AFA8-4A9B-9426-58AF6FFB870D}"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matchingName="Section header">
  <p:cSld name="1_Section header">
    <p:spTree>
      <p:nvGrpSpPr>
        <p:cNvPr id="1" name="Shape 35"/>
        <p:cNvGrpSpPr/>
        <p:nvPr/>
      </p:nvGrpSpPr>
      <p:grpSpPr>
        <a:xfrm>
          <a:off x="0" y="0"/>
          <a:ext cx="0" cy="0"/>
          <a:chOff x="0" y="0"/>
          <a:chExt cx="0" cy="0"/>
        </a:xfrm>
      </p:grpSpPr>
      <p:grpSp>
        <p:nvGrpSpPr>
          <p:cNvPr id="5" name="Google Shape;39;p3"/>
          <p:cNvGrpSpPr/>
          <p:nvPr/>
        </p:nvGrpSpPr>
        <p:grpSpPr bwMode="auto">
          <a:xfrm>
            <a:off x="-35084" y="3"/>
            <a:ext cx="11992452" cy="6862763"/>
            <a:chOff x="220107" y="-181001"/>
            <a:chExt cx="9224691" cy="5147385"/>
          </a:xfrm>
        </p:grpSpPr>
        <p:sp>
          <p:nvSpPr>
            <p:cNvPr id="6" name="Google Shape;40;p3"/>
            <p:cNvSpPr/>
            <p:nvPr/>
          </p:nvSpPr>
          <p:spPr bwMode="auto">
            <a:xfrm>
              <a:off x="4819963" y="4483624"/>
              <a:ext cx="242876" cy="237624"/>
            </a:xfrm>
            <a:custGeom>
              <a:avLst/>
              <a:gdLst>
                <a:gd name="T0" fmla="*/ 4528630 w 9849"/>
                <a:gd name="T1" fmla="*/ 617 h 9636"/>
                <a:gd name="T2" fmla="*/ 2754148 w 9849"/>
                <a:gd name="T3" fmla="*/ 1128048 h 9636"/>
                <a:gd name="T4" fmla="*/ 831904 w 9849"/>
                <a:gd name="T5" fmla="*/ 333256 h 9636"/>
                <a:gd name="T6" fmla="*/ 831904 w 9849"/>
                <a:gd name="T7" fmla="*/ 333256 h 9636"/>
                <a:gd name="T8" fmla="*/ 1368258 w 9849"/>
                <a:gd name="T9" fmla="*/ 2347930 h 9636"/>
                <a:gd name="T10" fmla="*/ 0 w 9849"/>
                <a:gd name="T11" fmla="*/ 3937565 h 9636"/>
                <a:gd name="T12" fmla="*/ 2088872 w 9849"/>
                <a:gd name="T13" fmla="*/ 4067079 h 9636"/>
                <a:gd name="T14" fmla="*/ 3179829 w 9849"/>
                <a:gd name="T15" fmla="*/ 5859814 h 9636"/>
                <a:gd name="T16" fmla="*/ 3937531 w 9849"/>
                <a:gd name="T17" fmla="*/ 3900451 h 9636"/>
                <a:gd name="T18" fmla="*/ 5989314 w 9849"/>
                <a:gd name="T19" fmla="*/ 3420050 h 9636"/>
                <a:gd name="T20" fmla="*/ 4362619 w 9849"/>
                <a:gd name="T21" fmla="*/ 2088877 h 9636"/>
                <a:gd name="T22" fmla="*/ 4528630 w 9849"/>
                <a:gd name="T23" fmla="*/ 617 h 96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849" h="9636" extrusionOk="0">
                  <a:moveTo>
                    <a:pt x="7447" y="1"/>
                  </a:moveTo>
                  <a:lnTo>
                    <a:pt x="4529" y="1855"/>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p>
              <a:endParaRPr lang="en-US" sz="2800" b="1" i="1">
                <a:solidFill>
                  <a:srgbClr val="000000"/>
                </a:solidFill>
              </a:endParaRPr>
            </a:p>
          </p:txBody>
        </p:sp>
        <p:sp>
          <p:nvSpPr>
            <p:cNvPr id="7" name="Google Shape;41;p3"/>
            <p:cNvSpPr/>
            <p:nvPr/>
          </p:nvSpPr>
          <p:spPr bwMode="auto">
            <a:xfrm>
              <a:off x="220107" y="3050418"/>
              <a:ext cx="597838" cy="584914"/>
            </a:xfrm>
            <a:custGeom>
              <a:avLst/>
              <a:gdLst>
                <a:gd name="T0" fmla="*/ 24091320 w 11217"/>
                <a:gd name="T1" fmla="*/ 2825 h 10974"/>
                <a:gd name="T2" fmla="*/ 14680315 w 11217"/>
                <a:gd name="T3" fmla="*/ 6048269 h 10974"/>
                <a:gd name="T4" fmla="*/ 4405784 w 11217"/>
                <a:gd name="T5" fmla="*/ 1815344 h 10974"/>
                <a:gd name="T6" fmla="*/ 7254962 w 11217"/>
                <a:gd name="T7" fmla="*/ 12610722 h 10974"/>
                <a:gd name="T8" fmla="*/ 2825 w 11217"/>
                <a:gd name="T9" fmla="*/ 21070869 h 10974"/>
                <a:gd name="T10" fmla="*/ 11140935 w 11217"/>
                <a:gd name="T11" fmla="*/ 21675983 h 10974"/>
                <a:gd name="T12" fmla="*/ 16924406 w 11217"/>
                <a:gd name="T13" fmla="*/ 31175906 h 10974"/>
                <a:gd name="T14" fmla="*/ 20983703 w 11217"/>
                <a:gd name="T15" fmla="*/ 20812364 h 10974"/>
                <a:gd name="T16" fmla="*/ 31863268 w 11217"/>
                <a:gd name="T17" fmla="*/ 18221452 h 10974"/>
                <a:gd name="T18" fmla="*/ 23227794 w 11217"/>
                <a:gd name="T19" fmla="*/ 11141988 h 10974"/>
                <a:gd name="T20" fmla="*/ 24091320 w 11217"/>
                <a:gd name="T21" fmla="*/ 2825 h 109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p>
              <a:endParaRPr lang="en-US" sz="2800" b="1" i="1">
                <a:solidFill>
                  <a:srgbClr val="000000"/>
                </a:solidFill>
              </a:endParaRPr>
            </a:p>
          </p:txBody>
        </p:sp>
        <p:sp>
          <p:nvSpPr>
            <p:cNvPr id="8" name="Google Shape;42;p3"/>
            <p:cNvSpPr/>
            <p:nvPr/>
          </p:nvSpPr>
          <p:spPr bwMode="auto">
            <a:xfrm>
              <a:off x="7220476" y="2601148"/>
              <a:ext cx="367286" cy="383415"/>
            </a:xfrm>
            <a:custGeom>
              <a:avLst/>
              <a:gdLst>
                <a:gd name="T0" fmla="*/ 3810906 w 13162"/>
                <a:gd name="T1" fmla="*/ 781 h 13740"/>
                <a:gd name="T2" fmla="*/ 3337469 w 13162"/>
                <a:gd name="T3" fmla="*/ 3692560 h 13740"/>
                <a:gd name="T4" fmla="*/ 781 w 13162"/>
                <a:gd name="T5" fmla="*/ 5397110 h 13740"/>
                <a:gd name="T6" fmla="*/ 3384964 w 13162"/>
                <a:gd name="T7" fmla="*/ 7006644 h 13740"/>
                <a:gd name="T8" fmla="*/ 3976774 w 13162"/>
                <a:gd name="T9" fmla="*/ 10698423 h 13740"/>
                <a:gd name="T10" fmla="*/ 6533209 w 13162"/>
                <a:gd name="T11" fmla="*/ 7976902 h 13740"/>
                <a:gd name="T12" fmla="*/ 10249127 w 13162"/>
                <a:gd name="T13" fmla="*/ 8544573 h 13740"/>
                <a:gd name="T14" fmla="*/ 10249127 w 13162"/>
                <a:gd name="T15" fmla="*/ 8544573 h 13740"/>
                <a:gd name="T16" fmla="*/ 8450341 w 13162"/>
                <a:gd name="T17" fmla="*/ 5278737 h 13740"/>
                <a:gd name="T18" fmla="*/ 10130754 w 13162"/>
                <a:gd name="T19" fmla="*/ 1941269 h 13740"/>
                <a:gd name="T20" fmla="*/ 6462358 w 13162"/>
                <a:gd name="T21" fmla="*/ 2628067 h 13740"/>
                <a:gd name="T22" fmla="*/ 3810906 w 13162"/>
                <a:gd name="T23" fmla="*/ 781 h 137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162" h="13740" extrusionOk="0">
                  <a:moveTo>
                    <a:pt x="4894" y="1"/>
                  </a:moveTo>
                  <a:lnTo>
                    <a:pt x="4286" y="4742"/>
                  </a:lnTo>
                  <a:lnTo>
                    <a:pt x="1" y="6931"/>
                  </a:lnTo>
                  <a:lnTo>
                    <a:pt x="4347" y="8998"/>
                  </a:lnTo>
                  <a:lnTo>
                    <a:pt x="5107" y="13739"/>
                  </a:lnTo>
                  <a:lnTo>
                    <a:pt x="8390" y="10244"/>
                  </a:lnTo>
                  <a:lnTo>
                    <a:pt x="13162" y="10973"/>
                  </a:lnTo>
                  <a:lnTo>
                    <a:pt x="10852" y="6779"/>
                  </a:lnTo>
                  <a:lnTo>
                    <a:pt x="13010" y="2493"/>
                  </a:lnTo>
                  <a:lnTo>
                    <a:pt x="8299" y="3375"/>
                  </a:lnTo>
                  <a:lnTo>
                    <a:pt x="4894"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p>
              <a:endParaRPr lang="en-US" sz="2800" b="1" i="1">
                <a:solidFill>
                  <a:srgbClr val="000000"/>
                </a:solidFill>
              </a:endParaRPr>
            </a:p>
          </p:txBody>
        </p:sp>
        <p:sp>
          <p:nvSpPr>
            <p:cNvPr id="9" name="Google Shape;43;p3"/>
            <p:cNvSpPr/>
            <p:nvPr/>
          </p:nvSpPr>
          <p:spPr bwMode="auto">
            <a:xfrm rot="2254481">
              <a:off x="2410503" y="4509795"/>
              <a:ext cx="242871" cy="238309"/>
            </a:xfrm>
            <a:custGeom>
              <a:avLst/>
              <a:gdLst>
                <a:gd name="T0" fmla="*/ 9208599 w 4834"/>
                <a:gd name="T1" fmla="*/ 2512 h 4743"/>
                <a:gd name="T2" fmla="*/ 5601407 w 4834"/>
                <a:gd name="T3" fmla="*/ 2304860 h 4743"/>
                <a:gd name="T4" fmla="*/ 1688742 w 4834"/>
                <a:gd name="T5" fmla="*/ 691714 h 4743"/>
                <a:gd name="T6" fmla="*/ 2764077 w 4834"/>
                <a:gd name="T7" fmla="*/ 4836924 h 4743"/>
                <a:gd name="T8" fmla="*/ 2512 w 4834"/>
                <a:gd name="T9" fmla="*/ 8058190 h 4743"/>
                <a:gd name="T10" fmla="*/ 4298877 w 4834"/>
                <a:gd name="T11" fmla="*/ 8287908 h 4743"/>
                <a:gd name="T12" fmla="*/ 6522749 w 4834"/>
                <a:gd name="T13" fmla="*/ 11971171 h 4743"/>
                <a:gd name="T14" fmla="*/ 8057499 w 4834"/>
                <a:gd name="T15" fmla="*/ 7982472 h 4743"/>
                <a:gd name="T16" fmla="*/ 12202384 w 4834"/>
                <a:gd name="T17" fmla="*/ 6985272 h 4743"/>
                <a:gd name="T18" fmla="*/ 8900614 w 4834"/>
                <a:gd name="T19" fmla="*/ 4299209 h 4743"/>
                <a:gd name="T20" fmla="*/ 9208599 w 4834"/>
                <a:gd name="T21" fmla="*/ 2512 h 47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p>
              <a:endParaRPr lang="en-US" sz="2800" b="1" i="1">
                <a:solidFill>
                  <a:srgbClr val="000000"/>
                </a:solidFill>
              </a:endParaRPr>
            </a:p>
          </p:txBody>
        </p:sp>
        <p:sp>
          <p:nvSpPr>
            <p:cNvPr id="10" name="Google Shape;44;p3"/>
            <p:cNvSpPr/>
            <p:nvPr/>
          </p:nvSpPr>
          <p:spPr bwMode="auto">
            <a:xfrm>
              <a:off x="1181351" y="4666129"/>
              <a:ext cx="159272" cy="155310"/>
            </a:xfrm>
            <a:custGeom>
              <a:avLst/>
              <a:gdLst>
                <a:gd name="T0" fmla="*/ 3944765 w 4864"/>
                <a:gd name="T1" fmla="*/ 0 h 4743"/>
                <a:gd name="T2" fmla="*/ 2412525 w 4864"/>
                <a:gd name="T3" fmla="*/ 977900 h 4743"/>
                <a:gd name="T4" fmla="*/ 750582 w 4864"/>
                <a:gd name="T5" fmla="*/ 293789 h 4743"/>
                <a:gd name="T6" fmla="*/ 1206263 w 4864"/>
                <a:gd name="T7" fmla="*/ 2053347 h 4743"/>
                <a:gd name="T8" fmla="*/ 1081 w 4864"/>
                <a:gd name="T9" fmla="*/ 3422583 h 4743"/>
                <a:gd name="T10" fmla="*/ 1826029 w 4864"/>
                <a:gd name="T11" fmla="*/ 3520164 h 4743"/>
                <a:gd name="T12" fmla="*/ 2770658 w 4864"/>
                <a:gd name="T13" fmla="*/ 5084561 h 4743"/>
                <a:gd name="T14" fmla="*/ 3422580 w 4864"/>
                <a:gd name="T15" fmla="*/ 3390427 h 4743"/>
                <a:gd name="T16" fmla="*/ 5215372 w 4864"/>
                <a:gd name="T17" fmla="*/ 2965822 h 4743"/>
                <a:gd name="T18" fmla="*/ 3781793 w 4864"/>
                <a:gd name="T19" fmla="*/ 1826030 h 4743"/>
                <a:gd name="T20" fmla="*/ 3944765 w 4864"/>
                <a:gd name="T21" fmla="*/ 0 h 47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p>
              <a:endParaRPr lang="en-US" sz="2800" b="1" i="1">
                <a:solidFill>
                  <a:srgbClr val="000000"/>
                </a:solidFill>
              </a:endParaRPr>
            </a:p>
          </p:txBody>
        </p:sp>
        <p:sp>
          <p:nvSpPr>
            <p:cNvPr id="11" name="Google Shape;45;p3"/>
            <p:cNvSpPr/>
            <p:nvPr/>
          </p:nvSpPr>
          <p:spPr bwMode="auto">
            <a:xfrm>
              <a:off x="9201928" y="2363249"/>
              <a:ext cx="242870" cy="237892"/>
            </a:xfrm>
            <a:custGeom>
              <a:avLst/>
              <a:gdLst>
                <a:gd name="T0" fmla="*/ 5997026 w 7417"/>
                <a:gd name="T1" fmla="*/ 0 h 7265"/>
                <a:gd name="T2" fmla="*/ 3650974 w 7417"/>
                <a:gd name="T3" fmla="*/ 1532234 h 7265"/>
                <a:gd name="T4" fmla="*/ 1075446 w 7417"/>
                <a:gd name="T5" fmla="*/ 456759 h 7265"/>
                <a:gd name="T6" fmla="*/ 1792791 w 7417"/>
                <a:gd name="T7" fmla="*/ 3160935 h 7265"/>
                <a:gd name="T8" fmla="*/ 0 w 7417"/>
                <a:gd name="T9" fmla="*/ 5279663 h 7265"/>
                <a:gd name="T10" fmla="*/ 2770657 w 7417"/>
                <a:gd name="T11" fmla="*/ 5410479 h 7265"/>
                <a:gd name="T12" fmla="*/ 4237471 w 7417"/>
                <a:gd name="T13" fmla="*/ 7789760 h 7265"/>
                <a:gd name="T14" fmla="*/ 5215369 w 7417"/>
                <a:gd name="T15" fmla="*/ 5214272 h 7265"/>
                <a:gd name="T16" fmla="*/ 7952789 w 7417"/>
                <a:gd name="T17" fmla="*/ 4562353 h 7265"/>
                <a:gd name="T18" fmla="*/ 5768629 w 7417"/>
                <a:gd name="T19" fmla="*/ 2802803 h 7265"/>
                <a:gd name="T20" fmla="*/ 5997026 w 7417"/>
                <a:gd name="T21" fmla="*/ 0 h 72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p>
              <a:endParaRPr lang="en-US" sz="2800" b="1" i="1">
                <a:solidFill>
                  <a:srgbClr val="000000"/>
                </a:solidFill>
              </a:endParaRPr>
            </a:p>
          </p:txBody>
        </p:sp>
        <p:sp>
          <p:nvSpPr>
            <p:cNvPr id="12" name="Google Shape;46;p3"/>
            <p:cNvSpPr/>
            <p:nvPr/>
          </p:nvSpPr>
          <p:spPr bwMode="auto">
            <a:xfrm>
              <a:off x="1277656" y="1309708"/>
              <a:ext cx="158289" cy="154294"/>
            </a:xfrm>
            <a:custGeom>
              <a:avLst/>
              <a:gdLst>
                <a:gd name="T0" fmla="*/ 3911513 w 4834"/>
                <a:gd name="T1" fmla="*/ 1081 h 4712"/>
                <a:gd name="T2" fmla="*/ 2379279 w 4834"/>
                <a:gd name="T3" fmla="*/ 977861 h 4712"/>
                <a:gd name="T4" fmla="*/ 717310 w 4834"/>
                <a:gd name="T5" fmla="*/ 261632 h 4712"/>
                <a:gd name="T6" fmla="*/ 717310 w 4834"/>
                <a:gd name="T7" fmla="*/ 261632 h 4712"/>
                <a:gd name="T8" fmla="*/ 1173022 w 4834"/>
                <a:gd name="T9" fmla="*/ 2021147 h 4712"/>
                <a:gd name="T10" fmla="*/ 0 w 4834"/>
                <a:gd name="T11" fmla="*/ 3422563 h 4712"/>
                <a:gd name="T12" fmla="*/ 1792785 w 4834"/>
                <a:gd name="T13" fmla="*/ 3520143 h 4712"/>
                <a:gd name="T14" fmla="*/ 2737411 w 4834"/>
                <a:gd name="T15" fmla="*/ 5052343 h 4712"/>
                <a:gd name="T16" fmla="*/ 3389330 w 4834"/>
                <a:gd name="T17" fmla="*/ 3357139 h 4712"/>
                <a:gd name="T18" fmla="*/ 5182082 w 4834"/>
                <a:gd name="T19" fmla="*/ 2933616 h 4712"/>
                <a:gd name="T20" fmla="*/ 3748509 w 4834"/>
                <a:gd name="T21" fmla="*/ 1792751 h 4712"/>
                <a:gd name="T22" fmla="*/ 3911513 w 4834"/>
                <a:gd name="T23" fmla="*/ 1081 h 47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34" h="4712" extrusionOk="0">
                  <a:moveTo>
                    <a:pt x="3648" y="1"/>
                  </a:moveTo>
                  <a:lnTo>
                    <a:pt x="2219" y="912"/>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p>
              <a:endParaRPr lang="en-US" sz="2800" b="1" i="1">
                <a:solidFill>
                  <a:srgbClr val="000000"/>
                </a:solidFill>
              </a:endParaRPr>
            </a:p>
          </p:txBody>
        </p:sp>
        <p:sp>
          <p:nvSpPr>
            <p:cNvPr id="13" name="Google Shape;47;p3"/>
            <p:cNvSpPr/>
            <p:nvPr/>
          </p:nvSpPr>
          <p:spPr bwMode="auto">
            <a:xfrm>
              <a:off x="817951" y="-181001"/>
              <a:ext cx="367286" cy="384280"/>
            </a:xfrm>
            <a:custGeom>
              <a:avLst/>
              <a:gdLst>
                <a:gd name="T0" fmla="*/ 3810906 w 13162"/>
                <a:gd name="T1" fmla="*/ 781 h 13771"/>
                <a:gd name="T2" fmla="*/ 3337469 w 13162"/>
                <a:gd name="T3" fmla="*/ 3716697 h 13771"/>
                <a:gd name="T4" fmla="*/ 0 w 13162"/>
                <a:gd name="T5" fmla="*/ 5421247 h 13771"/>
                <a:gd name="T6" fmla="*/ 3384964 w 13162"/>
                <a:gd name="T7" fmla="*/ 7030027 h 13771"/>
                <a:gd name="T8" fmla="*/ 3976774 w 13162"/>
                <a:gd name="T9" fmla="*/ 10722559 h 13771"/>
                <a:gd name="T10" fmla="*/ 6556566 w 13162"/>
                <a:gd name="T11" fmla="*/ 8001038 h 13771"/>
                <a:gd name="T12" fmla="*/ 10249127 w 13162"/>
                <a:gd name="T13" fmla="*/ 8568710 h 13771"/>
                <a:gd name="T14" fmla="*/ 8450341 w 13162"/>
                <a:gd name="T15" fmla="*/ 5278736 h 13771"/>
                <a:gd name="T16" fmla="*/ 10130754 w 13162"/>
                <a:gd name="T17" fmla="*/ 1941268 h 13771"/>
                <a:gd name="T18" fmla="*/ 6461577 w 13162"/>
                <a:gd name="T19" fmla="*/ 2651451 h 13771"/>
                <a:gd name="T20" fmla="*/ 3810906 w 13162"/>
                <a:gd name="T21" fmla="*/ 781 h 137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p>
              <a:endParaRPr lang="en-US" sz="2800" b="1" i="1">
                <a:solidFill>
                  <a:srgbClr val="000000"/>
                </a:solidFill>
              </a:endParaRPr>
            </a:p>
          </p:txBody>
        </p:sp>
        <p:sp>
          <p:nvSpPr>
            <p:cNvPr id="14" name="Google Shape;48;p3"/>
            <p:cNvSpPr/>
            <p:nvPr/>
          </p:nvSpPr>
          <p:spPr bwMode="auto">
            <a:xfrm>
              <a:off x="8183277" y="4291510"/>
              <a:ext cx="689773" cy="674874"/>
            </a:xfrm>
            <a:custGeom>
              <a:avLst/>
              <a:gdLst>
                <a:gd name="T0" fmla="*/ 17078537 w 21065"/>
                <a:gd name="T1" fmla="*/ 1081 h 20610"/>
                <a:gd name="T2" fmla="*/ 10429604 w 21065"/>
                <a:gd name="T3" fmla="*/ 4302887 h 20610"/>
                <a:gd name="T4" fmla="*/ 3128783 w 21065"/>
                <a:gd name="T5" fmla="*/ 1239496 h 20610"/>
                <a:gd name="T6" fmla="*/ 3128783 w 21065"/>
                <a:gd name="T7" fmla="*/ 1239496 h 20610"/>
                <a:gd name="T8" fmla="*/ 5149934 w 21065"/>
                <a:gd name="T9" fmla="*/ 8898481 h 20610"/>
                <a:gd name="T10" fmla="*/ 0 w 21065"/>
                <a:gd name="T11" fmla="*/ 14895461 h 20610"/>
                <a:gd name="T12" fmla="*/ 7920585 w 21065"/>
                <a:gd name="T13" fmla="*/ 15319018 h 20610"/>
                <a:gd name="T14" fmla="*/ 12026183 w 21065"/>
                <a:gd name="T15" fmla="*/ 22097654 h 20610"/>
                <a:gd name="T16" fmla="*/ 14894414 w 21065"/>
                <a:gd name="T17" fmla="*/ 14699253 h 20610"/>
                <a:gd name="T18" fmla="*/ 22586603 w 21065"/>
                <a:gd name="T19" fmla="*/ 12874310 h 20610"/>
                <a:gd name="T20" fmla="*/ 16458773 w 21065"/>
                <a:gd name="T21" fmla="*/ 7888429 h 20610"/>
                <a:gd name="T22" fmla="*/ 17078537 w 21065"/>
                <a:gd name="T23" fmla="*/ 1081 h 206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065" h="20610" extrusionOk="0">
                  <a:moveTo>
                    <a:pt x="15928" y="1"/>
                  </a:moveTo>
                  <a:lnTo>
                    <a:pt x="9727" y="4013"/>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p>
              <a:endParaRPr lang="en-US" sz="2800" b="1" i="1">
                <a:solidFill>
                  <a:srgbClr val="000000"/>
                </a:solidFill>
              </a:endParaRPr>
            </a:p>
          </p:txBody>
        </p:sp>
        <p:sp>
          <p:nvSpPr>
            <p:cNvPr id="15" name="Google Shape;49;p3"/>
            <p:cNvSpPr/>
            <p:nvPr/>
          </p:nvSpPr>
          <p:spPr bwMode="auto">
            <a:xfrm>
              <a:off x="8366909" y="266395"/>
              <a:ext cx="322506" cy="315531"/>
            </a:xfrm>
            <a:custGeom>
              <a:avLst/>
              <a:gdLst>
                <a:gd name="T0" fmla="*/ 7984946 w 9849"/>
                <a:gd name="T1" fmla="*/ 0 h 9636"/>
                <a:gd name="T2" fmla="*/ 4889393 w 9849"/>
                <a:gd name="T3" fmla="*/ 1987917 h 9636"/>
                <a:gd name="T4" fmla="*/ 1466815 w 9849"/>
                <a:gd name="T5" fmla="*/ 586529 h 9636"/>
                <a:gd name="T6" fmla="*/ 2412524 w 9849"/>
                <a:gd name="T7" fmla="*/ 4138839 h 9636"/>
                <a:gd name="T8" fmla="*/ 0 w 9849"/>
                <a:gd name="T9" fmla="*/ 6974885 h 9636"/>
                <a:gd name="T10" fmla="*/ 3683131 w 9849"/>
                <a:gd name="T11" fmla="*/ 7170046 h 9636"/>
                <a:gd name="T12" fmla="*/ 5638894 w 9849"/>
                <a:gd name="T13" fmla="*/ 10332068 h 9636"/>
                <a:gd name="T14" fmla="*/ 6974925 w 9849"/>
                <a:gd name="T15" fmla="*/ 6877338 h 9636"/>
                <a:gd name="T16" fmla="*/ 10560475 w 9849"/>
                <a:gd name="T17" fmla="*/ 6029177 h 9636"/>
                <a:gd name="T18" fmla="*/ 7692238 w 9849"/>
                <a:gd name="T19" fmla="*/ 3683127 h 9636"/>
                <a:gd name="T20" fmla="*/ 7984946 w 9849"/>
                <a:gd name="T21" fmla="*/ 0 h 96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p>
              <a:endParaRPr lang="en-US" sz="2800" b="1" i="1">
                <a:solidFill>
                  <a:srgbClr val="000000"/>
                </a:solidFill>
              </a:endParaRPr>
            </a:p>
          </p:txBody>
        </p:sp>
        <p:sp>
          <p:nvSpPr>
            <p:cNvPr id="16" name="Google Shape;50;p3"/>
            <p:cNvSpPr/>
            <p:nvPr/>
          </p:nvSpPr>
          <p:spPr bwMode="auto">
            <a:xfrm>
              <a:off x="2405203" y="1421261"/>
              <a:ext cx="253471" cy="247074"/>
            </a:xfrm>
            <a:custGeom>
              <a:avLst/>
              <a:gdLst>
                <a:gd name="T0" fmla="*/ 10029932 w 4834"/>
                <a:gd name="T1" fmla="*/ 2727 h 4712"/>
                <a:gd name="T2" fmla="*/ 6100975 w 4834"/>
                <a:gd name="T3" fmla="*/ 2507497 h 4712"/>
                <a:gd name="T4" fmla="*/ 1839369 w 4834"/>
                <a:gd name="T5" fmla="*/ 670854 h 4712"/>
                <a:gd name="T6" fmla="*/ 1839369 w 4834"/>
                <a:gd name="T7" fmla="*/ 670854 h 4712"/>
                <a:gd name="T8" fmla="*/ 3007884 w 4834"/>
                <a:gd name="T9" fmla="*/ 5182681 h 4712"/>
                <a:gd name="T10" fmla="*/ 0 w 4834"/>
                <a:gd name="T11" fmla="*/ 8776213 h 4712"/>
                <a:gd name="T12" fmla="*/ 4597033 w 4834"/>
                <a:gd name="T13" fmla="*/ 9026381 h 4712"/>
                <a:gd name="T14" fmla="*/ 7019322 w 4834"/>
                <a:gd name="T15" fmla="*/ 12955340 h 4712"/>
                <a:gd name="T16" fmla="*/ 8690951 w 4834"/>
                <a:gd name="T17" fmla="*/ 8608473 h 4712"/>
                <a:gd name="T18" fmla="*/ 13288036 w 4834"/>
                <a:gd name="T19" fmla="*/ 7522438 h 4712"/>
                <a:gd name="T20" fmla="*/ 9612025 w 4834"/>
                <a:gd name="T21" fmla="*/ 4597034 h 4712"/>
                <a:gd name="T22" fmla="*/ 10029932 w 4834"/>
                <a:gd name="T23" fmla="*/ 2727 h 47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34" h="4712" extrusionOk="0">
                  <a:moveTo>
                    <a:pt x="3648" y="1"/>
                  </a:moveTo>
                  <a:lnTo>
                    <a:pt x="2219" y="912"/>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p>
              <a:endParaRPr lang="en-US" sz="2800" b="1" i="1">
                <a:solidFill>
                  <a:srgbClr val="000000"/>
                </a:solidFill>
              </a:endParaRPr>
            </a:p>
          </p:txBody>
        </p:sp>
      </p:grpSp>
      <p:sp>
        <p:nvSpPr>
          <p:cNvPr id="17" name="Google Shape;51;p3"/>
          <p:cNvSpPr/>
          <p:nvPr/>
        </p:nvSpPr>
        <p:spPr bwMode="auto">
          <a:xfrm>
            <a:off x="7200435" y="827091"/>
            <a:ext cx="206375" cy="206375"/>
          </a:xfrm>
          <a:custGeom>
            <a:avLst/>
            <a:gdLst>
              <a:gd name="T0" fmla="*/ 3918945 w 4864"/>
              <a:gd name="T1" fmla="*/ 0 h 4743"/>
              <a:gd name="T2" fmla="*/ 2396753 w 4864"/>
              <a:gd name="T3" fmla="*/ 1726623 h 4743"/>
              <a:gd name="T4" fmla="*/ 745642 w 4864"/>
              <a:gd name="T5" fmla="*/ 518744 h 4743"/>
              <a:gd name="T6" fmla="*/ 1198360 w 4864"/>
              <a:gd name="T7" fmla="*/ 3625595 h 4743"/>
              <a:gd name="T8" fmla="*/ 1077 w 4864"/>
              <a:gd name="T9" fmla="*/ 6043267 h 4743"/>
              <a:gd name="T10" fmla="*/ 1814071 w 4864"/>
              <a:gd name="T11" fmla="*/ 6215529 h 4743"/>
              <a:gd name="T12" fmla="*/ 2752537 w 4864"/>
              <a:gd name="T13" fmla="*/ 8977769 h 4743"/>
              <a:gd name="T14" fmla="*/ 3400200 w 4864"/>
              <a:gd name="T15" fmla="*/ 5986441 h 4743"/>
              <a:gd name="T16" fmla="*/ 5181242 w 4864"/>
              <a:gd name="T17" fmla="*/ 5236738 h 4743"/>
              <a:gd name="T18" fmla="*/ 3757029 w 4864"/>
              <a:gd name="T19" fmla="*/ 3224201 h 4743"/>
              <a:gd name="T20" fmla="*/ 3918945 w 4864"/>
              <a:gd name="T21" fmla="*/ 0 h 47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p>
            <a:endParaRPr lang="en-US" sz="2800" b="1" i="1">
              <a:solidFill>
                <a:srgbClr val="000000"/>
              </a:solidFill>
            </a:endParaRPr>
          </a:p>
        </p:txBody>
      </p:sp>
      <p:grpSp>
        <p:nvGrpSpPr>
          <p:cNvPr id="18" name="Google Shape;52;p3"/>
          <p:cNvGrpSpPr/>
          <p:nvPr/>
        </p:nvGrpSpPr>
        <p:grpSpPr bwMode="auto">
          <a:xfrm rot="3102133">
            <a:off x="-668557" y="-2186860"/>
            <a:ext cx="13490575" cy="9507696"/>
            <a:chOff x="1349075" y="1476000"/>
            <a:chExt cx="3974275" cy="2872400"/>
          </a:xfrm>
        </p:grpSpPr>
        <p:sp>
          <p:nvSpPr>
            <p:cNvPr id="19" name="Google Shape;53;p3"/>
            <p:cNvSpPr/>
            <p:nvPr/>
          </p:nvSpPr>
          <p:spPr bwMode="auto">
            <a:xfrm>
              <a:off x="1349075" y="1476000"/>
              <a:ext cx="3034275" cy="2557050"/>
            </a:xfrm>
            <a:custGeom>
              <a:avLst/>
              <a:gdLst>
                <a:gd name="T0" fmla="*/ 625 w 121371"/>
                <a:gd name="T1" fmla="*/ 27033125 h 102282"/>
                <a:gd name="T2" fmla="*/ 36969375 w 121371"/>
                <a:gd name="T3" fmla="*/ 1291875 h 102282"/>
                <a:gd name="T4" fmla="*/ 67365000 w 121371"/>
                <a:gd name="T5" fmla="*/ 13526250 h 102282"/>
                <a:gd name="T6" fmla="*/ 73653125 w 121371"/>
                <a:gd name="T7" fmla="*/ 24905625 h 102282"/>
                <a:gd name="T8" fmla="*/ 75533750 w 121371"/>
                <a:gd name="T9" fmla="*/ 35961875 h 102282"/>
                <a:gd name="T10" fmla="*/ 64382500 w 121371"/>
                <a:gd name="T11" fmla="*/ 63925625 h 1022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1371" h="102282" fill="none" extrusionOk="0">
                  <a:moveTo>
                    <a:pt x="1" y="43253"/>
                  </a:moveTo>
                  <a:cubicBezTo>
                    <a:pt x="7934" y="25441"/>
                    <a:pt x="29150" y="4742"/>
                    <a:pt x="59151" y="2067"/>
                  </a:cubicBezTo>
                  <a:cubicBezTo>
                    <a:pt x="82403" y="0"/>
                    <a:pt x="97449" y="8876"/>
                    <a:pt x="107784" y="21642"/>
                  </a:cubicBezTo>
                  <a:cubicBezTo>
                    <a:pt x="112434" y="27356"/>
                    <a:pt x="115930" y="33071"/>
                    <a:pt x="117845" y="39849"/>
                  </a:cubicBezTo>
                  <a:cubicBezTo>
                    <a:pt x="119760" y="45563"/>
                    <a:pt x="120580" y="51551"/>
                    <a:pt x="120854" y="57539"/>
                  </a:cubicBezTo>
                  <a:cubicBezTo>
                    <a:pt x="121371" y="73831"/>
                    <a:pt x="117845" y="93132"/>
                    <a:pt x="103012" y="102281"/>
                  </a:cubicBezTo>
                </a:path>
              </a:pathLst>
            </a:custGeom>
            <a:noFill/>
            <a:ln w="152400" cap="flat" cmpd="sng">
              <a:solidFill>
                <a:schemeClr val="tx2"/>
              </a:solidFill>
              <a:prstDash val="solid"/>
              <a:miter lim="303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sz="2800" b="1" i="1">
                <a:solidFill>
                  <a:srgbClr val="000000"/>
                </a:solidFill>
              </a:endParaRPr>
            </a:p>
          </p:txBody>
        </p:sp>
        <p:sp>
          <p:nvSpPr>
            <p:cNvPr id="20" name="Google Shape;54;p3"/>
            <p:cNvSpPr/>
            <p:nvPr/>
          </p:nvSpPr>
          <p:spPr bwMode="auto">
            <a:xfrm>
              <a:off x="1402275" y="1530700"/>
              <a:ext cx="2927875" cy="2465875"/>
            </a:xfrm>
            <a:custGeom>
              <a:avLst/>
              <a:gdLst>
                <a:gd name="T0" fmla="*/ 0 w 117115"/>
                <a:gd name="T1" fmla="*/ 26065000 h 98635"/>
                <a:gd name="T2" fmla="*/ 35676875 w 117115"/>
                <a:gd name="T3" fmla="*/ 1235625 h 98635"/>
                <a:gd name="T4" fmla="*/ 65008750 w 117115"/>
                <a:gd name="T5" fmla="*/ 13032500 h 98635"/>
                <a:gd name="T6" fmla="*/ 71069375 w 117115"/>
                <a:gd name="T7" fmla="*/ 24013125 h 98635"/>
                <a:gd name="T8" fmla="*/ 72873750 w 117115"/>
                <a:gd name="T9" fmla="*/ 34670625 h 98635"/>
                <a:gd name="T10" fmla="*/ 62121250 w 117115"/>
                <a:gd name="T11" fmla="*/ 61646250 h 986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115" h="98635" fill="none" extrusionOk="0">
                  <a:moveTo>
                    <a:pt x="0" y="41704"/>
                  </a:moveTo>
                  <a:cubicBezTo>
                    <a:pt x="7660" y="24500"/>
                    <a:pt x="28116" y="4560"/>
                    <a:pt x="57083" y="1977"/>
                  </a:cubicBezTo>
                  <a:cubicBezTo>
                    <a:pt x="79485" y="1"/>
                    <a:pt x="94014" y="8542"/>
                    <a:pt x="104014" y="20852"/>
                  </a:cubicBezTo>
                  <a:cubicBezTo>
                    <a:pt x="108452" y="26354"/>
                    <a:pt x="111856" y="31886"/>
                    <a:pt x="113711" y="38421"/>
                  </a:cubicBezTo>
                  <a:cubicBezTo>
                    <a:pt x="115534" y="43922"/>
                    <a:pt x="116325" y="49698"/>
                    <a:pt x="116598" y="55473"/>
                  </a:cubicBezTo>
                  <a:cubicBezTo>
                    <a:pt x="117115" y="71187"/>
                    <a:pt x="113711" y="89820"/>
                    <a:pt x="99394" y="98634"/>
                  </a:cubicBezTo>
                </a:path>
              </a:pathLst>
            </a:custGeom>
            <a:noFill/>
            <a:ln w="152400" cap="flat" cmpd="sng">
              <a:solidFill>
                <a:schemeClr val="accent1"/>
              </a:solidFill>
              <a:prstDash val="solid"/>
              <a:miter lim="303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sz="2800" b="1" i="1">
                <a:solidFill>
                  <a:srgbClr val="000000"/>
                </a:solidFill>
              </a:endParaRPr>
            </a:p>
          </p:txBody>
        </p:sp>
        <p:sp>
          <p:nvSpPr>
            <p:cNvPr id="21" name="Google Shape;55;p3"/>
            <p:cNvSpPr/>
            <p:nvPr/>
          </p:nvSpPr>
          <p:spPr>
            <a:xfrm>
              <a:off x="1444280" y="1578089"/>
              <a:ext cx="2834559" cy="2388575"/>
            </a:xfrm>
            <a:custGeom>
              <a:avLst/>
              <a:gdLst/>
              <a:ahLst/>
              <a:cxnLst/>
              <a:rect l="l" t="t" r="r" b="b"/>
              <a:pathLst>
                <a:path w="113377" h="95565" fill="none" extrusionOk="0">
                  <a:moveTo>
                    <a:pt x="1" y="40427"/>
                  </a:moveTo>
                  <a:cubicBezTo>
                    <a:pt x="7387" y="23770"/>
                    <a:pt x="27235" y="4439"/>
                    <a:pt x="55230" y="1946"/>
                  </a:cubicBezTo>
                  <a:cubicBezTo>
                    <a:pt x="76963" y="1"/>
                    <a:pt x="91006" y="8299"/>
                    <a:pt x="100671" y="20244"/>
                  </a:cubicBezTo>
                  <a:cubicBezTo>
                    <a:pt x="104988" y="25563"/>
                    <a:pt x="108301" y="30883"/>
                    <a:pt x="110064" y="37235"/>
                  </a:cubicBezTo>
                  <a:cubicBezTo>
                    <a:pt x="111827" y="42555"/>
                    <a:pt x="112586" y="48178"/>
                    <a:pt x="112860" y="53771"/>
                  </a:cubicBezTo>
                  <a:cubicBezTo>
                    <a:pt x="113377" y="68999"/>
                    <a:pt x="110064" y="87023"/>
                    <a:pt x="96203" y="95564"/>
                  </a:cubicBezTo>
                </a:path>
              </a:pathLst>
            </a:custGeom>
            <a:noFill/>
            <a:ln w="152400" cap="flat" cmpd="sng">
              <a:solidFill>
                <a:schemeClr val="accent4"/>
              </a:solidFill>
              <a:prstDash val="solid"/>
              <a:miter lim="30395"/>
              <a:headEnd type="none" w="sm" len="sm"/>
              <a:tailEnd type="none" w="sm" len="sm"/>
            </a:ln>
          </p:spPr>
          <p:txBody>
            <a:bodyPr spcFirstLastPara="1" lIns="91425" tIns="91425" rIns="91425" bIns="91425" anchor="ctr"/>
            <a:lstStyle/>
            <a:p>
              <a:pPr>
                <a:spcBef>
                  <a:spcPts val="0"/>
                </a:spcBef>
                <a:spcAft>
                  <a:spcPts val="0"/>
                </a:spcAft>
                <a:defRPr/>
              </a:pPr>
              <a:endParaRPr sz="2800" b="1" i="1">
                <a:solidFill>
                  <a:srgbClr val="000000"/>
                </a:solidFill>
              </a:endParaRPr>
            </a:p>
          </p:txBody>
        </p:sp>
        <p:sp>
          <p:nvSpPr>
            <p:cNvPr id="22" name="Google Shape;56;p3"/>
            <p:cNvSpPr/>
            <p:nvPr/>
          </p:nvSpPr>
          <p:spPr>
            <a:xfrm>
              <a:off x="1489038" y="1635957"/>
              <a:ext cx="2734009" cy="2302534"/>
            </a:xfrm>
            <a:custGeom>
              <a:avLst/>
              <a:gdLst/>
              <a:ahLst/>
              <a:cxnLst/>
              <a:rect l="l" t="t" r="r" b="b"/>
              <a:pathLst>
                <a:path w="109364" h="92100" fill="none" extrusionOk="0">
                  <a:moveTo>
                    <a:pt x="0" y="38938"/>
                  </a:moveTo>
                  <a:cubicBezTo>
                    <a:pt x="7143" y="22919"/>
                    <a:pt x="26292" y="4287"/>
                    <a:pt x="53284" y="1885"/>
                  </a:cubicBezTo>
                  <a:cubicBezTo>
                    <a:pt x="74257" y="1"/>
                    <a:pt x="87783" y="7995"/>
                    <a:pt x="97114" y="19484"/>
                  </a:cubicBezTo>
                  <a:cubicBezTo>
                    <a:pt x="101309" y="24621"/>
                    <a:pt x="104470" y="29788"/>
                    <a:pt x="106172" y="35898"/>
                  </a:cubicBezTo>
                  <a:cubicBezTo>
                    <a:pt x="107874" y="41035"/>
                    <a:pt x="108634" y="46415"/>
                    <a:pt x="108878" y="51825"/>
                  </a:cubicBezTo>
                  <a:cubicBezTo>
                    <a:pt x="109364" y="66506"/>
                    <a:pt x="106172" y="83893"/>
                    <a:pt x="92798" y="92099"/>
                  </a:cubicBezTo>
                </a:path>
              </a:pathLst>
            </a:custGeom>
            <a:noFill/>
            <a:ln w="152400" cap="flat" cmpd="sng">
              <a:solidFill>
                <a:schemeClr val="accent3"/>
              </a:solidFill>
              <a:prstDash val="solid"/>
              <a:miter lim="30395"/>
              <a:headEnd type="none" w="sm" len="sm"/>
              <a:tailEnd type="none" w="sm" len="sm"/>
            </a:ln>
          </p:spPr>
          <p:txBody>
            <a:bodyPr spcFirstLastPara="1" lIns="91425" tIns="91425" rIns="91425" bIns="91425" anchor="ctr"/>
            <a:lstStyle/>
            <a:p>
              <a:pPr>
                <a:spcBef>
                  <a:spcPts val="0"/>
                </a:spcBef>
                <a:spcAft>
                  <a:spcPts val="0"/>
                </a:spcAft>
                <a:defRPr/>
              </a:pPr>
              <a:endParaRPr sz="2800" b="1" i="1">
                <a:solidFill>
                  <a:srgbClr val="000000"/>
                </a:solidFill>
              </a:endParaRPr>
            </a:p>
          </p:txBody>
        </p:sp>
        <p:sp>
          <p:nvSpPr>
            <p:cNvPr id="23" name="Google Shape;57;p3"/>
            <p:cNvSpPr/>
            <p:nvPr/>
          </p:nvSpPr>
          <p:spPr bwMode="auto">
            <a:xfrm>
              <a:off x="1598325" y="1751075"/>
              <a:ext cx="2531225" cy="2126200"/>
            </a:xfrm>
            <a:custGeom>
              <a:avLst/>
              <a:gdLst>
                <a:gd name="T0" fmla="*/ 0 w 101249"/>
                <a:gd name="T1" fmla="*/ 22416875 h 85048"/>
                <a:gd name="T2" fmla="*/ 30756875 w 101249"/>
                <a:gd name="T3" fmla="*/ 1083125 h 85048"/>
                <a:gd name="T4" fmla="*/ 56004375 w 101249"/>
                <a:gd name="T5" fmla="*/ 11095000 h 85048"/>
                <a:gd name="T6" fmla="*/ 61437500 w 101249"/>
                <a:gd name="T7" fmla="*/ 20479375 h 85048"/>
                <a:gd name="T8" fmla="*/ 62995000 w 101249"/>
                <a:gd name="T9" fmla="*/ 29731250 h 85048"/>
                <a:gd name="T10" fmla="*/ 53667500 w 101249"/>
                <a:gd name="T11" fmla="*/ 53154375 h 850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1249" h="85048" fill="none" extrusionOk="0">
                  <a:moveTo>
                    <a:pt x="0" y="35867"/>
                  </a:moveTo>
                  <a:cubicBezTo>
                    <a:pt x="6627" y="20943"/>
                    <a:pt x="24074" y="3952"/>
                    <a:pt x="49211" y="1733"/>
                  </a:cubicBezTo>
                  <a:cubicBezTo>
                    <a:pt x="68695" y="1"/>
                    <a:pt x="80944" y="7052"/>
                    <a:pt x="89607" y="17752"/>
                  </a:cubicBezTo>
                  <a:cubicBezTo>
                    <a:pt x="93497" y="22554"/>
                    <a:pt x="96719" y="27053"/>
                    <a:pt x="98300" y="32767"/>
                  </a:cubicBezTo>
                  <a:cubicBezTo>
                    <a:pt x="99881" y="37539"/>
                    <a:pt x="100580" y="42554"/>
                    <a:pt x="100792" y="47570"/>
                  </a:cubicBezTo>
                  <a:cubicBezTo>
                    <a:pt x="101248" y="61248"/>
                    <a:pt x="98300" y="77388"/>
                    <a:pt x="85868" y="85047"/>
                  </a:cubicBezTo>
                </a:path>
              </a:pathLst>
            </a:custGeom>
            <a:noFill/>
            <a:ln w="152400" cap="flat" cmpd="sng">
              <a:solidFill>
                <a:schemeClr val="bg2"/>
              </a:solidFill>
              <a:prstDash val="solid"/>
              <a:miter lim="303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sz="2800" b="1" i="1">
                <a:solidFill>
                  <a:srgbClr val="000000"/>
                </a:solidFill>
              </a:endParaRPr>
            </a:p>
          </p:txBody>
        </p:sp>
        <p:sp>
          <p:nvSpPr>
            <p:cNvPr id="24" name="Google Shape;58;p3"/>
            <p:cNvSpPr/>
            <p:nvPr/>
          </p:nvSpPr>
          <p:spPr bwMode="auto">
            <a:xfrm>
              <a:off x="1634800" y="1807300"/>
              <a:ext cx="2442325" cy="2028175"/>
            </a:xfrm>
            <a:custGeom>
              <a:avLst/>
              <a:gdLst>
                <a:gd name="T0" fmla="*/ 0 w 97693"/>
                <a:gd name="T1" fmla="*/ 21866250 h 81127"/>
                <a:gd name="T2" fmla="*/ 29826250 w 97693"/>
                <a:gd name="T3" fmla="*/ 1045625 h 81127"/>
                <a:gd name="T4" fmla="*/ 53914375 w 97693"/>
                <a:gd name="T5" fmla="*/ 10296875 h 81127"/>
                <a:gd name="T6" fmla="*/ 59290625 w 97693"/>
                <a:gd name="T7" fmla="*/ 19301875 h 81127"/>
                <a:gd name="T8" fmla="*/ 60791875 w 97693"/>
                <a:gd name="T9" fmla="*/ 28192500 h 81127"/>
                <a:gd name="T10" fmla="*/ 51825000 w 97693"/>
                <a:gd name="T11" fmla="*/ 50704375 h 811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693" h="81127" fill="none" extrusionOk="0">
                  <a:moveTo>
                    <a:pt x="0" y="34986"/>
                  </a:moveTo>
                  <a:cubicBezTo>
                    <a:pt x="6353" y="20639"/>
                    <a:pt x="23557" y="3831"/>
                    <a:pt x="47722" y="1673"/>
                  </a:cubicBezTo>
                  <a:cubicBezTo>
                    <a:pt x="66445" y="1"/>
                    <a:pt x="77935" y="6232"/>
                    <a:pt x="86263" y="16475"/>
                  </a:cubicBezTo>
                  <a:cubicBezTo>
                    <a:pt x="90002" y="21065"/>
                    <a:pt x="93315" y="25412"/>
                    <a:pt x="94865" y="30883"/>
                  </a:cubicBezTo>
                  <a:cubicBezTo>
                    <a:pt x="96385" y="35472"/>
                    <a:pt x="97054" y="40275"/>
                    <a:pt x="97267" y="45108"/>
                  </a:cubicBezTo>
                  <a:cubicBezTo>
                    <a:pt x="97692" y="58239"/>
                    <a:pt x="94865" y="73771"/>
                    <a:pt x="82920" y="81127"/>
                  </a:cubicBezTo>
                </a:path>
              </a:pathLst>
            </a:custGeom>
            <a:noFill/>
            <a:ln w="152400" cap="flat" cmpd="sng">
              <a:solidFill>
                <a:schemeClr val="accent2"/>
              </a:solidFill>
              <a:prstDash val="solid"/>
              <a:miter lim="303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sz="2800" b="1" i="1">
                <a:solidFill>
                  <a:srgbClr val="000000"/>
                </a:solidFill>
              </a:endParaRPr>
            </a:p>
          </p:txBody>
        </p:sp>
        <p:sp>
          <p:nvSpPr>
            <p:cNvPr id="25" name="Google Shape;59;p3"/>
            <p:cNvSpPr/>
            <p:nvPr/>
          </p:nvSpPr>
          <p:spPr>
            <a:xfrm>
              <a:off x="1542187" y="1693527"/>
              <a:ext cx="2636266" cy="2220234"/>
            </a:xfrm>
            <a:custGeom>
              <a:avLst/>
              <a:gdLst/>
              <a:ahLst/>
              <a:cxnLst/>
              <a:rect l="l" t="t" r="r" b="b"/>
              <a:pathLst>
                <a:path w="105444" h="88817" fill="none" extrusionOk="0">
                  <a:moveTo>
                    <a:pt x="0" y="37509"/>
                  </a:moveTo>
                  <a:cubicBezTo>
                    <a:pt x="6870" y="22068"/>
                    <a:pt x="25411" y="4104"/>
                    <a:pt x="51430" y="1794"/>
                  </a:cubicBezTo>
                  <a:cubicBezTo>
                    <a:pt x="71613" y="0"/>
                    <a:pt x="84622" y="7812"/>
                    <a:pt x="93619" y="18876"/>
                  </a:cubicBezTo>
                  <a:cubicBezTo>
                    <a:pt x="97631" y="23831"/>
                    <a:pt x="100701" y="28785"/>
                    <a:pt x="102373" y="34682"/>
                  </a:cubicBezTo>
                  <a:cubicBezTo>
                    <a:pt x="104015" y="39636"/>
                    <a:pt x="104714" y="44834"/>
                    <a:pt x="104957" y="50001"/>
                  </a:cubicBezTo>
                  <a:cubicBezTo>
                    <a:pt x="105443" y="64166"/>
                    <a:pt x="102373" y="80883"/>
                    <a:pt x="89516" y="88816"/>
                  </a:cubicBezTo>
                </a:path>
              </a:pathLst>
            </a:custGeom>
            <a:noFill/>
            <a:ln w="152400" cap="flat" cmpd="sng">
              <a:solidFill>
                <a:schemeClr val="accent5"/>
              </a:solidFill>
              <a:prstDash val="solid"/>
              <a:miter lim="30395"/>
              <a:headEnd type="none" w="sm" len="sm"/>
              <a:tailEnd type="none" w="sm" len="sm"/>
            </a:ln>
          </p:spPr>
          <p:txBody>
            <a:bodyPr spcFirstLastPara="1" lIns="91425" tIns="91425" rIns="91425" bIns="91425" anchor="ctr"/>
            <a:lstStyle/>
            <a:p>
              <a:pPr>
                <a:spcBef>
                  <a:spcPts val="0"/>
                </a:spcBef>
                <a:spcAft>
                  <a:spcPts val="0"/>
                </a:spcAft>
                <a:defRPr/>
              </a:pPr>
              <a:endParaRPr sz="2800" b="1" i="1">
                <a:solidFill>
                  <a:srgbClr val="000000"/>
                </a:solidFill>
              </a:endParaRPr>
            </a:p>
          </p:txBody>
        </p:sp>
        <p:sp>
          <p:nvSpPr>
            <p:cNvPr id="26" name="Google Shape;60;p3"/>
            <p:cNvSpPr/>
            <p:nvPr/>
          </p:nvSpPr>
          <p:spPr bwMode="auto">
            <a:xfrm>
              <a:off x="2374175" y="2281475"/>
              <a:ext cx="2949175" cy="2066925"/>
            </a:xfrm>
            <a:custGeom>
              <a:avLst/>
              <a:gdLst>
                <a:gd name="T0" fmla="*/ 38850000 w 117967"/>
                <a:gd name="T1" fmla="*/ 43731875 h 82677"/>
                <a:gd name="T2" fmla="*/ 38033125 w 117967"/>
                <a:gd name="T3" fmla="*/ 44245000 h 82677"/>
                <a:gd name="T4" fmla="*/ 5927500 w 117967"/>
                <a:gd name="T5" fmla="*/ 38393750 h 82677"/>
                <a:gd name="T6" fmla="*/ 6535000 w 117967"/>
                <a:gd name="T7" fmla="*/ 11740625 h 82677"/>
                <a:gd name="T8" fmla="*/ 31421875 w 117967"/>
                <a:gd name="T9" fmla="*/ 171250 h 82677"/>
                <a:gd name="T10" fmla="*/ 49602500 w 117967"/>
                <a:gd name="T11" fmla="*/ 7485625 h 82677"/>
                <a:gd name="T12" fmla="*/ 66813750 w 117967"/>
                <a:gd name="T13" fmla="*/ 28401250 h 82677"/>
                <a:gd name="T14" fmla="*/ 73728750 w 117967"/>
                <a:gd name="T15" fmla="*/ 43561250 h 826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7967" h="82677" fill="none" extrusionOk="0">
                  <a:moveTo>
                    <a:pt x="62160" y="69971"/>
                  </a:moveTo>
                  <a:cubicBezTo>
                    <a:pt x="61734" y="70245"/>
                    <a:pt x="61278" y="70549"/>
                    <a:pt x="60853" y="70792"/>
                  </a:cubicBezTo>
                  <a:cubicBezTo>
                    <a:pt x="40883" y="82677"/>
                    <a:pt x="17964" y="75959"/>
                    <a:pt x="9484" y="61430"/>
                  </a:cubicBezTo>
                  <a:cubicBezTo>
                    <a:pt x="0" y="45199"/>
                    <a:pt x="3101" y="29028"/>
                    <a:pt x="10456" y="18785"/>
                  </a:cubicBezTo>
                  <a:cubicBezTo>
                    <a:pt x="19697" y="6019"/>
                    <a:pt x="35320" y="1"/>
                    <a:pt x="50275" y="274"/>
                  </a:cubicBezTo>
                  <a:cubicBezTo>
                    <a:pt x="60883" y="821"/>
                    <a:pt x="70914" y="5168"/>
                    <a:pt x="79364" y="11977"/>
                  </a:cubicBezTo>
                  <a:cubicBezTo>
                    <a:pt x="91583" y="22037"/>
                    <a:pt x="98786" y="31916"/>
                    <a:pt x="106902" y="45442"/>
                  </a:cubicBezTo>
                  <a:cubicBezTo>
                    <a:pt x="110610" y="51643"/>
                    <a:pt x="117662" y="67783"/>
                    <a:pt x="117966" y="69698"/>
                  </a:cubicBezTo>
                </a:path>
              </a:pathLst>
            </a:custGeom>
            <a:noFill/>
            <a:ln w="152400" cap="flat" cmpd="sng">
              <a:solidFill>
                <a:schemeClr val="tx2"/>
              </a:solidFill>
              <a:prstDash val="solid"/>
              <a:miter lim="303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sz="2800" b="1" i="1">
                <a:solidFill>
                  <a:srgbClr val="000000"/>
                </a:solidFill>
              </a:endParaRPr>
            </a:p>
          </p:txBody>
        </p:sp>
        <p:sp>
          <p:nvSpPr>
            <p:cNvPr id="27" name="Google Shape;61;p3"/>
            <p:cNvSpPr/>
            <p:nvPr/>
          </p:nvSpPr>
          <p:spPr bwMode="auto">
            <a:xfrm>
              <a:off x="2417475" y="2330100"/>
              <a:ext cx="2850400" cy="1970425"/>
            </a:xfrm>
            <a:custGeom>
              <a:avLst/>
              <a:gdLst>
                <a:gd name="T0" fmla="*/ 37121250 w 114016"/>
                <a:gd name="T1" fmla="*/ 41414375 h 78817"/>
                <a:gd name="T2" fmla="*/ 36285625 w 114016"/>
                <a:gd name="T3" fmla="*/ 41946250 h 78817"/>
                <a:gd name="T4" fmla="*/ 5642500 w 114016"/>
                <a:gd name="T5" fmla="*/ 36380625 h 78817"/>
                <a:gd name="T6" fmla="*/ 6440625 w 114016"/>
                <a:gd name="T7" fmla="*/ 11323125 h 78817"/>
                <a:gd name="T8" fmla="*/ 29731250 w 114016"/>
                <a:gd name="T9" fmla="*/ 152500 h 78817"/>
                <a:gd name="T10" fmla="*/ 47208750 w 114016"/>
                <a:gd name="T11" fmla="*/ 6953750 h 78817"/>
                <a:gd name="T12" fmla="*/ 64762500 w 114016"/>
                <a:gd name="T13" fmla="*/ 28287500 h 78817"/>
                <a:gd name="T14" fmla="*/ 71259375 w 114016"/>
                <a:gd name="T15" fmla="*/ 42345625 h 788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4016" h="78817" fill="none" extrusionOk="0">
                  <a:moveTo>
                    <a:pt x="59394" y="66263"/>
                  </a:moveTo>
                  <a:cubicBezTo>
                    <a:pt x="59121" y="66446"/>
                    <a:pt x="58330" y="66962"/>
                    <a:pt x="58057" y="67114"/>
                  </a:cubicBezTo>
                  <a:cubicBezTo>
                    <a:pt x="38999" y="78817"/>
                    <a:pt x="17174" y="72160"/>
                    <a:pt x="9028" y="58209"/>
                  </a:cubicBezTo>
                  <a:cubicBezTo>
                    <a:pt x="1" y="42768"/>
                    <a:pt x="4347" y="27691"/>
                    <a:pt x="10305" y="18117"/>
                  </a:cubicBezTo>
                  <a:cubicBezTo>
                    <a:pt x="18329" y="5442"/>
                    <a:pt x="33345" y="1"/>
                    <a:pt x="47570" y="244"/>
                  </a:cubicBezTo>
                  <a:cubicBezTo>
                    <a:pt x="57814" y="852"/>
                    <a:pt x="67601" y="4651"/>
                    <a:pt x="75534" y="11126"/>
                  </a:cubicBezTo>
                  <a:cubicBezTo>
                    <a:pt x="87176" y="20670"/>
                    <a:pt x="96234" y="31886"/>
                    <a:pt x="103620" y="45260"/>
                  </a:cubicBezTo>
                  <a:cubicBezTo>
                    <a:pt x="106690" y="50853"/>
                    <a:pt x="113742" y="65959"/>
                    <a:pt x="114015" y="67753"/>
                  </a:cubicBezTo>
                </a:path>
              </a:pathLst>
            </a:custGeom>
            <a:noFill/>
            <a:ln w="152400" cap="flat" cmpd="sng">
              <a:solidFill>
                <a:schemeClr val="accent1"/>
              </a:solidFill>
              <a:prstDash val="solid"/>
              <a:miter lim="303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sz="2800" b="1" i="1">
                <a:solidFill>
                  <a:srgbClr val="000000"/>
                </a:solidFill>
              </a:endParaRPr>
            </a:p>
          </p:txBody>
        </p:sp>
        <p:sp>
          <p:nvSpPr>
            <p:cNvPr id="28" name="Google Shape;62;p3"/>
            <p:cNvSpPr/>
            <p:nvPr/>
          </p:nvSpPr>
          <p:spPr>
            <a:xfrm>
              <a:off x="2474609" y="2385115"/>
              <a:ext cx="2741025" cy="1857988"/>
            </a:xfrm>
            <a:custGeom>
              <a:avLst/>
              <a:gdLst/>
              <a:ahLst/>
              <a:cxnLst/>
              <a:rect l="l" t="t" r="r" b="b"/>
              <a:pathLst>
                <a:path w="109639" h="74318" fill="none" extrusionOk="0">
                  <a:moveTo>
                    <a:pt x="56172" y="62524"/>
                  </a:moveTo>
                  <a:cubicBezTo>
                    <a:pt x="55716" y="62798"/>
                    <a:pt x="54744" y="63467"/>
                    <a:pt x="54318" y="63740"/>
                  </a:cubicBezTo>
                  <a:cubicBezTo>
                    <a:pt x="36415" y="74318"/>
                    <a:pt x="16141" y="68056"/>
                    <a:pt x="8512" y="54986"/>
                  </a:cubicBezTo>
                  <a:cubicBezTo>
                    <a:pt x="1" y="40427"/>
                    <a:pt x="4135" y="26141"/>
                    <a:pt x="9728" y="17113"/>
                  </a:cubicBezTo>
                  <a:cubicBezTo>
                    <a:pt x="17327" y="5137"/>
                    <a:pt x="31491" y="1"/>
                    <a:pt x="44926" y="244"/>
                  </a:cubicBezTo>
                  <a:cubicBezTo>
                    <a:pt x="54622" y="730"/>
                    <a:pt x="63954" y="4226"/>
                    <a:pt x="71552" y="10274"/>
                  </a:cubicBezTo>
                  <a:cubicBezTo>
                    <a:pt x="82556" y="19302"/>
                    <a:pt x="92829" y="31551"/>
                    <a:pt x="99486" y="44044"/>
                  </a:cubicBezTo>
                  <a:cubicBezTo>
                    <a:pt x="102374" y="49454"/>
                    <a:pt x="109365" y="64105"/>
                    <a:pt x="109638" y="65807"/>
                  </a:cubicBezTo>
                </a:path>
              </a:pathLst>
            </a:custGeom>
            <a:noFill/>
            <a:ln w="152400" cap="flat" cmpd="sng">
              <a:solidFill>
                <a:schemeClr val="accent4"/>
              </a:solidFill>
              <a:prstDash val="solid"/>
              <a:miter lim="30395"/>
              <a:headEnd type="none" w="sm" len="sm"/>
              <a:tailEnd type="none" w="sm" len="sm"/>
            </a:ln>
          </p:spPr>
          <p:txBody>
            <a:bodyPr spcFirstLastPara="1" lIns="91425" tIns="91425" rIns="91425" bIns="91425" anchor="ctr"/>
            <a:lstStyle/>
            <a:p>
              <a:pPr>
                <a:spcBef>
                  <a:spcPts val="0"/>
                </a:spcBef>
                <a:spcAft>
                  <a:spcPts val="0"/>
                </a:spcAft>
                <a:defRPr/>
              </a:pPr>
              <a:endParaRPr sz="2800" b="1" i="1">
                <a:solidFill>
                  <a:srgbClr val="000000"/>
                </a:solidFill>
              </a:endParaRPr>
            </a:p>
          </p:txBody>
        </p:sp>
        <p:sp>
          <p:nvSpPr>
            <p:cNvPr id="29" name="Google Shape;63;p3"/>
            <p:cNvSpPr/>
            <p:nvPr/>
          </p:nvSpPr>
          <p:spPr>
            <a:xfrm>
              <a:off x="2523650" y="2430929"/>
              <a:ext cx="2642346" cy="1748255"/>
            </a:xfrm>
            <a:custGeom>
              <a:avLst/>
              <a:gdLst/>
              <a:ahLst/>
              <a:cxnLst/>
              <a:rect l="l" t="t" r="r" b="b"/>
              <a:pathLst>
                <a:path w="105687" h="69941" fill="none" extrusionOk="0">
                  <a:moveTo>
                    <a:pt x="53314" y="59090"/>
                  </a:moveTo>
                  <a:cubicBezTo>
                    <a:pt x="52798" y="59424"/>
                    <a:pt x="52007" y="59941"/>
                    <a:pt x="51491" y="60214"/>
                  </a:cubicBezTo>
                  <a:cubicBezTo>
                    <a:pt x="34499" y="69941"/>
                    <a:pt x="15350" y="64014"/>
                    <a:pt x="8146" y="51825"/>
                  </a:cubicBezTo>
                  <a:cubicBezTo>
                    <a:pt x="0" y="38086"/>
                    <a:pt x="3952" y="24651"/>
                    <a:pt x="9301" y="16110"/>
                  </a:cubicBezTo>
                  <a:cubicBezTo>
                    <a:pt x="16505" y="4833"/>
                    <a:pt x="30062" y="1"/>
                    <a:pt x="42858" y="244"/>
                  </a:cubicBezTo>
                  <a:cubicBezTo>
                    <a:pt x="51977" y="700"/>
                    <a:pt x="60670" y="4286"/>
                    <a:pt x="67813" y="10153"/>
                  </a:cubicBezTo>
                  <a:cubicBezTo>
                    <a:pt x="78847" y="19150"/>
                    <a:pt x="84926" y="25229"/>
                    <a:pt x="91917" y="36749"/>
                  </a:cubicBezTo>
                  <a:cubicBezTo>
                    <a:pt x="97267" y="45533"/>
                    <a:pt x="101005" y="53588"/>
                    <a:pt x="105686" y="64470"/>
                  </a:cubicBezTo>
                </a:path>
              </a:pathLst>
            </a:custGeom>
            <a:noFill/>
            <a:ln w="152400" cap="flat" cmpd="sng">
              <a:solidFill>
                <a:schemeClr val="accent3"/>
              </a:solidFill>
              <a:prstDash val="solid"/>
              <a:miter lim="30395"/>
              <a:headEnd type="none" w="sm" len="sm"/>
              <a:tailEnd type="none" w="sm" len="sm"/>
            </a:ln>
          </p:spPr>
          <p:txBody>
            <a:bodyPr spcFirstLastPara="1" lIns="91425" tIns="91425" rIns="91425" bIns="91425" anchor="ctr"/>
            <a:lstStyle/>
            <a:p>
              <a:pPr>
                <a:spcBef>
                  <a:spcPts val="0"/>
                </a:spcBef>
                <a:spcAft>
                  <a:spcPts val="0"/>
                </a:spcAft>
                <a:defRPr/>
              </a:pPr>
              <a:endParaRPr sz="2800" b="1" i="1">
                <a:solidFill>
                  <a:srgbClr val="000000"/>
                </a:solidFill>
              </a:endParaRPr>
            </a:p>
          </p:txBody>
        </p:sp>
        <p:sp>
          <p:nvSpPr>
            <p:cNvPr id="30" name="Google Shape;64;p3"/>
            <p:cNvSpPr/>
            <p:nvPr/>
          </p:nvSpPr>
          <p:spPr>
            <a:xfrm>
              <a:off x="2586965" y="2485108"/>
              <a:ext cx="2530572" cy="1646003"/>
            </a:xfrm>
            <a:custGeom>
              <a:avLst/>
              <a:gdLst/>
              <a:ahLst/>
              <a:cxnLst/>
              <a:rect l="l" t="t" r="r" b="b"/>
              <a:pathLst>
                <a:path w="101219" h="65838" fill="none" extrusionOk="0">
                  <a:moveTo>
                    <a:pt x="50062" y="55412"/>
                  </a:moveTo>
                  <a:cubicBezTo>
                    <a:pt x="49424" y="55838"/>
                    <a:pt x="48147" y="56689"/>
                    <a:pt x="47479" y="57053"/>
                  </a:cubicBezTo>
                  <a:cubicBezTo>
                    <a:pt x="31794" y="65838"/>
                    <a:pt x="14226" y="60245"/>
                    <a:pt x="7569" y="48847"/>
                  </a:cubicBezTo>
                  <a:cubicBezTo>
                    <a:pt x="1" y="35898"/>
                    <a:pt x="3648" y="23223"/>
                    <a:pt x="8663" y="15199"/>
                  </a:cubicBezTo>
                  <a:cubicBezTo>
                    <a:pt x="15381" y="4560"/>
                    <a:pt x="27995" y="1"/>
                    <a:pt x="39940" y="214"/>
                  </a:cubicBezTo>
                  <a:cubicBezTo>
                    <a:pt x="48390" y="639"/>
                    <a:pt x="56871" y="4104"/>
                    <a:pt x="63710" y="9423"/>
                  </a:cubicBezTo>
                  <a:cubicBezTo>
                    <a:pt x="74136" y="17570"/>
                    <a:pt x="83315" y="27539"/>
                    <a:pt x="89303" y="38634"/>
                  </a:cubicBezTo>
                  <a:cubicBezTo>
                    <a:pt x="94470" y="48178"/>
                    <a:pt x="100398" y="60670"/>
                    <a:pt x="101218" y="62829"/>
                  </a:cubicBezTo>
                </a:path>
              </a:pathLst>
            </a:custGeom>
            <a:noFill/>
            <a:ln w="152400" cap="flat" cmpd="sng">
              <a:solidFill>
                <a:schemeClr val="accent5"/>
              </a:solidFill>
              <a:prstDash val="solid"/>
              <a:miter lim="30395"/>
              <a:headEnd type="none" w="sm" len="sm"/>
              <a:tailEnd type="none" w="sm" len="sm"/>
            </a:ln>
          </p:spPr>
          <p:txBody>
            <a:bodyPr spcFirstLastPara="1" lIns="91425" tIns="91425" rIns="91425" bIns="91425" anchor="ctr"/>
            <a:lstStyle/>
            <a:p>
              <a:pPr>
                <a:spcBef>
                  <a:spcPts val="0"/>
                </a:spcBef>
                <a:spcAft>
                  <a:spcPts val="0"/>
                </a:spcAft>
                <a:defRPr/>
              </a:pPr>
              <a:endParaRPr sz="2800" b="1" i="1">
                <a:solidFill>
                  <a:srgbClr val="000000"/>
                </a:solidFill>
              </a:endParaRPr>
            </a:p>
          </p:txBody>
        </p:sp>
        <p:sp>
          <p:nvSpPr>
            <p:cNvPr id="31" name="Google Shape;65;p3"/>
            <p:cNvSpPr/>
            <p:nvPr/>
          </p:nvSpPr>
          <p:spPr bwMode="auto">
            <a:xfrm>
              <a:off x="2642425" y="2542875"/>
              <a:ext cx="2422550" cy="1538800"/>
            </a:xfrm>
            <a:custGeom>
              <a:avLst/>
              <a:gdLst>
                <a:gd name="T0" fmla="*/ 28515000 w 96902"/>
                <a:gd name="T1" fmla="*/ 32447500 h 61552"/>
                <a:gd name="T2" fmla="*/ 27716875 w 96902"/>
                <a:gd name="T3" fmla="*/ 32998750 h 61552"/>
                <a:gd name="T4" fmla="*/ 4388125 w 96902"/>
                <a:gd name="T5" fmla="*/ 28420625 h 61552"/>
                <a:gd name="T6" fmla="*/ 5034375 w 96902"/>
                <a:gd name="T7" fmla="*/ 9024375 h 61552"/>
                <a:gd name="T8" fmla="*/ 23100625 w 96902"/>
                <a:gd name="T9" fmla="*/ 133750 h 61552"/>
                <a:gd name="T10" fmla="*/ 37652500 w 96902"/>
                <a:gd name="T11" fmla="*/ 5319375 h 61552"/>
                <a:gd name="T12" fmla="*/ 53268750 w 96902"/>
                <a:gd name="T13" fmla="*/ 23443125 h 61552"/>
                <a:gd name="T14" fmla="*/ 60563750 w 96902"/>
                <a:gd name="T15" fmla="*/ 38223125 h 615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6902" h="61552" fill="none" extrusionOk="0">
                  <a:moveTo>
                    <a:pt x="45624" y="51916"/>
                  </a:moveTo>
                  <a:cubicBezTo>
                    <a:pt x="45229" y="52160"/>
                    <a:pt x="44712" y="52585"/>
                    <a:pt x="44347" y="52798"/>
                  </a:cubicBezTo>
                  <a:cubicBezTo>
                    <a:pt x="30001" y="61552"/>
                    <a:pt x="13313" y="56141"/>
                    <a:pt x="7021" y="45473"/>
                  </a:cubicBezTo>
                  <a:cubicBezTo>
                    <a:pt x="0" y="33527"/>
                    <a:pt x="3404" y="21855"/>
                    <a:pt x="8055" y="14439"/>
                  </a:cubicBezTo>
                  <a:cubicBezTo>
                    <a:pt x="14316" y="4621"/>
                    <a:pt x="25836" y="1"/>
                    <a:pt x="36961" y="214"/>
                  </a:cubicBezTo>
                  <a:cubicBezTo>
                    <a:pt x="44834" y="609"/>
                    <a:pt x="53983" y="3496"/>
                    <a:pt x="60244" y="8511"/>
                  </a:cubicBezTo>
                  <a:cubicBezTo>
                    <a:pt x="69333" y="15928"/>
                    <a:pt x="79667" y="27296"/>
                    <a:pt x="85230" y="37509"/>
                  </a:cubicBezTo>
                  <a:cubicBezTo>
                    <a:pt x="88087" y="42828"/>
                    <a:pt x="96689" y="59758"/>
                    <a:pt x="96902" y="61157"/>
                  </a:cubicBezTo>
                </a:path>
              </a:pathLst>
            </a:custGeom>
            <a:noFill/>
            <a:ln w="152400" cap="flat" cmpd="sng">
              <a:solidFill>
                <a:schemeClr val="bg2"/>
              </a:solidFill>
              <a:prstDash val="solid"/>
              <a:miter lim="303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sz="2800" b="1" i="1">
                <a:solidFill>
                  <a:srgbClr val="000000"/>
                </a:solidFill>
              </a:endParaRPr>
            </a:p>
          </p:txBody>
        </p:sp>
        <p:sp>
          <p:nvSpPr>
            <p:cNvPr id="32" name="Google Shape;66;p3"/>
            <p:cNvSpPr/>
            <p:nvPr/>
          </p:nvSpPr>
          <p:spPr bwMode="auto">
            <a:xfrm>
              <a:off x="2704725" y="2590000"/>
              <a:ext cx="2309325" cy="1481050"/>
            </a:xfrm>
            <a:custGeom>
              <a:avLst/>
              <a:gdLst>
                <a:gd name="T0" fmla="*/ 26349375 w 92373"/>
                <a:gd name="T1" fmla="*/ 30262500 h 59242"/>
                <a:gd name="T2" fmla="*/ 25247500 w 92373"/>
                <a:gd name="T3" fmla="*/ 30946875 h 59242"/>
                <a:gd name="T4" fmla="*/ 4027500 w 92373"/>
                <a:gd name="T5" fmla="*/ 26482500 h 59242"/>
                <a:gd name="T6" fmla="*/ 4616875 w 92373"/>
                <a:gd name="T7" fmla="*/ 8491875 h 59242"/>
                <a:gd name="T8" fmla="*/ 21353125 w 92373"/>
                <a:gd name="T9" fmla="*/ 114375 h 59242"/>
                <a:gd name="T10" fmla="*/ 35031250 w 92373"/>
                <a:gd name="T11" fmla="*/ 5091250 h 59242"/>
                <a:gd name="T12" fmla="*/ 50514375 w 92373"/>
                <a:gd name="T13" fmla="*/ 22968125 h 59242"/>
                <a:gd name="T14" fmla="*/ 57733125 w 92373"/>
                <a:gd name="T15" fmla="*/ 37025625 h 592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2373" h="59242" fill="none" extrusionOk="0">
                  <a:moveTo>
                    <a:pt x="42159" y="48420"/>
                  </a:moveTo>
                  <a:cubicBezTo>
                    <a:pt x="41551" y="48816"/>
                    <a:pt x="41035" y="49180"/>
                    <a:pt x="40396" y="49515"/>
                  </a:cubicBezTo>
                  <a:cubicBezTo>
                    <a:pt x="26992" y="56870"/>
                    <a:pt x="12128" y="52068"/>
                    <a:pt x="6444" y="42372"/>
                  </a:cubicBezTo>
                  <a:cubicBezTo>
                    <a:pt x="0" y="31308"/>
                    <a:pt x="3101" y="20456"/>
                    <a:pt x="7387" y="13587"/>
                  </a:cubicBezTo>
                  <a:cubicBezTo>
                    <a:pt x="13131" y="4468"/>
                    <a:pt x="23952" y="0"/>
                    <a:pt x="34165" y="183"/>
                  </a:cubicBezTo>
                  <a:cubicBezTo>
                    <a:pt x="41430" y="547"/>
                    <a:pt x="50305" y="3526"/>
                    <a:pt x="56050" y="8146"/>
                  </a:cubicBezTo>
                  <a:cubicBezTo>
                    <a:pt x="64409" y="15046"/>
                    <a:pt x="75564" y="26536"/>
                    <a:pt x="80823" y="36749"/>
                  </a:cubicBezTo>
                  <a:cubicBezTo>
                    <a:pt x="83771" y="42432"/>
                    <a:pt x="92191" y="57934"/>
                    <a:pt x="92373" y="59241"/>
                  </a:cubicBezTo>
                </a:path>
              </a:pathLst>
            </a:custGeom>
            <a:noFill/>
            <a:ln w="152400" cap="flat" cmpd="sng">
              <a:solidFill>
                <a:schemeClr val="accent2"/>
              </a:solidFill>
              <a:prstDash val="solid"/>
              <a:miter lim="303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sz="2800" b="1" i="1">
                <a:solidFill>
                  <a:srgbClr val="000000"/>
                </a:solidFill>
              </a:endParaRPr>
            </a:p>
          </p:txBody>
        </p:sp>
      </p:grpSp>
      <p:sp>
        <p:nvSpPr>
          <p:cNvPr id="36" name="Google Shape;36;p3"/>
          <p:cNvSpPr txBox="1">
            <a:spLocks noGrp="1"/>
          </p:cNvSpPr>
          <p:nvPr>
            <p:ph type="title"/>
          </p:nvPr>
        </p:nvSpPr>
        <p:spPr>
          <a:xfrm>
            <a:off x="3634963" y="3185733"/>
            <a:ext cx="3375840" cy="892400"/>
          </a:xfrm>
          <a:prstGeom prst="rect">
            <a:avLst/>
          </a:prstGeom>
        </p:spPr>
        <p:txBody>
          <a:bodyPr spcFirstLastPara="1" lIns="91425" tIns="91425" rIns="91425" bIns="91425">
            <a:noAutofit/>
          </a:bodyPr>
          <a:lstStyle>
            <a:lvl1pPr lvl="0" rtl="0">
              <a:lnSpc>
                <a:spcPct val="80000"/>
              </a:lnSpc>
              <a:spcBef>
                <a:spcPts val="0"/>
              </a:spcBef>
              <a:spcAft>
                <a:spcPts val="0"/>
              </a:spcAft>
              <a:buSzPts val="4200"/>
              <a:buNone/>
              <a:defRPr b="0">
                <a:solidFill>
                  <a:schemeClr val="dk1"/>
                </a:solidFill>
              </a:defRPr>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37" name="Google Shape;37;p3"/>
          <p:cNvSpPr txBox="1">
            <a:spLocks noGrp="1"/>
          </p:cNvSpPr>
          <p:nvPr>
            <p:ph type="subTitle" idx="1"/>
          </p:nvPr>
        </p:nvSpPr>
        <p:spPr>
          <a:xfrm>
            <a:off x="3837373" y="4345800"/>
            <a:ext cx="2971020" cy="606000"/>
          </a:xfrm>
          <a:prstGeom prst="rect">
            <a:avLst/>
          </a:prstGeom>
        </p:spPr>
        <p:txBody>
          <a:bodyPr spcFirstLastPara="1" lIns="91425" tIns="91425" rIns="91425" bIns="91425" anchor="ctr">
            <a:noAutofit/>
          </a:bodyPr>
          <a:lstStyle>
            <a:lvl1pPr lvl="0" algn="ctr" rtl="0">
              <a:lnSpc>
                <a:spcPct val="100000"/>
              </a:lnSpc>
              <a:spcBef>
                <a:spcPts val="0"/>
              </a:spcBef>
              <a:spcAft>
                <a:spcPts val="0"/>
              </a:spcAft>
              <a:buSzPts val="2100"/>
              <a:buNone/>
              <a:defRPr sz="1400">
                <a:solidFill>
                  <a:schemeClr val="dk1"/>
                </a:solidFill>
                <a:latin typeface="Ubuntu"/>
                <a:ea typeface="Ubuntu"/>
                <a:cs typeface="Ubuntu"/>
                <a:sym typeface="Ubuntu"/>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38" name="Google Shape;38;p3"/>
          <p:cNvSpPr txBox="1">
            <a:spLocks noGrp="1"/>
          </p:cNvSpPr>
          <p:nvPr>
            <p:ph type="title" idx="2"/>
          </p:nvPr>
        </p:nvSpPr>
        <p:spPr>
          <a:xfrm>
            <a:off x="4041733" y="1410867"/>
            <a:ext cx="2562300" cy="1405600"/>
          </a:xfrm>
          <a:prstGeom prst="rect">
            <a:avLst/>
          </a:prstGeom>
        </p:spPr>
        <p:txBody>
          <a:bodyPr spcFirstLastPara="1" lIns="91425" tIns="91425" rIns="91425" bIns="91425">
            <a:noAutofit/>
          </a:bodyPr>
          <a:lstStyle>
            <a:lvl1pPr lvl="0" rtl="0">
              <a:spcBef>
                <a:spcPts val="0"/>
              </a:spcBef>
              <a:spcAft>
                <a:spcPts val="0"/>
              </a:spcAft>
              <a:buSzPts val="12000"/>
              <a:buNone/>
              <a:defRPr sz="13000" b="0">
                <a:solidFill>
                  <a:schemeClr val="dk1"/>
                </a:solidFill>
              </a:defRPr>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rPr lang="en-US"/>
              <a:t>Click to edit Master title style</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5900" y="1122363"/>
            <a:ext cx="89154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485900" y="3602038"/>
            <a:ext cx="89154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68F02C62-82C3-4D5B-867A-9E88284F4297}"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4612E95A-2C4C-40C1-91E5-8C62CA3CE846}"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1054" y="1709787"/>
            <a:ext cx="1025271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11054" y="4589512"/>
            <a:ext cx="1025271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FA65B2C-D029-412D-AE2E-51C4D90A0E47}"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7245" y="1825625"/>
            <a:ext cx="505206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Content Placeholder 3"/>
          <p:cNvSpPr>
            <a:spLocks noGrp="1"/>
          </p:cNvSpPr>
          <p:nvPr>
            <p:ph sz="half" idx="2"/>
          </p:nvPr>
        </p:nvSpPr>
        <p:spPr>
          <a:xfrm>
            <a:off x="6017895" y="1825625"/>
            <a:ext cx="505206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46DF778-0967-49A6-90C4-F1C7C914B7E5}" type="slidenum">
              <a:rPr lang="en-US" altLang="en-US" smtClean="0"/>
            </a:fld>
            <a:endParaRPr lang="en-US" altLang="en-US"/>
          </a:p>
        </p:txBody>
      </p:sp>
    </p:spTree>
  </p:cSld>
  <p:clrMapOvr>
    <a:masterClrMapping/>
  </p:clrMapOvr>
  <p:transition spd="slow">
    <p:comb/>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594360" y="1600206"/>
            <a:ext cx="5250180" cy="4525963"/>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042660" y="1600206"/>
            <a:ext cx="5250180" cy="4525963"/>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D97CA663-C791-418A-A43F-98758780ED50}"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9309" y="365129"/>
            <a:ext cx="1025271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19310" y="1681163"/>
            <a:ext cx="502935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19310" y="2505075"/>
            <a:ext cx="502935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017897" y="1681163"/>
            <a:ext cx="505412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017897" y="2505075"/>
            <a:ext cx="5054124"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DDE1D592-EE81-4756-B5F4-EEA0BF28E160}"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fld id="{A4BC7B69-A273-46CF-92B8-643C010675D0}"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43B0EEF4-C66B-4B36-B080-CC5060ABFEED}"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9311" y="457200"/>
            <a:ext cx="3834448"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054124" y="987474"/>
            <a:ext cx="601789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19311" y="2057400"/>
            <a:ext cx="383444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88E9912A-4EBD-4E81-8264-64024C35C6C6}"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9311" y="457200"/>
            <a:ext cx="3834448"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054124" y="987474"/>
            <a:ext cx="601789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19311" y="2057400"/>
            <a:ext cx="383444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A28FEFC5-39F8-435B-B19A-341D44D970B3}"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5DA21C3A-648A-4E80-998B-305A0851CA04}"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8220" y="274687"/>
            <a:ext cx="267462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594360" y="274687"/>
            <a:ext cx="7825740" cy="5851525"/>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E0817046-6BE0-4844-81C7-4170C32C8A75}"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94360" y="274638"/>
            <a:ext cx="10698480" cy="1143000"/>
          </a:xfrm>
        </p:spPr>
        <p:txBody>
          <a:bodyPr/>
          <a:lstStyle/>
          <a:p>
            <a:r>
              <a:rPr lang="en-US"/>
              <a:t>Click to edit Master title style</a:t>
            </a:r>
            <a:endParaRPr lang="en-US"/>
          </a:p>
        </p:txBody>
      </p:sp>
      <p:sp>
        <p:nvSpPr>
          <p:cNvPr id="3" name="Table Placeholder 2"/>
          <p:cNvSpPr>
            <a:spLocks noGrp="1"/>
          </p:cNvSpPr>
          <p:nvPr>
            <p:ph type="tbl" idx="1"/>
          </p:nvPr>
        </p:nvSpPr>
        <p:spPr>
          <a:xfrm>
            <a:off x="594360" y="1600206"/>
            <a:ext cx="10698480" cy="4525963"/>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FEBAB50F-5BAF-4B91-966D-9D43F8E16439}"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94360" y="274687"/>
            <a:ext cx="10698480" cy="5851525"/>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fld id="{F7CB5729-AFA8-4A9B-9426-58AF6FFB870D}"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8793" y="365129"/>
            <a:ext cx="1025271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18806" y="1681163"/>
            <a:ext cx="5028842" cy="823912"/>
          </a:xfrm>
        </p:spPr>
        <p:txBody>
          <a:bodyPr anchor="b"/>
          <a:lstStyle>
            <a:lvl1pPr marL="0" indent="0">
              <a:buNone/>
              <a:defRPr sz="2340" b="1"/>
            </a:lvl1pPr>
            <a:lvl2pPr marL="445770" indent="0">
              <a:buNone/>
              <a:defRPr sz="1950" b="1"/>
            </a:lvl2pPr>
            <a:lvl3pPr marL="891540" indent="0">
              <a:buNone/>
              <a:defRPr sz="1755" b="1"/>
            </a:lvl3pPr>
            <a:lvl4pPr marL="1337310" indent="0">
              <a:buNone/>
              <a:defRPr sz="1560" b="1"/>
            </a:lvl4pPr>
            <a:lvl5pPr marL="1783080" indent="0">
              <a:buNone/>
              <a:defRPr sz="1560" b="1"/>
            </a:lvl5pPr>
            <a:lvl6pPr marL="2228850" indent="0">
              <a:buNone/>
              <a:defRPr sz="1560" b="1"/>
            </a:lvl6pPr>
            <a:lvl7pPr marL="2674620" indent="0">
              <a:buNone/>
              <a:defRPr sz="1560" b="1"/>
            </a:lvl7pPr>
            <a:lvl8pPr marL="3120390" indent="0">
              <a:buNone/>
              <a:defRPr sz="1560" b="1"/>
            </a:lvl8pPr>
            <a:lvl9pPr marL="3566160" indent="0">
              <a:buNone/>
              <a:defRPr sz="1560" b="1"/>
            </a:lvl9pPr>
          </a:lstStyle>
          <a:p>
            <a:pPr lvl="0"/>
            <a:r>
              <a:rPr lang="en-US"/>
              <a:t>Edit Master text styles</a:t>
            </a:r>
            <a:endParaRPr lang="en-US"/>
          </a:p>
        </p:txBody>
      </p:sp>
      <p:sp>
        <p:nvSpPr>
          <p:cNvPr id="4" name="Content Placeholder 3"/>
          <p:cNvSpPr>
            <a:spLocks noGrp="1"/>
          </p:cNvSpPr>
          <p:nvPr>
            <p:ph sz="half" idx="2"/>
          </p:nvPr>
        </p:nvSpPr>
        <p:spPr>
          <a:xfrm>
            <a:off x="818806" y="2505075"/>
            <a:ext cx="5028842"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Text Placeholder 4"/>
          <p:cNvSpPr>
            <a:spLocks noGrp="1"/>
          </p:cNvSpPr>
          <p:nvPr>
            <p:ph type="body" sz="quarter" idx="3"/>
          </p:nvPr>
        </p:nvSpPr>
        <p:spPr>
          <a:xfrm>
            <a:off x="6017897" y="1681163"/>
            <a:ext cx="5053608" cy="823912"/>
          </a:xfrm>
        </p:spPr>
        <p:txBody>
          <a:bodyPr anchor="b"/>
          <a:lstStyle>
            <a:lvl1pPr marL="0" indent="0">
              <a:buNone/>
              <a:defRPr sz="2340" b="1"/>
            </a:lvl1pPr>
            <a:lvl2pPr marL="445770" indent="0">
              <a:buNone/>
              <a:defRPr sz="1950" b="1"/>
            </a:lvl2pPr>
            <a:lvl3pPr marL="891540" indent="0">
              <a:buNone/>
              <a:defRPr sz="1755" b="1"/>
            </a:lvl3pPr>
            <a:lvl4pPr marL="1337310" indent="0">
              <a:buNone/>
              <a:defRPr sz="1560" b="1"/>
            </a:lvl4pPr>
            <a:lvl5pPr marL="1783080" indent="0">
              <a:buNone/>
              <a:defRPr sz="1560" b="1"/>
            </a:lvl5pPr>
            <a:lvl6pPr marL="2228850" indent="0">
              <a:buNone/>
              <a:defRPr sz="1560" b="1"/>
            </a:lvl6pPr>
            <a:lvl7pPr marL="2674620" indent="0">
              <a:buNone/>
              <a:defRPr sz="1560" b="1"/>
            </a:lvl7pPr>
            <a:lvl8pPr marL="3120390" indent="0">
              <a:buNone/>
              <a:defRPr sz="1560" b="1"/>
            </a:lvl8pPr>
            <a:lvl9pPr marL="3566160" indent="0">
              <a:buNone/>
              <a:defRPr sz="1560" b="1"/>
            </a:lvl9pPr>
          </a:lstStyle>
          <a:p>
            <a:pPr lvl="0"/>
            <a:r>
              <a:rPr lang="en-US"/>
              <a:t>Edit Master text styles</a:t>
            </a:r>
            <a:endParaRPr lang="en-US"/>
          </a:p>
        </p:txBody>
      </p:sp>
      <p:sp>
        <p:nvSpPr>
          <p:cNvPr id="6" name="Content Placeholder 5"/>
          <p:cNvSpPr>
            <a:spLocks noGrp="1"/>
          </p:cNvSpPr>
          <p:nvPr>
            <p:ph sz="quarter" idx="4"/>
          </p:nvPr>
        </p:nvSpPr>
        <p:spPr>
          <a:xfrm>
            <a:off x="6017897" y="2505075"/>
            <a:ext cx="505360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D6BE16FE-7FE7-407C-9398-BEB30CE26422}" type="slidenum">
              <a:rPr lang="en-US" altLang="en-US" smtClean="0"/>
            </a:fld>
            <a:endParaRPr lang="en-US" altLang="en-US"/>
          </a:p>
        </p:txBody>
      </p:sp>
    </p:spTree>
  </p:cSld>
  <p:clrMapOvr>
    <a:masterClrMapping/>
  </p:clrMapOvr>
  <p:transition spd="slow">
    <p:comb/>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matchingName="Section header">
  <p:cSld name="1_Section header">
    <p:spTree>
      <p:nvGrpSpPr>
        <p:cNvPr id="1" name="Shape 35"/>
        <p:cNvGrpSpPr/>
        <p:nvPr/>
      </p:nvGrpSpPr>
      <p:grpSpPr>
        <a:xfrm>
          <a:off x="0" y="0"/>
          <a:ext cx="0" cy="0"/>
          <a:chOff x="0" y="0"/>
          <a:chExt cx="0" cy="0"/>
        </a:xfrm>
      </p:grpSpPr>
      <p:grpSp>
        <p:nvGrpSpPr>
          <p:cNvPr id="5" name="Google Shape;39;p3"/>
          <p:cNvGrpSpPr/>
          <p:nvPr/>
        </p:nvGrpSpPr>
        <p:grpSpPr bwMode="auto">
          <a:xfrm>
            <a:off x="-35084" y="3"/>
            <a:ext cx="11992452" cy="6862763"/>
            <a:chOff x="220107" y="-181001"/>
            <a:chExt cx="9224691" cy="5147385"/>
          </a:xfrm>
        </p:grpSpPr>
        <p:sp>
          <p:nvSpPr>
            <p:cNvPr id="6" name="Google Shape;40;p3"/>
            <p:cNvSpPr/>
            <p:nvPr/>
          </p:nvSpPr>
          <p:spPr bwMode="auto">
            <a:xfrm>
              <a:off x="4819963" y="4483624"/>
              <a:ext cx="242876" cy="237624"/>
            </a:xfrm>
            <a:custGeom>
              <a:avLst/>
              <a:gdLst>
                <a:gd name="T0" fmla="*/ 4528630 w 9849"/>
                <a:gd name="T1" fmla="*/ 617 h 9636"/>
                <a:gd name="T2" fmla="*/ 2754148 w 9849"/>
                <a:gd name="T3" fmla="*/ 1128048 h 9636"/>
                <a:gd name="T4" fmla="*/ 831904 w 9849"/>
                <a:gd name="T5" fmla="*/ 333256 h 9636"/>
                <a:gd name="T6" fmla="*/ 831904 w 9849"/>
                <a:gd name="T7" fmla="*/ 333256 h 9636"/>
                <a:gd name="T8" fmla="*/ 1368258 w 9849"/>
                <a:gd name="T9" fmla="*/ 2347930 h 9636"/>
                <a:gd name="T10" fmla="*/ 0 w 9849"/>
                <a:gd name="T11" fmla="*/ 3937565 h 9636"/>
                <a:gd name="T12" fmla="*/ 2088872 w 9849"/>
                <a:gd name="T13" fmla="*/ 4067079 h 9636"/>
                <a:gd name="T14" fmla="*/ 3179829 w 9849"/>
                <a:gd name="T15" fmla="*/ 5859814 h 9636"/>
                <a:gd name="T16" fmla="*/ 3937531 w 9849"/>
                <a:gd name="T17" fmla="*/ 3900451 h 9636"/>
                <a:gd name="T18" fmla="*/ 5989314 w 9849"/>
                <a:gd name="T19" fmla="*/ 3420050 h 9636"/>
                <a:gd name="T20" fmla="*/ 4362619 w 9849"/>
                <a:gd name="T21" fmla="*/ 2088877 h 9636"/>
                <a:gd name="T22" fmla="*/ 4528630 w 9849"/>
                <a:gd name="T23" fmla="*/ 617 h 96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849" h="9636" extrusionOk="0">
                  <a:moveTo>
                    <a:pt x="7447" y="1"/>
                  </a:moveTo>
                  <a:lnTo>
                    <a:pt x="4529" y="1855"/>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p>
              <a:endParaRPr lang="en-US" sz="2800" b="1" i="1">
                <a:solidFill>
                  <a:srgbClr val="000000"/>
                </a:solidFill>
              </a:endParaRPr>
            </a:p>
          </p:txBody>
        </p:sp>
        <p:sp>
          <p:nvSpPr>
            <p:cNvPr id="7" name="Google Shape;41;p3"/>
            <p:cNvSpPr/>
            <p:nvPr/>
          </p:nvSpPr>
          <p:spPr bwMode="auto">
            <a:xfrm>
              <a:off x="220107" y="3050418"/>
              <a:ext cx="597838" cy="584914"/>
            </a:xfrm>
            <a:custGeom>
              <a:avLst/>
              <a:gdLst>
                <a:gd name="T0" fmla="*/ 24091320 w 11217"/>
                <a:gd name="T1" fmla="*/ 2825 h 10974"/>
                <a:gd name="T2" fmla="*/ 14680315 w 11217"/>
                <a:gd name="T3" fmla="*/ 6048269 h 10974"/>
                <a:gd name="T4" fmla="*/ 4405784 w 11217"/>
                <a:gd name="T5" fmla="*/ 1815344 h 10974"/>
                <a:gd name="T6" fmla="*/ 7254962 w 11217"/>
                <a:gd name="T7" fmla="*/ 12610722 h 10974"/>
                <a:gd name="T8" fmla="*/ 2825 w 11217"/>
                <a:gd name="T9" fmla="*/ 21070869 h 10974"/>
                <a:gd name="T10" fmla="*/ 11140935 w 11217"/>
                <a:gd name="T11" fmla="*/ 21675983 h 10974"/>
                <a:gd name="T12" fmla="*/ 16924406 w 11217"/>
                <a:gd name="T13" fmla="*/ 31175906 h 10974"/>
                <a:gd name="T14" fmla="*/ 20983703 w 11217"/>
                <a:gd name="T15" fmla="*/ 20812364 h 10974"/>
                <a:gd name="T16" fmla="*/ 31863268 w 11217"/>
                <a:gd name="T17" fmla="*/ 18221452 h 10974"/>
                <a:gd name="T18" fmla="*/ 23227794 w 11217"/>
                <a:gd name="T19" fmla="*/ 11141988 h 10974"/>
                <a:gd name="T20" fmla="*/ 24091320 w 11217"/>
                <a:gd name="T21" fmla="*/ 2825 h 109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p>
              <a:endParaRPr lang="en-US" sz="2800" b="1" i="1">
                <a:solidFill>
                  <a:srgbClr val="000000"/>
                </a:solidFill>
              </a:endParaRPr>
            </a:p>
          </p:txBody>
        </p:sp>
        <p:sp>
          <p:nvSpPr>
            <p:cNvPr id="8" name="Google Shape;42;p3"/>
            <p:cNvSpPr/>
            <p:nvPr/>
          </p:nvSpPr>
          <p:spPr bwMode="auto">
            <a:xfrm>
              <a:off x="7220476" y="2601148"/>
              <a:ext cx="367286" cy="383415"/>
            </a:xfrm>
            <a:custGeom>
              <a:avLst/>
              <a:gdLst>
                <a:gd name="T0" fmla="*/ 3810906 w 13162"/>
                <a:gd name="T1" fmla="*/ 781 h 13740"/>
                <a:gd name="T2" fmla="*/ 3337469 w 13162"/>
                <a:gd name="T3" fmla="*/ 3692560 h 13740"/>
                <a:gd name="T4" fmla="*/ 781 w 13162"/>
                <a:gd name="T5" fmla="*/ 5397110 h 13740"/>
                <a:gd name="T6" fmla="*/ 3384964 w 13162"/>
                <a:gd name="T7" fmla="*/ 7006644 h 13740"/>
                <a:gd name="T8" fmla="*/ 3976774 w 13162"/>
                <a:gd name="T9" fmla="*/ 10698423 h 13740"/>
                <a:gd name="T10" fmla="*/ 6533209 w 13162"/>
                <a:gd name="T11" fmla="*/ 7976902 h 13740"/>
                <a:gd name="T12" fmla="*/ 10249127 w 13162"/>
                <a:gd name="T13" fmla="*/ 8544573 h 13740"/>
                <a:gd name="T14" fmla="*/ 10249127 w 13162"/>
                <a:gd name="T15" fmla="*/ 8544573 h 13740"/>
                <a:gd name="T16" fmla="*/ 8450341 w 13162"/>
                <a:gd name="T17" fmla="*/ 5278737 h 13740"/>
                <a:gd name="T18" fmla="*/ 10130754 w 13162"/>
                <a:gd name="T19" fmla="*/ 1941269 h 13740"/>
                <a:gd name="T20" fmla="*/ 6462358 w 13162"/>
                <a:gd name="T21" fmla="*/ 2628067 h 13740"/>
                <a:gd name="T22" fmla="*/ 3810906 w 13162"/>
                <a:gd name="T23" fmla="*/ 781 h 137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162" h="13740" extrusionOk="0">
                  <a:moveTo>
                    <a:pt x="4894" y="1"/>
                  </a:moveTo>
                  <a:lnTo>
                    <a:pt x="4286" y="4742"/>
                  </a:lnTo>
                  <a:lnTo>
                    <a:pt x="1" y="6931"/>
                  </a:lnTo>
                  <a:lnTo>
                    <a:pt x="4347" y="8998"/>
                  </a:lnTo>
                  <a:lnTo>
                    <a:pt x="5107" y="13739"/>
                  </a:lnTo>
                  <a:lnTo>
                    <a:pt x="8390" y="10244"/>
                  </a:lnTo>
                  <a:lnTo>
                    <a:pt x="13162" y="10973"/>
                  </a:lnTo>
                  <a:lnTo>
                    <a:pt x="10852" y="6779"/>
                  </a:lnTo>
                  <a:lnTo>
                    <a:pt x="13010" y="2493"/>
                  </a:lnTo>
                  <a:lnTo>
                    <a:pt x="8299" y="3375"/>
                  </a:lnTo>
                  <a:lnTo>
                    <a:pt x="4894"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p>
              <a:endParaRPr lang="en-US" sz="2800" b="1" i="1">
                <a:solidFill>
                  <a:srgbClr val="000000"/>
                </a:solidFill>
              </a:endParaRPr>
            </a:p>
          </p:txBody>
        </p:sp>
        <p:sp>
          <p:nvSpPr>
            <p:cNvPr id="9" name="Google Shape;43;p3"/>
            <p:cNvSpPr/>
            <p:nvPr/>
          </p:nvSpPr>
          <p:spPr bwMode="auto">
            <a:xfrm rot="2254481">
              <a:off x="2410503" y="4509795"/>
              <a:ext cx="242871" cy="238309"/>
            </a:xfrm>
            <a:custGeom>
              <a:avLst/>
              <a:gdLst>
                <a:gd name="T0" fmla="*/ 9208599 w 4834"/>
                <a:gd name="T1" fmla="*/ 2512 h 4743"/>
                <a:gd name="T2" fmla="*/ 5601407 w 4834"/>
                <a:gd name="T3" fmla="*/ 2304860 h 4743"/>
                <a:gd name="T4" fmla="*/ 1688742 w 4834"/>
                <a:gd name="T5" fmla="*/ 691714 h 4743"/>
                <a:gd name="T6" fmla="*/ 2764077 w 4834"/>
                <a:gd name="T7" fmla="*/ 4836924 h 4743"/>
                <a:gd name="T8" fmla="*/ 2512 w 4834"/>
                <a:gd name="T9" fmla="*/ 8058190 h 4743"/>
                <a:gd name="T10" fmla="*/ 4298877 w 4834"/>
                <a:gd name="T11" fmla="*/ 8287908 h 4743"/>
                <a:gd name="T12" fmla="*/ 6522749 w 4834"/>
                <a:gd name="T13" fmla="*/ 11971171 h 4743"/>
                <a:gd name="T14" fmla="*/ 8057499 w 4834"/>
                <a:gd name="T15" fmla="*/ 7982472 h 4743"/>
                <a:gd name="T16" fmla="*/ 12202384 w 4834"/>
                <a:gd name="T17" fmla="*/ 6985272 h 4743"/>
                <a:gd name="T18" fmla="*/ 8900614 w 4834"/>
                <a:gd name="T19" fmla="*/ 4299209 h 4743"/>
                <a:gd name="T20" fmla="*/ 9208599 w 4834"/>
                <a:gd name="T21" fmla="*/ 2512 h 47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p>
              <a:endParaRPr lang="en-US" sz="2800" b="1" i="1">
                <a:solidFill>
                  <a:srgbClr val="000000"/>
                </a:solidFill>
              </a:endParaRPr>
            </a:p>
          </p:txBody>
        </p:sp>
        <p:sp>
          <p:nvSpPr>
            <p:cNvPr id="10" name="Google Shape;44;p3"/>
            <p:cNvSpPr/>
            <p:nvPr/>
          </p:nvSpPr>
          <p:spPr bwMode="auto">
            <a:xfrm>
              <a:off x="1181351" y="4666129"/>
              <a:ext cx="159272" cy="155310"/>
            </a:xfrm>
            <a:custGeom>
              <a:avLst/>
              <a:gdLst>
                <a:gd name="T0" fmla="*/ 3944765 w 4864"/>
                <a:gd name="T1" fmla="*/ 0 h 4743"/>
                <a:gd name="T2" fmla="*/ 2412525 w 4864"/>
                <a:gd name="T3" fmla="*/ 977900 h 4743"/>
                <a:gd name="T4" fmla="*/ 750582 w 4864"/>
                <a:gd name="T5" fmla="*/ 293789 h 4743"/>
                <a:gd name="T6" fmla="*/ 1206263 w 4864"/>
                <a:gd name="T7" fmla="*/ 2053347 h 4743"/>
                <a:gd name="T8" fmla="*/ 1081 w 4864"/>
                <a:gd name="T9" fmla="*/ 3422583 h 4743"/>
                <a:gd name="T10" fmla="*/ 1826029 w 4864"/>
                <a:gd name="T11" fmla="*/ 3520164 h 4743"/>
                <a:gd name="T12" fmla="*/ 2770658 w 4864"/>
                <a:gd name="T13" fmla="*/ 5084561 h 4743"/>
                <a:gd name="T14" fmla="*/ 3422580 w 4864"/>
                <a:gd name="T15" fmla="*/ 3390427 h 4743"/>
                <a:gd name="T16" fmla="*/ 5215372 w 4864"/>
                <a:gd name="T17" fmla="*/ 2965822 h 4743"/>
                <a:gd name="T18" fmla="*/ 3781793 w 4864"/>
                <a:gd name="T19" fmla="*/ 1826030 h 4743"/>
                <a:gd name="T20" fmla="*/ 3944765 w 4864"/>
                <a:gd name="T21" fmla="*/ 0 h 47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p>
              <a:endParaRPr lang="en-US" sz="2800" b="1" i="1">
                <a:solidFill>
                  <a:srgbClr val="000000"/>
                </a:solidFill>
              </a:endParaRPr>
            </a:p>
          </p:txBody>
        </p:sp>
        <p:sp>
          <p:nvSpPr>
            <p:cNvPr id="11" name="Google Shape;45;p3"/>
            <p:cNvSpPr/>
            <p:nvPr/>
          </p:nvSpPr>
          <p:spPr bwMode="auto">
            <a:xfrm>
              <a:off x="9201928" y="2363249"/>
              <a:ext cx="242870" cy="237892"/>
            </a:xfrm>
            <a:custGeom>
              <a:avLst/>
              <a:gdLst>
                <a:gd name="T0" fmla="*/ 5997026 w 7417"/>
                <a:gd name="T1" fmla="*/ 0 h 7265"/>
                <a:gd name="T2" fmla="*/ 3650974 w 7417"/>
                <a:gd name="T3" fmla="*/ 1532234 h 7265"/>
                <a:gd name="T4" fmla="*/ 1075446 w 7417"/>
                <a:gd name="T5" fmla="*/ 456759 h 7265"/>
                <a:gd name="T6" fmla="*/ 1792791 w 7417"/>
                <a:gd name="T7" fmla="*/ 3160935 h 7265"/>
                <a:gd name="T8" fmla="*/ 0 w 7417"/>
                <a:gd name="T9" fmla="*/ 5279663 h 7265"/>
                <a:gd name="T10" fmla="*/ 2770657 w 7417"/>
                <a:gd name="T11" fmla="*/ 5410479 h 7265"/>
                <a:gd name="T12" fmla="*/ 4237471 w 7417"/>
                <a:gd name="T13" fmla="*/ 7789760 h 7265"/>
                <a:gd name="T14" fmla="*/ 5215369 w 7417"/>
                <a:gd name="T15" fmla="*/ 5214272 h 7265"/>
                <a:gd name="T16" fmla="*/ 7952789 w 7417"/>
                <a:gd name="T17" fmla="*/ 4562353 h 7265"/>
                <a:gd name="T18" fmla="*/ 5768629 w 7417"/>
                <a:gd name="T19" fmla="*/ 2802803 h 7265"/>
                <a:gd name="T20" fmla="*/ 5997026 w 7417"/>
                <a:gd name="T21" fmla="*/ 0 h 72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p>
              <a:endParaRPr lang="en-US" sz="2800" b="1" i="1">
                <a:solidFill>
                  <a:srgbClr val="000000"/>
                </a:solidFill>
              </a:endParaRPr>
            </a:p>
          </p:txBody>
        </p:sp>
        <p:sp>
          <p:nvSpPr>
            <p:cNvPr id="12" name="Google Shape;46;p3"/>
            <p:cNvSpPr/>
            <p:nvPr/>
          </p:nvSpPr>
          <p:spPr bwMode="auto">
            <a:xfrm>
              <a:off x="1277656" y="1309708"/>
              <a:ext cx="158289" cy="154294"/>
            </a:xfrm>
            <a:custGeom>
              <a:avLst/>
              <a:gdLst>
                <a:gd name="T0" fmla="*/ 3911513 w 4834"/>
                <a:gd name="T1" fmla="*/ 1081 h 4712"/>
                <a:gd name="T2" fmla="*/ 2379279 w 4834"/>
                <a:gd name="T3" fmla="*/ 977861 h 4712"/>
                <a:gd name="T4" fmla="*/ 717310 w 4834"/>
                <a:gd name="T5" fmla="*/ 261632 h 4712"/>
                <a:gd name="T6" fmla="*/ 717310 w 4834"/>
                <a:gd name="T7" fmla="*/ 261632 h 4712"/>
                <a:gd name="T8" fmla="*/ 1173022 w 4834"/>
                <a:gd name="T9" fmla="*/ 2021147 h 4712"/>
                <a:gd name="T10" fmla="*/ 0 w 4834"/>
                <a:gd name="T11" fmla="*/ 3422563 h 4712"/>
                <a:gd name="T12" fmla="*/ 1792785 w 4834"/>
                <a:gd name="T13" fmla="*/ 3520143 h 4712"/>
                <a:gd name="T14" fmla="*/ 2737411 w 4834"/>
                <a:gd name="T15" fmla="*/ 5052343 h 4712"/>
                <a:gd name="T16" fmla="*/ 3389330 w 4834"/>
                <a:gd name="T17" fmla="*/ 3357139 h 4712"/>
                <a:gd name="T18" fmla="*/ 5182082 w 4834"/>
                <a:gd name="T19" fmla="*/ 2933616 h 4712"/>
                <a:gd name="T20" fmla="*/ 3748509 w 4834"/>
                <a:gd name="T21" fmla="*/ 1792751 h 4712"/>
                <a:gd name="T22" fmla="*/ 3911513 w 4834"/>
                <a:gd name="T23" fmla="*/ 1081 h 47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34" h="4712" extrusionOk="0">
                  <a:moveTo>
                    <a:pt x="3648" y="1"/>
                  </a:moveTo>
                  <a:lnTo>
                    <a:pt x="2219" y="912"/>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p>
              <a:endParaRPr lang="en-US" sz="2800" b="1" i="1">
                <a:solidFill>
                  <a:srgbClr val="000000"/>
                </a:solidFill>
              </a:endParaRPr>
            </a:p>
          </p:txBody>
        </p:sp>
        <p:sp>
          <p:nvSpPr>
            <p:cNvPr id="13" name="Google Shape;47;p3"/>
            <p:cNvSpPr/>
            <p:nvPr/>
          </p:nvSpPr>
          <p:spPr bwMode="auto">
            <a:xfrm>
              <a:off x="817951" y="-181001"/>
              <a:ext cx="367286" cy="384280"/>
            </a:xfrm>
            <a:custGeom>
              <a:avLst/>
              <a:gdLst>
                <a:gd name="T0" fmla="*/ 3810906 w 13162"/>
                <a:gd name="T1" fmla="*/ 781 h 13771"/>
                <a:gd name="T2" fmla="*/ 3337469 w 13162"/>
                <a:gd name="T3" fmla="*/ 3716697 h 13771"/>
                <a:gd name="T4" fmla="*/ 0 w 13162"/>
                <a:gd name="T5" fmla="*/ 5421247 h 13771"/>
                <a:gd name="T6" fmla="*/ 3384964 w 13162"/>
                <a:gd name="T7" fmla="*/ 7030027 h 13771"/>
                <a:gd name="T8" fmla="*/ 3976774 w 13162"/>
                <a:gd name="T9" fmla="*/ 10722559 h 13771"/>
                <a:gd name="T10" fmla="*/ 6556566 w 13162"/>
                <a:gd name="T11" fmla="*/ 8001038 h 13771"/>
                <a:gd name="T12" fmla="*/ 10249127 w 13162"/>
                <a:gd name="T13" fmla="*/ 8568710 h 13771"/>
                <a:gd name="T14" fmla="*/ 8450341 w 13162"/>
                <a:gd name="T15" fmla="*/ 5278736 h 13771"/>
                <a:gd name="T16" fmla="*/ 10130754 w 13162"/>
                <a:gd name="T17" fmla="*/ 1941268 h 13771"/>
                <a:gd name="T18" fmla="*/ 6461577 w 13162"/>
                <a:gd name="T19" fmla="*/ 2651451 h 13771"/>
                <a:gd name="T20" fmla="*/ 3810906 w 13162"/>
                <a:gd name="T21" fmla="*/ 781 h 137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p>
              <a:endParaRPr lang="en-US" sz="2800" b="1" i="1">
                <a:solidFill>
                  <a:srgbClr val="000000"/>
                </a:solidFill>
              </a:endParaRPr>
            </a:p>
          </p:txBody>
        </p:sp>
        <p:sp>
          <p:nvSpPr>
            <p:cNvPr id="14" name="Google Shape;48;p3"/>
            <p:cNvSpPr/>
            <p:nvPr/>
          </p:nvSpPr>
          <p:spPr bwMode="auto">
            <a:xfrm>
              <a:off x="8183277" y="4291510"/>
              <a:ext cx="689773" cy="674874"/>
            </a:xfrm>
            <a:custGeom>
              <a:avLst/>
              <a:gdLst>
                <a:gd name="T0" fmla="*/ 17078537 w 21065"/>
                <a:gd name="T1" fmla="*/ 1081 h 20610"/>
                <a:gd name="T2" fmla="*/ 10429604 w 21065"/>
                <a:gd name="T3" fmla="*/ 4302887 h 20610"/>
                <a:gd name="T4" fmla="*/ 3128783 w 21065"/>
                <a:gd name="T5" fmla="*/ 1239496 h 20610"/>
                <a:gd name="T6" fmla="*/ 3128783 w 21065"/>
                <a:gd name="T7" fmla="*/ 1239496 h 20610"/>
                <a:gd name="T8" fmla="*/ 5149934 w 21065"/>
                <a:gd name="T9" fmla="*/ 8898481 h 20610"/>
                <a:gd name="T10" fmla="*/ 0 w 21065"/>
                <a:gd name="T11" fmla="*/ 14895461 h 20610"/>
                <a:gd name="T12" fmla="*/ 7920585 w 21065"/>
                <a:gd name="T13" fmla="*/ 15319018 h 20610"/>
                <a:gd name="T14" fmla="*/ 12026183 w 21065"/>
                <a:gd name="T15" fmla="*/ 22097654 h 20610"/>
                <a:gd name="T16" fmla="*/ 14894414 w 21065"/>
                <a:gd name="T17" fmla="*/ 14699253 h 20610"/>
                <a:gd name="T18" fmla="*/ 22586603 w 21065"/>
                <a:gd name="T19" fmla="*/ 12874310 h 20610"/>
                <a:gd name="T20" fmla="*/ 16458773 w 21065"/>
                <a:gd name="T21" fmla="*/ 7888429 h 20610"/>
                <a:gd name="T22" fmla="*/ 17078537 w 21065"/>
                <a:gd name="T23" fmla="*/ 1081 h 206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065" h="20610" extrusionOk="0">
                  <a:moveTo>
                    <a:pt x="15928" y="1"/>
                  </a:moveTo>
                  <a:lnTo>
                    <a:pt x="9727" y="4013"/>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p>
              <a:endParaRPr lang="en-US" sz="2800" b="1" i="1">
                <a:solidFill>
                  <a:srgbClr val="000000"/>
                </a:solidFill>
              </a:endParaRPr>
            </a:p>
          </p:txBody>
        </p:sp>
        <p:sp>
          <p:nvSpPr>
            <p:cNvPr id="15" name="Google Shape;49;p3"/>
            <p:cNvSpPr/>
            <p:nvPr/>
          </p:nvSpPr>
          <p:spPr bwMode="auto">
            <a:xfrm>
              <a:off x="8366909" y="266395"/>
              <a:ext cx="322506" cy="315531"/>
            </a:xfrm>
            <a:custGeom>
              <a:avLst/>
              <a:gdLst>
                <a:gd name="T0" fmla="*/ 7984946 w 9849"/>
                <a:gd name="T1" fmla="*/ 0 h 9636"/>
                <a:gd name="T2" fmla="*/ 4889393 w 9849"/>
                <a:gd name="T3" fmla="*/ 1987917 h 9636"/>
                <a:gd name="T4" fmla="*/ 1466815 w 9849"/>
                <a:gd name="T5" fmla="*/ 586529 h 9636"/>
                <a:gd name="T6" fmla="*/ 2412524 w 9849"/>
                <a:gd name="T7" fmla="*/ 4138839 h 9636"/>
                <a:gd name="T8" fmla="*/ 0 w 9849"/>
                <a:gd name="T9" fmla="*/ 6974885 h 9636"/>
                <a:gd name="T10" fmla="*/ 3683131 w 9849"/>
                <a:gd name="T11" fmla="*/ 7170046 h 9636"/>
                <a:gd name="T12" fmla="*/ 5638894 w 9849"/>
                <a:gd name="T13" fmla="*/ 10332068 h 9636"/>
                <a:gd name="T14" fmla="*/ 6974925 w 9849"/>
                <a:gd name="T15" fmla="*/ 6877338 h 9636"/>
                <a:gd name="T16" fmla="*/ 10560475 w 9849"/>
                <a:gd name="T17" fmla="*/ 6029177 h 9636"/>
                <a:gd name="T18" fmla="*/ 7692238 w 9849"/>
                <a:gd name="T19" fmla="*/ 3683127 h 9636"/>
                <a:gd name="T20" fmla="*/ 7984946 w 9849"/>
                <a:gd name="T21" fmla="*/ 0 h 96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p>
              <a:endParaRPr lang="en-US" sz="2800" b="1" i="1">
                <a:solidFill>
                  <a:srgbClr val="000000"/>
                </a:solidFill>
              </a:endParaRPr>
            </a:p>
          </p:txBody>
        </p:sp>
        <p:sp>
          <p:nvSpPr>
            <p:cNvPr id="16" name="Google Shape;50;p3"/>
            <p:cNvSpPr/>
            <p:nvPr/>
          </p:nvSpPr>
          <p:spPr bwMode="auto">
            <a:xfrm>
              <a:off x="2405203" y="1421261"/>
              <a:ext cx="253471" cy="247074"/>
            </a:xfrm>
            <a:custGeom>
              <a:avLst/>
              <a:gdLst>
                <a:gd name="T0" fmla="*/ 10029932 w 4834"/>
                <a:gd name="T1" fmla="*/ 2727 h 4712"/>
                <a:gd name="T2" fmla="*/ 6100975 w 4834"/>
                <a:gd name="T3" fmla="*/ 2507497 h 4712"/>
                <a:gd name="T4" fmla="*/ 1839369 w 4834"/>
                <a:gd name="T5" fmla="*/ 670854 h 4712"/>
                <a:gd name="T6" fmla="*/ 1839369 w 4834"/>
                <a:gd name="T7" fmla="*/ 670854 h 4712"/>
                <a:gd name="T8" fmla="*/ 3007884 w 4834"/>
                <a:gd name="T9" fmla="*/ 5182681 h 4712"/>
                <a:gd name="T10" fmla="*/ 0 w 4834"/>
                <a:gd name="T11" fmla="*/ 8776213 h 4712"/>
                <a:gd name="T12" fmla="*/ 4597033 w 4834"/>
                <a:gd name="T13" fmla="*/ 9026381 h 4712"/>
                <a:gd name="T14" fmla="*/ 7019322 w 4834"/>
                <a:gd name="T15" fmla="*/ 12955340 h 4712"/>
                <a:gd name="T16" fmla="*/ 8690951 w 4834"/>
                <a:gd name="T17" fmla="*/ 8608473 h 4712"/>
                <a:gd name="T18" fmla="*/ 13288036 w 4834"/>
                <a:gd name="T19" fmla="*/ 7522438 h 4712"/>
                <a:gd name="T20" fmla="*/ 9612025 w 4834"/>
                <a:gd name="T21" fmla="*/ 4597034 h 4712"/>
                <a:gd name="T22" fmla="*/ 10029932 w 4834"/>
                <a:gd name="T23" fmla="*/ 2727 h 47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34" h="4712" extrusionOk="0">
                  <a:moveTo>
                    <a:pt x="3648" y="1"/>
                  </a:moveTo>
                  <a:lnTo>
                    <a:pt x="2219" y="912"/>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p>
              <a:endParaRPr lang="en-US" sz="2800" b="1" i="1">
                <a:solidFill>
                  <a:srgbClr val="000000"/>
                </a:solidFill>
              </a:endParaRPr>
            </a:p>
          </p:txBody>
        </p:sp>
      </p:grpSp>
      <p:sp>
        <p:nvSpPr>
          <p:cNvPr id="17" name="Google Shape;51;p3"/>
          <p:cNvSpPr/>
          <p:nvPr/>
        </p:nvSpPr>
        <p:spPr bwMode="auto">
          <a:xfrm>
            <a:off x="7200435" y="827091"/>
            <a:ext cx="206375" cy="206375"/>
          </a:xfrm>
          <a:custGeom>
            <a:avLst/>
            <a:gdLst>
              <a:gd name="T0" fmla="*/ 3918945 w 4864"/>
              <a:gd name="T1" fmla="*/ 0 h 4743"/>
              <a:gd name="T2" fmla="*/ 2396753 w 4864"/>
              <a:gd name="T3" fmla="*/ 1726623 h 4743"/>
              <a:gd name="T4" fmla="*/ 745642 w 4864"/>
              <a:gd name="T5" fmla="*/ 518744 h 4743"/>
              <a:gd name="T6" fmla="*/ 1198360 w 4864"/>
              <a:gd name="T7" fmla="*/ 3625595 h 4743"/>
              <a:gd name="T8" fmla="*/ 1077 w 4864"/>
              <a:gd name="T9" fmla="*/ 6043267 h 4743"/>
              <a:gd name="T10" fmla="*/ 1814071 w 4864"/>
              <a:gd name="T11" fmla="*/ 6215529 h 4743"/>
              <a:gd name="T12" fmla="*/ 2752537 w 4864"/>
              <a:gd name="T13" fmla="*/ 8977769 h 4743"/>
              <a:gd name="T14" fmla="*/ 3400200 w 4864"/>
              <a:gd name="T15" fmla="*/ 5986441 h 4743"/>
              <a:gd name="T16" fmla="*/ 5181242 w 4864"/>
              <a:gd name="T17" fmla="*/ 5236738 h 4743"/>
              <a:gd name="T18" fmla="*/ 3757029 w 4864"/>
              <a:gd name="T19" fmla="*/ 3224201 h 4743"/>
              <a:gd name="T20" fmla="*/ 3918945 w 4864"/>
              <a:gd name="T21" fmla="*/ 0 h 47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p>
            <a:endParaRPr lang="en-US" sz="2800" b="1" i="1">
              <a:solidFill>
                <a:srgbClr val="000000"/>
              </a:solidFill>
            </a:endParaRPr>
          </a:p>
        </p:txBody>
      </p:sp>
      <p:grpSp>
        <p:nvGrpSpPr>
          <p:cNvPr id="18" name="Google Shape;52;p3"/>
          <p:cNvGrpSpPr/>
          <p:nvPr/>
        </p:nvGrpSpPr>
        <p:grpSpPr bwMode="auto">
          <a:xfrm rot="3102133">
            <a:off x="-668557" y="-2186860"/>
            <a:ext cx="13490575" cy="9507696"/>
            <a:chOff x="1349075" y="1476000"/>
            <a:chExt cx="3974275" cy="2872400"/>
          </a:xfrm>
        </p:grpSpPr>
        <p:sp>
          <p:nvSpPr>
            <p:cNvPr id="19" name="Google Shape;53;p3"/>
            <p:cNvSpPr/>
            <p:nvPr/>
          </p:nvSpPr>
          <p:spPr bwMode="auto">
            <a:xfrm>
              <a:off x="1349075" y="1476000"/>
              <a:ext cx="3034275" cy="2557050"/>
            </a:xfrm>
            <a:custGeom>
              <a:avLst/>
              <a:gdLst>
                <a:gd name="T0" fmla="*/ 625 w 121371"/>
                <a:gd name="T1" fmla="*/ 27033125 h 102282"/>
                <a:gd name="T2" fmla="*/ 36969375 w 121371"/>
                <a:gd name="T3" fmla="*/ 1291875 h 102282"/>
                <a:gd name="T4" fmla="*/ 67365000 w 121371"/>
                <a:gd name="T5" fmla="*/ 13526250 h 102282"/>
                <a:gd name="T6" fmla="*/ 73653125 w 121371"/>
                <a:gd name="T7" fmla="*/ 24905625 h 102282"/>
                <a:gd name="T8" fmla="*/ 75533750 w 121371"/>
                <a:gd name="T9" fmla="*/ 35961875 h 102282"/>
                <a:gd name="T10" fmla="*/ 64382500 w 121371"/>
                <a:gd name="T11" fmla="*/ 63925625 h 1022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1371" h="102282" fill="none" extrusionOk="0">
                  <a:moveTo>
                    <a:pt x="1" y="43253"/>
                  </a:moveTo>
                  <a:cubicBezTo>
                    <a:pt x="7934" y="25441"/>
                    <a:pt x="29150" y="4742"/>
                    <a:pt x="59151" y="2067"/>
                  </a:cubicBezTo>
                  <a:cubicBezTo>
                    <a:pt x="82403" y="0"/>
                    <a:pt x="97449" y="8876"/>
                    <a:pt x="107784" y="21642"/>
                  </a:cubicBezTo>
                  <a:cubicBezTo>
                    <a:pt x="112434" y="27356"/>
                    <a:pt x="115930" y="33071"/>
                    <a:pt x="117845" y="39849"/>
                  </a:cubicBezTo>
                  <a:cubicBezTo>
                    <a:pt x="119760" y="45563"/>
                    <a:pt x="120580" y="51551"/>
                    <a:pt x="120854" y="57539"/>
                  </a:cubicBezTo>
                  <a:cubicBezTo>
                    <a:pt x="121371" y="73831"/>
                    <a:pt x="117845" y="93132"/>
                    <a:pt x="103012" y="102281"/>
                  </a:cubicBezTo>
                </a:path>
              </a:pathLst>
            </a:custGeom>
            <a:noFill/>
            <a:ln w="152400" cap="flat" cmpd="sng">
              <a:solidFill>
                <a:schemeClr val="tx2"/>
              </a:solidFill>
              <a:prstDash val="solid"/>
              <a:miter lim="303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sz="2800" b="1" i="1">
                <a:solidFill>
                  <a:srgbClr val="000000"/>
                </a:solidFill>
              </a:endParaRPr>
            </a:p>
          </p:txBody>
        </p:sp>
        <p:sp>
          <p:nvSpPr>
            <p:cNvPr id="20" name="Google Shape;54;p3"/>
            <p:cNvSpPr/>
            <p:nvPr/>
          </p:nvSpPr>
          <p:spPr bwMode="auto">
            <a:xfrm>
              <a:off x="1402275" y="1530700"/>
              <a:ext cx="2927875" cy="2465875"/>
            </a:xfrm>
            <a:custGeom>
              <a:avLst/>
              <a:gdLst>
                <a:gd name="T0" fmla="*/ 0 w 117115"/>
                <a:gd name="T1" fmla="*/ 26065000 h 98635"/>
                <a:gd name="T2" fmla="*/ 35676875 w 117115"/>
                <a:gd name="T3" fmla="*/ 1235625 h 98635"/>
                <a:gd name="T4" fmla="*/ 65008750 w 117115"/>
                <a:gd name="T5" fmla="*/ 13032500 h 98635"/>
                <a:gd name="T6" fmla="*/ 71069375 w 117115"/>
                <a:gd name="T7" fmla="*/ 24013125 h 98635"/>
                <a:gd name="T8" fmla="*/ 72873750 w 117115"/>
                <a:gd name="T9" fmla="*/ 34670625 h 98635"/>
                <a:gd name="T10" fmla="*/ 62121250 w 117115"/>
                <a:gd name="T11" fmla="*/ 61646250 h 986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115" h="98635" fill="none" extrusionOk="0">
                  <a:moveTo>
                    <a:pt x="0" y="41704"/>
                  </a:moveTo>
                  <a:cubicBezTo>
                    <a:pt x="7660" y="24500"/>
                    <a:pt x="28116" y="4560"/>
                    <a:pt x="57083" y="1977"/>
                  </a:cubicBezTo>
                  <a:cubicBezTo>
                    <a:pt x="79485" y="1"/>
                    <a:pt x="94014" y="8542"/>
                    <a:pt x="104014" y="20852"/>
                  </a:cubicBezTo>
                  <a:cubicBezTo>
                    <a:pt x="108452" y="26354"/>
                    <a:pt x="111856" y="31886"/>
                    <a:pt x="113711" y="38421"/>
                  </a:cubicBezTo>
                  <a:cubicBezTo>
                    <a:pt x="115534" y="43922"/>
                    <a:pt x="116325" y="49698"/>
                    <a:pt x="116598" y="55473"/>
                  </a:cubicBezTo>
                  <a:cubicBezTo>
                    <a:pt x="117115" y="71187"/>
                    <a:pt x="113711" y="89820"/>
                    <a:pt x="99394" y="98634"/>
                  </a:cubicBezTo>
                </a:path>
              </a:pathLst>
            </a:custGeom>
            <a:noFill/>
            <a:ln w="152400" cap="flat" cmpd="sng">
              <a:solidFill>
                <a:schemeClr val="accent1"/>
              </a:solidFill>
              <a:prstDash val="solid"/>
              <a:miter lim="303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sz="2800" b="1" i="1">
                <a:solidFill>
                  <a:srgbClr val="000000"/>
                </a:solidFill>
              </a:endParaRPr>
            </a:p>
          </p:txBody>
        </p:sp>
        <p:sp>
          <p:nvSpPr>
            <p:cNvPr id="21" name="Google Shape;55;p3"/>
            <p:cNvSpPr/>
            <p:nvPr/>
          </p:nvSpPr>
          <p:spPr>
            <a:xfrm>
              <a:off x="1444280" y="1578089"/>
              <a:ext cx="2834559" cy="2388575"/>
            </a:xfrm>
            <a:custGeom>
              <a:avLst/>
              <a:gdLst/>
              <a:ahLst/>
              <a:cxnLst/>
              <a:rect l="l" t="t" r="r" b="b"/>
              <a:pathLst>
                <a:path w="113377" h="95565" fill="none" extrusionOk="0">
                  <a:moveTo>
                    <a:pt x="1" y="40427"/>
                  </a:moveTo>
                  <a:cubicBezTo>
                    <a:pt x="7387" y="23770"/>
                    <a:pt x="27235" y="4439"/>
                    <a:pt x="55230" y="1946"/>
                  </a:cubicBezTo>
                  <a:cubicBezTo>
                    <a:pt x="76963" y="1"/>
                    <a:pt x="91006" y="8299"/>
                    <a:pt x="100671" y="20244"/>
                  </a:cubicBezTo>
                  <a:cubicBezTo>
                    <a:pt x="104988" y="25563"/>
                    <a:pt x="108301" y="30883"/>
                    <a:pt x="110064" y="37235"/>
                  </a:cubicBezTo>
                  <a:cubicBezTo>
                    <a:pt x="111827" y="42555"/>
                    <a:pt x="112586" y="48178"/>
                    <a:pt x="112860" y="53771"/>
                  </a:cubicBezTo>
                  <a:cubicBezTo>
                    <a:pt x="113377" y="68999"/>
                    <a:pt x="110064" y="87023"/>
                    <a:pt x="96203" y="95564"/>
                  </a:cubicBezTo>
                </a:path>
              </a:pathLst>
            </a:custGeom>
            <a:noFill/>
            <a:ln w="152400" cap="flat" cmpd="sng">
              <a:solidFill>
                <a:schemeClr val="accent4"/>
              </a:solidFill>
              <a:prstDash val="solid"/>
              <a:miter lim="30395"/>
              <a:headEnd type="none" w="sm" len="sm"/>
              <a:tailEnd type="none" w="sm" len="sm"/>
            </a:ln>
          </p:spPr>
          <p:txBody>
            <a:bodyPr spcFirstLastPara="1" lIns="91425" tIns="91425" rIns="91425" bIns="91425" anchor="ctr"/>
            <a:lstStyle/>
            <a:p>
              <a:pPr>
                <a:spcBef>
                  <a:spcPts val="0"/>
                </a:spcBef>
                <a:spcAft>
                  <a:spcPts val="0"/>
                </a:spcAft>
                <a:defRPr/>
              </a:pPr>
              <a:endParaRPr sz="2800" b="1" i="1">
                <a:solidFill>
                  <a:srgbClr val="000000"/>
                </a:solidFill>
              </a:endParaRPr>
            </a:p>
          </p:txBody>
        </p:sp>
        <p:sp>
          <p:nvSpPr>
            <p:cNvPr id="22" name="Google Shape;56;p3"/>
            <p:cNvSpPr/>
            <p:nvPr/>
          </p:nvSpPr>
          <p:spPr>
            <a:xfrm>
              <a:off x="1489038" y="1635957"/>
              <a:ext cx="2734009" cy="2302534"/>
            </a:xfrm>
            <a:custGeom>
              <a:avLst/>
              <a:gdLst/>
              <a:ahLst/>
              <a:cxnLst/>
              <a:rect l="l" t="t" r="r" b="b"/>
              <a:pathLst>
                <a:path w="109364" h="92100" fill="none" extrusionOk="0">
                  <a:moveTo>
                    <a:pt x="0" y="38938"/>
                  </a:moveTo>
                  <a:cubicBezTo>
                    <a:pt x="7143" y="22919"/>
                    <a:pt x="26292" y="4287"/>
                    <a:pt x="53284" y="1885"/>
                  </a:cubicBezTo>
                  <a:cubicBezTo>
                    <a:pt x="74257" y="1"/>
                    <a:pt x="87783" y="7995"/>
                    <a:pt x="97114" y="19484"/>
                  </a:cubicBezTo>
                  <a:cubicBezTo>
                    <a:pt x="101309" y="24621"/>
                    <a:pt x="104470" y="29788"/>
                    <a:pt x="106172" y="35898"/>
                  </a:cubicBezTo>
                  <a:cubicBezTo>
                    <a:pt x="107874" y="41035"/>
                    <a:pt x="108634" y="46415"/>
                    <a:pt x="108878" y="51825"/>
                  </a:cubicBezTo>
                  <a:cubicBezTo>
                    <a:pt x="109364" y="66506"/>
                    <a:pt x="106172" y="83893"/>
                    <a:pt x="92798" y="92099"/>
                  </a:cubicBezTo>
                </a:path>
              </a:pathLst>
            </a:custGeom>
            <a:noFill/>
            <a:ln w="152400" cap="flat" cmpd="sng">
              <a:solidFill>
                <a:schemeClr val="accent3"/>
              </a:solidFill>
              <a:prstDash val="solid"/>
              <a:miter lim="30395"/>
              <a:headEnd type="none" w="sm" len="sm"/>
              <a:tailEnd type="none" w="sm" len="sm"/>
            </a:ln>
          </p:spPr>
          <p:txBody>
            <a:bodyPr spcFirstLastPara="1" lIns="91425" tIns="91425" rIns="91425" bIns="91425" anchor="ctr"/>
            <a:lstStyle/>
            <a:p>
              <a:pPr>
                <a:spcBef>
                  <a:spcPts val="0"/>
                </a:spcBef>
                <a:spcAft>
                  <a:spcPts val="0"/>
                </a:spcAft>
                <a:defRPr/>
              </a:pPr>
              <a:endParaRPr sz="2800" b="1" i="1">
                <a:solidFill>
                  <a:srgbClr val="000000"/>
                </a:solidFill>
              </a:endParaRPr>
            </a:p>
          </p:txBody>
        </p:sp>
        <p:sp>
          <p:nvSpPr>
            <p:cNvPr id="23" name="Google Shape;57;p3"/>
            <p:cNvSpPr/>
            <p:nvPr/>
          </p:nvSpPr>
          <p:spPr bwMode="auto">
            <a:xfrm>
              <a:off x="1598325" y="1751075"/>
              <a:ext cx="2531225" cy="2126200"/>
            </a:xfrm>
            <a:custGeom>
              <a:avLst/>
              <a:gdLst>
                <a:gd name="T0" fmla="*/ 0 w 101249"/>
                <a:gd name="T1" fmla="*/ 22416875 h 85048"/>
                <a:gd name="T2" fmla="*/ 30756875 w 101249"/>
                <a:gd name="T3" fmla="*/ 1083125 h 85048"/>
                <a:gd name="T4" fmla="*/ 56004375 w 101249"/>
                <a:gd name="T5" fmla="*/ 11095000 h 85048"/>
                <a:gd name="T6" fmla="*/ 61437500 w 101249"/>
                <a:gd name="T7" fmla="*/ 20479375 h 85048"/>
                <a:gd name="T8" fmla="*/ 62995000 w 101249"/>
                <a:gd name="T9" fmla="*/ 29731250 h 85048"/>
                <a:gd name="T10" fmla="*/ 53667500 w 101249"/>
                <a:gd name="T11" fmla="*/ 53154375 h 850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1249" h="85048" fill="none" extrusionOk="0">
                  <a:moveTo>
                    <a:pt x="0" y="35867"/>
                  </a:moveTo>
                  <a:cubicBezTo>
                    <a:pt x="6627" y="20943"/>
                    <a:pt x="24074" y="3952"/>
                    <a:pt x="49211" y="1733"/>
                  </a:cubicBezTo>
                  <a:cubicBezTo>
                    <a:pt x="68695" y="1"/>
                    <a:pt x="80944" y="7052"/>
                    <a:pt x="89607" y="17752"/>
                  </a:cubicBezTo>
                  <a:cubicBezTo>
                    <a:pt x="93497" y="22554"/>
                    <a:pt x="96719" y="27053"/>
                    <a:pt x="98300" y="32767"/>
                  </a:cubicBezTo>
                  <a:cubicBezTo>
                    <a:pt x="99881" y="37539"/>
                    <a:pt x="100580" y="42554"/>
                    <a:pt x="100792" y="47570"/>
                  </a:cubicBezTo>
                  <a:cubicBezTo>
                    <a:pt x="101248" y="61248"/>
                    <a:pt x="98300" y="77388"/>
                    <a:pt x="85868" y="85047"/>
                  </a:cubicBezTo>
                </a:path>
              </a:pathLst>
            </a:custGeom>
            <a:noFill/>
            <a:ln w="152400" cap="flat" cmpd="sng">
              <a:solidFill>
                <a:schemeClr val="bg2"/>
              </a:solidFill>
              <a:prstDash val="solid"/>
              <a:miter lim="303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sz="2800" b="1" i="1">
                <a:solidFill>
                  <a:srgbClr val="000000"/>
                </a:solidFill>
              </a:endParaRPr>
            </a:p>
          </p:txBody>
        </p:sp>
        <p:sp>
          <p:nvSpPr>
            <p:cNvPr id="24" name="Google Shape;58;p3"/>
            <p:cNvSpPr/>
            <p:nvPr/>
          </p:nvSpPr>
          <p:spPr bwMode="auto">
            <a:xfrm>
              <a:off x="1634800" y="1807300"/>
              <a:ext cx="2442325" cy="2028175"/>
            </a:xfrm>
            <a:custGeom>
              <a:avLst/>
              <a:gdLst>
                <a:gd name="T0" fmla="*/ 0 w 97693"/>
                <a:gd name="T1" fmla="*/ 21866250 h 81127"/>
                <a:gd name="T2" fmla="*/ 29826250 w 97693"/>
                <a:gd name="T3" fmla="*/ 1045625 h 81127"/>
                <a:gd name="T4" fmla="*/ 53914375 w 97693"/>
                <a:gd name="T5" fmla="*/ 10296875 h 81127"/>
                <a:gd name="T6" fmla="*/ 59290625 w 97693"/>
                <a:gd name="T7" fmla="*/ 19301875 h 81127"/>
                <a:gd name="T8" fmla="*/ 60791875 w 97693"/>
                <a:gd name="T9" fmla="*/ 28192500 h 81127"/>
                <a:gd name="T10" fmla="*/ 51825000 w 97693"/>
                <a:gd name="T11" fmla="*/ 50704375 h 811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693" h="81127" fill="none" extrusionOk="0">
                  <a:moveTo>
                    <a:pt x="0" y="34986"/>
                  </a:moveTo>
                  <a:cubicBezTo>
                    <a:pt x="6353" y="20639"/>
                    <a:pt x="23557" y="3831"/>
                    <a:pt x="47722" y="1673"/>
                  </a:cubicBezTo>
                  <a:cubicBezTo>
                    <a:pt x="66445" y="1"/>
                    <a:pt x="77935" y="6232"/>
                    <a:pt x="86263" y="16475"/>
                  </a:cubicBezTo>
                  <a:cubicBezTo>
                    <a:pt x="90002" y="21065"/>
                    <a:pt x="93315" y="25412"/>
                    <a:pt x="94865" y="30883"/>
                  </a:cubicBezTo>
                  <a:cubicBezTo>
                    <a:pt x="96385" y="35472"/>
                    <a:pt x="97054" y="40275"/>
                    <a:pt x="97267" y="45108"/>
                  </a:cubicBezTo>
                  <a:cubicBezTo>
                    <a:pt x="97692" y="58239"/>
                    <a:pt x="94865" y="73771"/>
                    <a:pt x="82920" y="81127"/>
                  </a:cubicBezTo>
                </a:path>
              </a:pathLst>
            </a:custGeom>
            <a:noFill/>
            <a:ln w="152400" cap="flat" cmpd="sng">
              <a:solidFill>
                <a:schemeClr val="accent2"/>
              </a:solidFill>
              <a:prstDash val="solid"/>
              <a:miter lim="303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sz="2800" b="1" i="1">
                <a:solidFill>
                  <a:srgbClr val="000000"/>
                </a:solidFill>
              </a:endParaRPr>
            </a:p>
          </p:txBody>
        </p:sp>
        <p:sp>
          <p:nvSpPr>
            <p:cNvPr id="25" name="Google Shape;59;p3"/>
            <p:cNvSpPr/>
            <p:nvPr/>
          </p:nvSpPr>
          <p:spPr>
            <a:xfrm>
              <a:off x="1542187" y="1693527"/>
              <a:ext cx="2636266" cy="2220234"/>
            </a:xfrm>
            <a:custGeom>
              <a:avLst/>
              <a:gdLst/>
              <a:ahLst/>
              <a:cxnLst/>
              <a:rect l="l" t="t" r="r" b="b"/>
              <a:pathLst>
                <a:path w="105444" h="88817" fill="none" extrusionOk="0">
                  <a:moveTo>
                    <a:pt x="0" y="37509"/>
                  </a:moveTo>
                  <a:cubicBezTo>
                    <a:pt x="6870" y="22068"/>
                    <a:pt x="25411" y="4104"/>
                    <a:pt x="51430" y="1794"/>
                  </a:cubicBezTo>
                  <a:cubicBezTo>
                    <a:pt x="71613" y="0"/>
                    <a:pt x="84622" y="7812"/>
                    <a:pt x="93619" y="18876"/>
                  </a:cubicBezTo>
                  <a:cubicBezTo>
                    <a:pt x="97631" y="23831"/>
                    <a:pt x="100701" y="28785"/>
                    <a:pt x="102373" y="34682"/>
                  </a:cubicBezTo>
                  <a:cubicBezTo>
                    <a:pt x="104015" y="39636"/>
                    <a:pt x="104714" y="44834"/>
                    <a:pt x="104957" y="50001"/>
                  </a:cubicBezTo>
                  <a:cubicBezTo>
                    <a:pt x="105443" y="64166"/>
                    <a:pt x="102373" y="80883"/>
                    <a:pt x="89516" y="88816"/>
                  </a:cubicBezTo>
                </a:path>
              </a:pathLst>
            </a:custGeom>
            <a:noFill/>
            <a:ln w="152400" cap="flat" cmpd="sng">
              <a:solidFill>
                <a:schemeClr val="accent5"/>
              </a:solidFill>
              <a:prstDash val="solid"/>
              <a:miter lim="30395"/>
              <a:headEnd type="none" w="sm" len="sm"/>
              <a:tailEnd type="none" w="sm" len="sm"/>
            </a:ln>
          </p:spPr>
          <p:txBody>
            <a:bodyPr spcFirstLastPara="1" lIns="91425" tIns="91425" rIns="91425" bIns="91425" anchor="ctr"/>
            <a:lstStyle/>
            <a:p>
              <a:pPr>
                <a:spcBef>
                  <a:spcPts val="0"/>
                </a:spcBef>
                <a:spcAft>
                  <a:spcPts val="0"/>
                </a:spcAft>
                <a:defRPr/>
              </a:pPr>
              <a:endParaRPr sz="2800" b="1" i="1">
                <a:solidFill>
                  <a:srgbClr val="000000"/>
                </a:solidFill>
              </a:endParaRPr>
            </a:p>
          </p:txBody>
        </p:sp>
        <p:sp>
          <p:nvSpPr>
            <p:cNvPr id="26" name="Google Shape;60;p3"/>
            <p:cNvSpPr/>
            <p:nvPr/>
          </p:nvSpPr>
          <p:spPr bwMode="auto">
            <a:xfrm>
              <a:off x="2374175" y="2281475"/>
              <a:ext cx="2949175" cy="2066925"/>
            </a:xfrm>
            <a:custGeom>
              <a:avLst/>
              <a:gdLst>
                <a:gd name="T0" fmla="*/ 38850000 w 117967"/>
                <a:gd name="T1" fmla="*/ 43731875 h 82677"/>
                <a:gd name="T2" fmla="*/ 38033125 w 117967"/>
                <a:gd name="T3" fmla="*/ 44245000 h 82677"/>
                <a:gd name="T4" fmla="*/ 5927500 w 117967"/>
                <a:gd name="T5" fmla="*/ 38393750 h 82677"/>
                <a:gd name="T6" fmla="*/ 6535000 w 117967"/>
                <a:gd name="T7" fmla="*/ 11740625 h 82677"/>
                <a:gd name="T8" fmla="*/ 31421875 w 117967"/>
                <a:gd name="T9" fmla="*/ 171250 h 82677"/>
                <a:gd name="T10" fmla="*/ 49602500 w 117967"/>
                <a:gd name="T11" fmla="*/ 7485625 h 82677"/>
                <a:gd name="T12" fmla="*/ 66813750 w 117967"/>
                <a:gd name="T13" fmla="*/ 28401250 h 82677"/>
                <a:gd name="T14" fmla="*/ 73728750 w 117967"/>
                <a:gd name="T15" fmla="*/ 43561250 h 826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7967" h="82677" fill="none" extrusionOk="0">
                  <a:moveTo>
                    <a:pt x="62160" y="69971"/>
                  </a:moveTo>
                  <a:cubicBezTo>
                    <a:pt x="61734" y="70245"/>
                    <a:pt x="61278" y="70549"/>
                    <a:pt x="60853" y="70792"/>
                  </a:cubicBezTo>
                  <a:cubicBezTo>
                    <a:pt x="40883" y="82677"/>
                    <a:pt x="17964" y="75959"/>
                    <a:pt x="9484" y="61430"/>
                  </a:cubicBezTo>
                  <a:cubicBezTo>
                    <a:pt x="0" y="45199"/>
                    <a:pt x="3101" y="29028"/>
                    <a:pt x="10456" y="18785"/>
                  </a:cubicBezTo>
                  <a:cubicBezTo>
                    <a:pt x="19697" y="6019"/>
                    <a:pt x="35320" y="1"/>
                    <a:pt x="50275" y="274"/>
                  </a:cubicBezTo>
                  <a:cubicBezTo>
                    <a:pt x="60883" y="821"/>
                    <a:pt x="70914" y="5168"/>
                    <a:pt x="79364" y="11977"/>
                  </a:cubicBezTo>
                  <a:cubicBezTo>
                    <a:pt x="91583" y="22037"/>
                    <a:pt x="98786" y="31916"/>
                    <a:pt x="106902" y="45442"/>
                  </a:cubicBezTo>
                  <a:cubicBezTo>
                    <a:pt x="110610" y="51643"/>
                    <a:pt x="117662" y="67783"/>
                    <a:pt x="117966" y="69698"/>
                  </a:cubicBezTo>
                </a:path>
              </a:pathLst>
            </a:custGeom>
            <a:noFill/>
            <a:ln w="152400" cap="flat" cmpd="sng">
              <a:solidFill>
                <a:schemeClr val="tx2"/>
              </a:solidFill>
              <a:prstDash val="solid"/>
              <a:miter lim="303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sz="2800" b="1" i="1">
                <a:solidFill>
                  <a:srgbClr val="000000"/>
                </a:solidFill>
              </a:endParaRPr>
            </a:p>
          </p:txBody>
        </p:sp>
        <p:sp>
          <p:nvSpPr>
            <p:cNvPr id="27" name="Google Shape;61;p3"/>
            <p:cNvSpPr/>
            <p:nvPr/>
          </p:nvSpPr>
          <p:spPr bwMode="auto">
            <a:xfrm>
              <a:off x="2417475" y="2330100"/>
              <a:ext cx="2850400" cy="1970425"/>
            </a:xfrm>
            <a:custGeom>
              <a:avLst/>
              <a:gdLst>
                <a:gd name="T0" fmla="*/ 37121250 w 114016"/>
                <a:gd name="T1" fmla="*/ 41414375 h 78817"/>
                <a:gd name="T2" fmla="*/ 36285625 w 114016"/>
                <a:gd name="T3" fmla="*/ 41946250 h 78817"/>
                <a:gd name="T4" fmla="*/ 5642500 w 114016"/>
                <a:gd name="T5" fmla="*/ 36380625 h 78817"/>
                <a:gd name="T6" fmla="*/ 6440625 w 114016"/>
                <a:gd name="T7" fmla="*/ 11323125 h 78817"/>
                <a:gd name="T8" fmla="*/ 29731250 w 114016"/>
                <a:gd name="T9" fmla="*/ 152500 h 78817"/>
                <a:gd name="T10" fmla="*/ 47208750 w 114016"/>
                <a:gd name="T11" fmla="*/ 6953750 h 78817"/>
                <a:gd name="T12" fmla="*/ 64762500 w 114016"/>
                <a:gd name="T13" fmla="*/ 28287500 h 78817"/>
                <a:gd name="T14" fmla="*/ 71259375 w 114016"/>
                <a:gd name="T15" fmla="*/ 42345625 h 788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4016" h="78817" fill="none" extrusionOk="0">
                  <a:moveTo>
                    <a:pt x="59394" y="66263"/>
                  </a:moveTo>
                  <a:cubicBezTo>
                    <a:pt x="59121" y="66446"/>
                    <a:pt x="58330" y="66962"/>
                    <a:pt x="58057" y="67114"/>
                  </a:cubicBezTo>
                  <a:cubicBezTo>
                    <a:pt x="38999" y="78817"/>
                    <a:pt x="17174" y="72160"/>
                    <a:pt x="9028" y="58209"/>
                  </a:cubicBezTo>
                  <a:cubicBezTo>
                    <a:pt x="1" y="42768"/>
                    <a:pt x="4347" y="27691"/>
                    <a:pt x="10305" y="18117"/>
                  </a:cubicBezTo>
                  <a:cubicBezTo>
                    <a:pt x="18329" y="5442"/>
                    <a:pt x="33345" y="1"/>
                    <a:pt x="47570" y="244"/>
                  </a:cubicBezTo>
                  <a:cubicBezTo>
                    <a:pt x="57814" y="852"/>
                    <a:pt x="67601" y="4651"/>
                    <a:pt x="75534" y="11126"/>
                  </a:cubicBezTo>
                  <a:cubicBezTo>
                    <a:pt x="87176" y="20670"/>
                    <a:pt x="96234" y="31886"/>
                    <a:pt x="103620" y="45260"/>
                  </a:cubicBezTo>
                  <a:cubicBezTo>
                    <a:pt x="106690" y="50853"/>
                    <a:pt x="113742" y="65959"/>
                    <a:pt x="114015" y="67753"/>
                  </a:cubicBezTo>
                </a:path>
              </a:pathLst>
            </a:custGeom>
            <a:noFill/>
            <a:ln w="152400" cap="flat" cmpd="sng">
              <a:solidFill>
                <a:schemeClr val="accent1"/>
              </a:solidFill>
              <a:prstDash val="solid"/>
              <a:miter lim="303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sz="2800" b="1" i="1">
                <a:solidFill>
                  <a:srgbClr val="000000"/>
                </a:solidFill>
              </a:endParaRPr>
            </a:p>
          </p:txBody>
        </p:sp>
        <p:sp>
          <p:nvSpPr>
            <p:cNvPr id="28" name="Google Shape;62;p3"/>
            <p:cNvSpPr/>
            <p:nvPr/>
          </p:nvSpPr>
          <p:spPr>
            <a:xfrm>
              <a:off x="2474609" y="2385115"/>
              <a:ext cx="2741025" cy="1857988"/>
            </a:xfrm>
            <a:custGeom>
              <a:avLst/>
              <a:gdLst/>
              <a:ahLst/>
              <a:cxnLst/>
              <a:rect l="l" t="t" r="r" b="b"/>
              <a:pathLst>
                <a:path w="109639" h="74318" fill="none" extrusionOk="0">
                  <a:moveTo>
                    <a:pt x="56172" y="62524"/>
                  </a:moveTo>
                  <a:cubicBezTo>
                    <a:pt x="55716" y="62798"/>
                    <a:pt x="54744" y="63467"/>
                    <a:pt x="54318" y="63740"/>
                  </a:cubicBezTo>
                  <a:cubicBezTo>
                    <a:pt x="36415" y="74318"/>
                    <a:pt x="16141" y="68056"/>
                    <a:pt x="8512" y="54986"/>
                  </a:cubicBezTo>
                  <a:cubicBezTo>
                    <a:pt x="1" y="40427"/>
                    <a:pt x="4135" y="26141"/>
                    <a:pt x="9728" y="17113"/>
                  </a:cubicBezTo>
                  <a:cubicBezTo>
                    <a:pt x="17327" y="5137"/>
                    <a:pt x="31491" y="1"/>
                    <a:pt x="44926" y="244"/>
                  </a:cubicBezTo>
                  <a:cubicBezTo>
                    <a:pt x="54622" y="730"/>
                    <a:pt x="63954" y="4226"/>
                    <a:pt x="71552" y="10274"/>
                  </a:cubicBezTo>
                  <a:cubicBezTo>
                    <a:pt x="82556" y="19302"/>
                    <a:pt x="92829" y="31551"/>
                    <a:pt x="99486" y="44044"/>
                  </a:cubicBezTo>
                  <a:cubicBezTo>
                    <a:pt x="102374" y="49454"/>
                    <a:pt x="109365" y="64105"/>
                    <a:pt x="109638" y="65807"/>
                  </a:cubicBezTo>
                </a:path>
              </a:pathLst>
            </a:custGeom>
            <a:noFill/>
            <a:ln w="152400" cap="flat" cmpd="sng">
              <a:solidFill>
                <a:schemeClr val="accent4"/>
              </a:solidFill>
              <a:prstDash val="solid"/>
              <a:miter lim="30395"/>
              <a:headEnd type="none" w="sm" len="sm"/>
              <a:tailEnd type="none" w="sm" len="sm"/>
            </a:ln>
          </p:spPr>
          <p:txBody>
            <a:bodyPr spcFirstLastPara="1" lIns="91425" tIns="91425" rIns="91425" bIns="91425" anchor="ctr"/>
            <a:lstStyle/>
            <a:p>
              <a:pPr>
                <a:spcBef>
                  <a:spcPts val="0"/>
                </a:spcBef>
                <a:spcAft>
                  <a:spcPts val="0"/>
                </a:spcAft>
                <a:defRPr/>
              </a:pPr>
              <a:endParaRPr sz="2800" b="1" i="1">
                <a:solidFill>
                  <a:srgbClr val="000000"/>
                </a:solidFill>
              </a:endParaRPr>
            </a:p>
          </p:txBody>
        </p:sp>
        <p:sp>
          <p:nvSpPr>
            <p:cNvPr id="29" name="Google Shape;63;p3"/>
            <p:cNvSpPr/>
            <p:nvPr/>
          </p:nvSpPr>
          <p:spPr>
            <a:xfrm>
              <a:off x="2523650" y="2430929"/>
              <a:ext cx="2642346" cy="1748255"/>
            </a:xfrm>
            <a:custGeom>
              <a:avLst/>
              <a:gdLst/>
              <a:ahLst/>
              <a:cxnLst/>
              <a:rect l="l" t="t" r="r" b="b"/>
              <a:pathLst>
                <a:path w="105687" h="69941" fill="none" extrusionOk="0">
                  <a:moveTo>
                    <a:pt x="53314" y="59090"/>
                  </a:moveTo>
                  <a:cubicBezTo>
                    <a:pt x="52798" y="59424"/>
                    <a:pt x="52007" y="59941"/>
                    <a:pt x="51491" y="60214"/>
                  </a:cubicBezTo>
                  <a:cubicBezTo>
                    <a:pt x="34499" y="69941"/>
                    <a:pt x="15350" y="64014"/>
                    <a:pt x="8146" y="51825"/>
                  </a:cubicBezTo>
                  <a:cubicBezTo>
                    <a:pt x="0" y="38086"/>
                    <a:pt x="3952" y="24651"/>
                    <a:pt x="9301" y="16110"/>
                  </a:cubicBezTo>
                  <a:cubicBezTo>
                    <a:pt x="16505" y="4833"/>
                    <a:pt x="30062" y="1"/>
                    <a:pt x="42858" y="244"/>
                  </a:cubicBezTo>
                  <a:cubicBezTo>
                    <a:pt x="51977" y="700"/>
                    <a:pt x="60670" y="4286"/>
                    <a:pt x="67813" y="10153"/>
                  </a:cubicBezTo>
                  <a:cubicBezTo>
                    <a:pt x="78847" y="19150"/>
                    <a:pt x="84926" y="25229"/>
                    <a:pt x="91917" y="36749"/>
                  </a:cubicBezTo>
                  <a:cubicBezTo>
                    <a:pt x="97267" y="45533"/>
                    <a:pt x="101005" y="53588"/>
                    <a:pt x="105686" y="64470"/>
                  </a:cubicBezTo>
                </a:path>
              </a:pathLst>
            </a:custGeom>
            <a:noFill/>
            <a:ln w="152400" cap="flat" cmpd="sng">
              <a:solidFill>
                <a:schemeClr val="accent3"/>
              </a:solidFill>
              <a:prstDash val="solid"/>
              <a:miter lim="30395"/>
              <a:headEnd type="none" w="sm" len="sm"/>
              <a:tailEnd type="none" w="sm" len="sm"/>
            </a:ln>
          </p:spPr>
          <p:txBody>
            <a:bodyPr spcFirstLastPara="1" lIns="91425" tIns="91425" rIns="91425" bIns="91425" anchor="ctr"/>
            <a:lstStyle/>
            <a:p>
              <a:pPr>
                <a:spcBef>
                  <a:spcPts val="0"/>
                </a:spcBef>
                <a:spcAft>
                  <a:spcPts val="0"/>
                </a:spcAft>
                <a:defRPr/>
              </a:pPr>
              <a:endParaRPr sz="2800" b="1" i="1">
                <a:solidFill>
                  <a:srgbClr val="000000"/>
                </a:solidFill>
              </a:endParaRPr>
            </a:p>
          </p:txBody>
        </p:sp>
        <p:sp>
          <p:nvSpPr>
            <p:cNvPr id="30" name="Google Shape;64;p3"/>
            <p:cNvSpPr/>
            <p:nvPr/>
          </p:nvSpPr>
          <p:spPr>
            <a:xfrm>
              <a:off x="2586965" y="2485108"/>
              <a:ext cx="2530572" cy="1646003"/>
            </a:xfrm>
            <a:custGeom>
              <a:avLst/>
              <a:gdLst/>
              <a:ahLst/>
              <a:cxnLst/>
              <a:rect l="l" t="t" r="r" b="b"/>
              <a:pathLst>
                <a:path w="101219" h="65838" fill="none" extrusionOk="0">
                  <a:moveTo>
                    <a:pt x="50062" y="55412"/>
                  </a:moveTo>
                  <a:cubicBezTo>
                    <a:pt x="49424" y="55838"/>
                    <a:pt x="48147" y="56689"/>
                    <a:pt x="47479" y="57053"/>
                  </a:cubicBezTo>
                  <a:cubicBezTo>
                    <a:pt x="31794" y="65838"/>
                    <a:pt x="14226" y="60245"/>
                    <a:pt x="7569" y="48847"/>
                  </a:cubicBezTo>
                  <a:cubicBezTo>
                    <a:pt x="1" y="35898"/>
                    <a:pt x="3648" y="23223"/>
                    <a:pt x="8663" y="15199"/>
                  </a:cubicBezTo>
                  <a:cubicBezTo>
                    <a:pt x="15381" y="4560"/>
                    <a:pt x="27995" y="1"/>
                    <a:pt x="39940" y="214"/>
                  </a:cubicBezTo>
                  <a:cubicBezTo>
                    <a:pt x="48390" y="639"/>
                    <a:pt x="56871" y="4104"/>
                    <a:pt x="63710" y="9423"/>
                  </a:cubicBezTo>
                  <a:cubicBezTo>
                    <a:pt x="74136" y="17570"/>
                    <a:pt x="83315" y="27539"/>
                    <a:pt x="89303" y="38634"/>
                  </a:cubicBezTo>
                  <a:cubicBezTo>
                    <a:pt x="94470" y="48178"/>
                    <a:pt x="100398" y="60670"/>
                    <a:pt x="101218" y="62829"/>
                  </a:cubicBezTo>
                </a:path>
              </a:pathLst>
            </a:custGeom>
            <a:noFill/>
            <a:ln w="152400" cap="flat" cmpd="sng">
              <a:solidFill>
                <a:schemeClr val="accent5"/>
              </a:solidFill>
              <a:prstDash val="solid"/>
              <a:miter lim="30395"/>
              <a:headEnd type="none" w="sm" len="sm"/>
              <a:tailEnd type="none" w="sm" len="sm"/>
            </a:ln>
          </p:spPr>
          <p:txBody>
            <a:bodyPr spcFirstLastPara="1" lIns="91425" tIns="91425" rIns="91425" bIns="91425" anchor="ctr"/>
            <a:lstStyle/>
            <a:p>
              <a:pPr>
                <a:spcBef>
                  <a:spcPts val="0"/>
                </a:spcBef>
                <a:spcAft>
                  <a:spcPts val="0"/>
                </a:spcAft>
                <a:defRPr/>
              </a:pPr>
              <a:endParaRPr sz="2800" b="1" i="1">
                <a:solidFill>
                  <a:srgbClr val="000000"/>
                </a:solidFill>
              </a:endParaRPr>
            </a:p>
          </p:txBody>
        </p:sp>
        <p:sp>
          <p:nvSpPr>
            <p:cNvPr id="31" name="Google Shape;65;p3"/>
            <p:cNvSpPr/>
            <p:nvPr/>
          </p:nvSpPr>
          <p:spPr bwMode="auto">
            <a:xfrm>
              <a:off x="2642425" y="2542875"/>
              <a:ext cx="2422550" cy="1538800"/>
            </a:xfrm>
            <a:custGeom>
              <a:avLst/>
              <a:gdLst>
                <a:gd name="T0" fmla="*/ 28515000 w 96902"/>
                <a:gd name="T1" fmla="*/ 32447500 h 61552"/>
                <a:gd name="T2" fmla="*/ 27716875 w 96902"/>
                <a:gd name="T3" fmla="*/ 32998750 h 61552"/>
                <a:gd name="T4" fmla="*/ 4388125 w 96902"/>
                <a:gd name="T5" fmla="*/ 28420625 h 61552"/>
                <a:gd name="T6" fmla="*/ 5034375 w 96902"/>
                <a:gd name="T7" fmla="*/ 9024375 h 61552"/>
                <a:gd name="T8" fmla="*/ 23100625 w 96902"/>
                <a:gd name="T9" fmla="*/ 133750 h 61552"/>
                <a:gd name="T10" fmla="*/ 37652500 w 96902"/>
                <a:gd name="T11" fmla="*/ 5319375 h 61552"/>
                <a:gd name="T12" fmla="*/ 53268750 w 96902"/>
                <a:gd name="T13" fmla="*/ 23443125 h 61552"/>
                <a:gd name="T14" fmla="*/ 60563750 w 96902"/>
                <a:gd name="T15" fmla="*/ 38223125 h 615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6902" h="61552" fill="none" extrusionOk="0">
                  <a:moveTo>
                    <a:pt x="45624" y="51916"/>
                  </a:moveTo>
                  <a:cubicBezTo>
                    <a:pt x="45229" y="52160"/>
                    <a:pt x="44712" y="52585"/>
                    <a:pt x="44347" y="52798"/>
                  </a:cubicBezTo>
                  <a:cubicBezTo>
                    <a:pt x="30001" y="61552"/>
                    <a:pt x="13313" y="56141"/>
                    <a:pt x="7021" y="45473"/>
                  </a:cubicBezTo>
                  <a:cubicBezTo>
                    <a:pt x="0" y="33527"/>
                    <a:pt x="3404" y="21855"/>
                    <a:pt x="8055" y="14439"/>
                  </a:cubicBezTo>
                  <a:cubicBezTo>
                    <a:pt x="14316" y="4621"/>
                    <a:pt x="25836" y="1"/>
                    <a:pt x="36961" y="214"/>
                  </a:cubicBezTo>
                  <a:cubicBezTo>
                    <a:pt x="44834" y="609"/>
                    <a:pt x="53983" y="3496"/>
                    <a:pt x="60244" y="8511"/>
                  </a:cubicBezTo>
                  <a:cubicBezTo>
                    <a:pt x="69333" y="15928"/>
                    <a:pt x="79667" y="27296"/>
                    <a:pt x="85230" y="37509"/>
                  </a:cubicBezTo>
                  <a:cubicBezTo>
                    <a:pt x="88087" y="42828"/>
                    <a:pt x="96689" y="59758"/>
                    <a:pt x="96902" y="61157"/>
                  </a:cubicBezTo>
                </a:path>
              </a:pathLst>
            </a:custGeom>
            <a:noFill/>
            <a:ln w="152400" cap="flat" cmpd="sng">
              <a:solidFill>
                <a:schemeClr val="bg2"/>
              </a:solidFill>
              <a:prstDash val="solid"/>
              <a:miter lim="303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sz="2800" b="1" i="1">
                <a:solidFill>
                  <a:srgbClr val="000000"/>
                </a:solidFill>
              </a:endParaRPr>
            </a:p>
          </p:txBody>
        </p:sp>
        <p:sp>
          <p:nvSpPr>
            <p:cNvPr id="32" name="Google Shape;66;p3"/>
            <p:cNvSpPr/>
            <p:nvPr/>
          </p:nvSpPr>
          <p:spPr bwMode="auto">
            <a:xfrm>
              <a:off x="2704725" y="2590000"/>
              <a:ext cx="2309325" cy="1481050"/>
            </a:xfrm>
            <a:custGeom>
              <a:avLst/>
              <a:gdLst>
                <a:gd name="T0" fmla="*/ 26349375 w 92373"/>
                <a:gd name="T1" fmla="*/ 30262500 h 59242"/>
                <a:gd name="T2" fmla="*/ 25247500 w 92373"/>
                <a:gd name="T3" fmla="*/ 30946875 h 59242"/>
                <a:gd name="T4" fmla="*/ 4027500 w 92373"/>
                <a:gd name="T5" fmla="*/ 26482500 h 59242"/>
                <a:gd name="T6" fmla="*/ 4616875 w 92373"/>
                <a:gd name="T7" fmla="*/ 8491875 h 59242"/>
                <a:gd name="T8" fmla="*/ 21353125 w 92373"/>
                <a:gd name="T9" fmla="*/ 114375 h 59242"/>
                <a:gd name="T10" fmla="*/ 35031250 w 92373"/>
                <a:gd name="T11" fmla="*/ 5091250 h 59242"/>
                <a:gd name="T12" fmla="*/ 50514375 w 92373"/>
                <a:gd name="T13" fmla="*/ 22968125 h 59242"/>
                <a:gd name="T14" fmla="*/ 57733125 w 92373"/>
                <a:gd name="T15" fmla="*/ 37025625 h 592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2373" h="59242" fill="none" extrusionOk="0">
                  <a:moveTo>
                    <a:pt x="42159" y="48420"/>
                  </a:moveTo>
                  <a:cubicBezTo>
                    <a:pt x="41551" y="48816"/>
                    <a:pt x="41035" y="49180"/>
                    <a:pt x="40396" y="49515"/>
                  </a:cubicBezTo>
                  <a:cubicBezTo>
                    <a:pt x="26992" y="56870"/>
                    <a:pt x="12128" y="52068"/>
                    <a:pt x="6444" y="42372"/>
                  </a:cubicBezTo>
                  <a:cubicBezTo>
                    <a:pt x="0" y="31308"/>
                    <a:pt x="3101" y="20456"/>
                    <a:pt x="7387" y="13587"/>
                  </a:cubicBezTo>
                  <a:cubicBezTo>
                    <a:pt x="13131" y="4468"/>
                    <a:pt x="23952" y="0"/>
                    <a:pt x="34165" y="183"/>
                  </a:cubicBezTo>
                  <a:cubicBezTo>
                    <a:pt x="41430" y="547"/>
                    <a:pt x="50305" y="3526"/>
                    <a:pt x="56050" y="8146"/>
                  </a:cubicBezTo>
                  <a:cubicBezTo>
                    <a:pt x="64409" y="15046"/>
                    <a:pt x="75564" y="26536"/>
                    <a:pt x="80823" y="36749"/>
                  </a:cubicBezTo>
                  <a:cubicBezTo>
                    <a:pt x="83771" y="42432"/>
                    <a:pt x="92191" y="57934"/>
                    <a:pt x="92373" y="59241"/>
                  </a:cubicBezTo>
                </a:path>
              </a:pathLst>
            </a:custGeom>
            <a:noFill/>
            <a:ln w="152400" cap="flat" cmpd="sng">
              <a:solidFill>
                <a:schemeClr val="accent2"/>
              </a:solidFill>
              <a:prstDash val="solid"/>
              <a:miter lim="303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sz="2800" b="1" i="1">
                <a:solidFill>
                  <a:srgbClr val="000000"/>
                </a:solidFill>
              </a:endParaRPr>
            </a:p>
          </p:txBody>
        </p:sp>
      </p:grpSp>
      <p:sp>
        <p:nvSpPr>
          <p:cNvPr id="36" name="Google Shape;36;p3"/>
          <p:cNvSpPr txBox="1">
            <a:spLocks noGrp="1"/>
          </p:cNvSpPr>
          <p:nvPr>
            <p:ph type="title"/>
          </p:nvPr>
        </p:nvSpPr>
        <p:spPr>
          <a:xfrm>
            <a:off x="3634963" y="3185733"/>
            <a:ext cx="3375840" cy="892400"/>
          </a:xfrm>
          <a:prstGeom prst="rect">
            <a:avLst/>
          </a:prstGeom>
        </p:spPr>
        <p:txBody>
          <a:bodyPr spcFirstLastPara="1" lIns="91425" tIns="91425" rIns="91425" bIns="91425">
            <a:noAutofit/>
          </a:bodyPr>
          <a:lstStyle>
            <a:lvl1pPr lvl="0" rtl="0">
              <a:lnSpc>
                <a:spcPct val="80000"/>
              </a:lnSpc>
              <a:spcBef>
                <a:spcPts val="0"/>
              </a:spcBef>
              <a:spcAft>
                <a:spcPts val="0"/>
              </a:spcAft>
              <a:buSzPts val="4200"/>
              <a:buNone/>
              <a:defRPr b="0">
                <a:solidFill>
                  <a:schemeClr val="dk1"/>
                </a:solidFill>
              </a:defRPr>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37" name="Google Shape;37;p3"/>
          <p:cNvSpPr txBox="1">
            <a:spLocks noGrp="1"/>
          </p:cNvSpPr>
          <p:nvPr>
            <p:ph type="subTitle" idx="1"/>
          </p:nvPr>
        </p:nvSpPr>
        <p:spPr>
          <a:xfrm>
            <a:off x="3837373" y="4345800"/>
            <a:ext cx="2971020" cy="606000"/>
          </a:xfrm>
          <a:prstGeom prst="rect">
            <a:avLst/>
          </a:prstGeom>
        </p:spPr>
        <p:txBody>
          <a:bodyPr spcFirstLastPara="1" lIns="91425" tIns="91425" rIns="91425" bIns="91425" anchor="ctr">
            <a:noAutofit/>
          </a:bodyPr>
          <a:lstStyle>
            <a:lvl1pPr lvl="0" algn="ctr" rtl="0">
              <a:lnSpc>
                <a:spcPct val="100000"/>
              </a:lnSpc>
              <a:spcBef>
                <a:spcPts val="0"/>
              </a:spcBef>
              <a:spcAft>
                <a:spcPts val="0"/>
              </a:spcAft>
              <a:buSzPts val="2100"/>
              <a:buNone/>
              <a:defRPr sz="1400">
                <a:solidFill>
                  <a:schemeClr val="dk1"/>
                </a:solidFill>
                <a:latin typeface="Ubuntu"/>
                <a:ea typeface="Ubuntu"/>
                <a:cs typeface="Ubuntu"/>
                <a:sym typeface="Ubuntu"/>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38" name="Google Shape;38;p3"/>
          <p:cNvSpPr txBox="1">
            <a:spLocks noGrp="1"/>
          </p:cNvSpPr>
          <p:nvPr>
            <p:ph type="title" idx="2"/>
          </p:nvPr>
        </p:nvSpPr>
        <p:spPr>
          <a:xfrm>
            <a:off x="4041733" y="1410867"/>
            <a:ext cx="2562300" cy="1405600"/>
          </a:xfrm>
          <a:prstGeom prst="rect">
            <a:avLst/>
          </a:prstGeom>
        </p:spPr>
        <p:txBody>
          <a:bodyPr spcFirstLastPara="1" lIns="91425" tIns="91425" rIns="91425" bIns="91425">
            <a:noAutofit/>
          </a:bodyPr>
          <a:lstStyle>
            <a:lvl1pPr lvl="0" rtl="0">
              <a:spcBef>
                <a:spcPts val="0"/>
              </a:spcBef>
              <a:spcAft>
                <a:spcPts val="0"/>
              </a:spcAft>
              <a:buSzPts val="12000"/>
              <a:buNone/>
              <a:defRPr sz="13000" b="0">
                <a:solidFill>
                  <a:schemeClr val="dk1"/>
                </a:solidFill>
              </a:defRPr>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rPr lang="en-US"/>
              <a:t>Click to edit Master title style</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5900" y="1122363"/>
            <a:ext cx="89154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485900" y="3602038"/>
            <a:ext cx="89154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68F02C62-82C3-4D5B-867A-9E88284F4297}"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4612E95A-2C4C-40C1-91E5-8C62CA3CE846}"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1054" y="1709779"/>
            <a:ext cx="1025271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11054" y="4589504"/>
            <a:ext cx="1025271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FA65B2C-D029-412D-AE2E-51C4D90A0E47}"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594360" y="1600206"/>
            <a:ext cx="5250180" cy="4525963"/>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042660" y="1600206"/>
            <a:ext cx="5250180" cy="4525963"/>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D97CA663-C791-418A-A43F-98758780ED50}"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9309" y="365129"/>
            <a:ext cx="1025271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19310" y="1681163"/>
            <a:ext cx="502935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19310" y="2505075"/>
            <a:ext cx="502935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017897" y="1681163"/>
            <a:ext cx="505412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017897" y="2505075"/>
            <a:ext cx="5054124"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DDE1D592-EE81-4756-B5F4-EEA0BF28E160}"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fld id="{A4BC7B69-A273-46CF-92B8-643C010675D0}"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43B0EEF4-C66B-4B36-B080-CC5060ABFEED}"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9311" y="457200"/>
            <a:ext cx="3834448"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054124" y="987466"/>
            <a:ext cx="601789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19311" y="2057400"/>
            <a:ext cx="383444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88E9912A-4EBD-4E81-8264-64024C35C6C6}"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9311" y="457200"/>
            <a:ext cx="3834448"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054124" y="987466"/>
            <a:ext cx="601789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19311" y="2057400"/>
            <a:ext cx="383444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A28FEFC5-39F8-435B-B19A-341D44D970B3}"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3CF749DB-F4FE-4A09-8632-2DEFC8FBDDF0}" type="slidenum">
              <a:rPr lang="en-US" altLang="en-US" smtClean="0"/>
            </a:fld>
            <a:endParaRPr lang="en-US" altLang="en-US"/>
          </a:p>
        </p:txBody>
      </p:sp>
    </p:spTree>
  </p:cSld>
  <p:clrMapOvr>
    <a:masterClrMapping/>
  </p:clrMapOvr>
  <p:transition spd="slow">
    <p:comb/>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5DA21C3A-648A-4E80-998B-305A0851CA04}"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8220" y="274679"/>
            <a:ext cx="267462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594360" y="274679"/>
            <a:ext cx="7825740" cy="5851525"/>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E0817046-6BE0-4844-81C7-4170C32C8A75}"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94360" y="274638"/>
            <a:ext cx="10698480" cy="1143000"/>
          </a:xfrm>
        </p:spPr>
        <p:txBody>
          <a:bodyPr/>
          <a:lstStyle/>
          <a:p>
            <a:r>
              <a:rPr lang="en-US"/>
              <a:t>Click to edit Master title style</a:t>
            </a:r>
            <a:endParaRPr lang="en-US"/>
          </a:p>
        </p:txBody>
      </p:sp>
      <p:sp>
        <p:nvSpPr>
          <p:cNvPr id="3" name="Table Placeholder 2"/>
          <p:cNvSpPr>
            <a:spLocks noGrp="1"/>
          </p:cNvSpPr>
          <p:nvPr>
            <p:ph type="tbl" idx="1"/>
          </p:nvPr>
        </p:nvSpPr>
        <p:spPr>
          <a:xfrm>
            <a:off x="594360" y="1600206"/>
            <a:ext cx="10698480" cy="4525963"/>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FEBAB50F-5BAF-4B91-966D-9D43F8E16439}"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94360" y="274679"/>
            <a:ext cx="10698480" cy="5851525"/>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fld id="{F7CB5729-AFA8-4A9B-9426-58AF6FFB870D}"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matchingName="Section header">
  <p:cSld name="1_Section header">
    <p:spTree>
      <p:nvGrpSpPr>
        <p:cNvPr id="1" name="Shape 35"/>
        <p:cNvGrpSpPr/>
        <p:nvPr/>
      </p:nvGrpSpPr>
      <p:grpSpPr>
        <a:xfrm>
          <a:off x="0" y="0"/>
          <a:ext cx="0" cy="0"/>
          <a:chOff x="0" y="0"/>
          <a:chExt cx="0" cy="0"/>
        </a:xfrm>
      </p:grpSpPr>
      <p:grpSp>
        <p:nvGrpSpPr>
          <p:cNvPr id="5" name="Google Shape;39;p3"/>
          <p:cNvGrpSpPr/>
          <p:nvPr/>
        </p:nvGrpSpPr>
        <p:grpSpPr bwMode="auto">
          <a:xfrm>
            <a:off x="-35084" y="3"/>
            <a:ext cx="11992452" cy="6862763"/>
            <a:chOff x="220107" y="-181001"/>
            <a:chExt cx="9224691" cy="5147385"/>
          </a:xfrm>
        </p:grpSpPr>
        <p:sp>
          <p:nvSpPr>
            <p:cNvPr id="6" name="Google Shape;40;p3"/>
            <p:cNvSpPr/>
            <p:nvPr/>
          </p:nvSpPr>
          <p:spPr bwMode="auto">
            <a:xfrm>
              <a:off x="4819963" y="4483624"/>
              <a:ext cx="242876" cy="237624"/>
            </a:xfrm>
            <a:custGeom>
              <a:avLst/>
              <a:gdLst>
                <a:gd name="T0" fmla="*/ 4528630 w 9849"/>
                <a:gd name="T1" fmla="*/ 617 h 9636"/>
                <a:gd name="T2" fmla="*/ 2754148 w 9849"/>
                <a:gd name="T3" fmla="*/ 1128048 h 9636"/>
                <a:gd name="T4" fmla="*/ 831904 w 9849"/>
                <a:gd name="T5" fmla="*/ 333256 h 9636"/>
                <a:gd name="T6" fmla="*/ 831904 w 9849"/>
                <a:gd name="T7" fmla="*/ 333256 h 9636"/>
                <a:gd name="T8" fmla="*/ 1368258 w 9849"/>
                <a:gd name="T9" fmla="*/ 2347930 h 9636"/>
                <a:gd name="T10" fmla="*/ 0 w 9849"/>
                <a:gd name="T11" fmla="*/ 3937565 h 9636"/>
                <a:gd name="T12" fmla="*/ 2088872 w 9849"/>
                <a:gd name="T13" fmla="*/ 4067079 h 9636"/>
                <a:gd name="T14" fmla="*/ 3179829 w 9849"/>
                <a:gd name="T15" fmla="*/ 5859814 h 9636"/>
                <a:gd name="T16" fmla="*/ 3937531 w 9849"/>
                <a:gd name="T17" fmla="*/ 3900451 h 9636"/>
                <a:gd name="T18" fmla="*/ 5989314 w 9849"/>
                <a:gd name="T19" fmla="*/ 3420050 h 9636"/>
                <a:gd name="T20" fmla="*/ 4362619 w 9849"/>
                <a:gd name="T21" fmla="*/ 2088877 h 9636"/>
                <a:gd name="T22" fmla="*/ 4528630 w 9849"/>
                <a:gd name="T23" fmla="*/ 617 h 96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849" h="9636" extrusionOk="0">
                  <a:moveTo>
                    <a:pt x="7447" y="1"/>
                  </a:moveTo>
                  <a:lnTo>
                    <a:pt x="4529" y="1855"/>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p>
              <a:endParaRPr lang="en-US" sz="2800" b="1" i="1">
                <a:solidFill>
                  <a:srgbClr val="000000"/>
                </a:solidFill>
              </a:endParaRPr>
            </a:p>
          </p:txBody>
        </p:sp>
        <p:sp>
          <p:nvSpPr>
            <p:cNvPr id="7" name="Google Shape;41;p3"/>
            <p:cNvSpPr/>
            <p:nvPr/>
          </p:nvSpPr>
          <p:spPr bwMode="auto">
            <a:xfrm>
              <a:off x="220107" y="3050418"/>
              <a:ext cx="597838" cy="584914"/>
            </a:xfrm>
            <a:custGeom>
              <a:avLst/>
              <a:gdLst>
                <a:gd name="T0" fmla="*/ 24091320 w 11217"/>
                <a:gd name="T1" fmla="*/ 2825 h 10974"/>
                <a:gd name="T2" fmla="*/ 14680315 w 11217"/>
                <a:gd name="T3" fmla="*/ 6048269 h 10974"/>
                <a:gd name="T4" fmla="*/ 4405784 w 11217"/>
                <a:gd name="T5" fmla="*/ 1815344 h 10974"/>
                <a:gd name="T6" fmla="*/ 7254962 w 11217"/>
                <a:gd name="T7" fmla="*/ 12610722 h 10974"/>
                <a:gd name="T8" fmla="*/ 2825 w 11217"/>
                <a:gd name="T9" fmla="*/ 21070869 h 10974"/>
                <a:gd name="T10" fmla="*/ 11140935 w 11217"/>
                <a:gd name="T11" fmla="*/ 21675983 h 10974"/>
                <a:gd name="T12" fmla="*/ 16924406 w 11217"/>
                <a:gd name="T13" fmla="*/ 31175906 h 10974"/>
                <a:gd name="T14" fmla="*/ 20983703 w 11217"/>
                <a:gd name="T15" fmla="*/ 20812364 h 10974"/>
                <a:gd name="T16" fmla="*/ 31863268 w 11217"/>
                <a:gd name="T17" fmla="*/ 18221452 h 10974"/>
                <a:gd name="T18" fmla="*/ 23227794 w 11217"/>
                <a:gd name="T19" fmla="*/ 11141988 h 10974"/>
                <a:gd name="T20" fmla="*/ 24091320 w 11217"/>
                <a:gd name="T21" fmla="*/ 2825 h 109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p>
              <a:endParaRPr lang="en-US" sz="2800" b="1" i="1">
                <a:solidFill>
                  <a:srgbClr val="000000"/>
                </a:solidFill>
              </a:endParaRPr>
            </a:p>
          </p:txBody>
        </p:sp>
        <p:sp>
          <p:nvSpPr>
            <p:cNvPr id="8" name="Google Shape;42;p3"/>
            <p:cNvSpPr/>
            <p:nvPr/>
          </p:nvSpPr>
          <p:spPr bwMode="auto">
            <a:xfrm>
              <a:off x="7220476" y="2601148"/>
              <a:ext cx="367286" cy="383415"/>
            </a:xfrm>
            <a:custGeom>
              <a:avLst/>
              <a:gdLst>
                <a:gd name="T0" fmla="*/ 3810906 w 13162"/>
                <a:gd name="T1" fmla="*/ 781 h 13740"/>
                <a:gd name="T2" fmla="*/ 3337469 w 13162"/>
                <a:gd name="T3" fmla="*/ 3692560 h 13740"/>
                <a:gd name="T4" fmla="*/ 781 w 13162"/>
                <a:gd name="T5" fmla="*/ 5397110 h 13740"/>
                <a:gd name="T6" fmla="*/ 3384964 w 13162"/>
                <a:gd name="T7" fmla="*/ 7006644 h 13740"/>
                <a:gd name="T8" fmla="*/ 3976774 w 13162"/>
                <a:gd name="T9" fmla="*/ 10698423 h 13740"/>
                <a:gd name="T10" fmla="*/ 6533209 w 13162"/>
                <a:gd name="T11" fmla="*/ 7976902 h 13740"/>
                <a:gd name="T12" fmla="*/ 10249127 w 13162"/>
                <a:gd name="T13" fmla="*/ 8544573 h 13740"/>
                <a:gd name="T14" fmla="*/ 10249127 w 13162"/>
                <a:gd name="T15" fmla="*/ 8544573 h 13740"/>
                <a:gd name="T16" fmla="*/ 8450341 w 13162"/>
                <a:gd name="T17" fmla="*/ 5278737 h 13740"/>
                <a:gd name="T18" fmla="*/ 10130754 w 13162"/>
                <a:gd name="T19" fmla="*/ 1941269 h 13740"/>
                <a:gd name="T20" fmla="*/ 6462358 w 13162"/>
                <a:gd name="T21" fmla="*/ 2628067 h 13740"/>
                <a:gd name="T22" fmla="*/ 3810906 w 13162"/>
                <a:gd name="T23" fmla="*/ 781 h 137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162" h="13740" extrusionOk="0">
                  <a:moveTo>
                    <a:pt x="4894" y="1"/>
                  </a:moveTo>
                  <a:lnTo>
                    <a:pt x="4286" y="4742"/>
                  </a:lnTo>
                  <a:lnTo>
                    <a:pt x="1" y="6931"/>
                  </a:lnTo>
                  <a:lnTo>
                    <a:pt x="4347" y="8998"/>
                  </a:lnTo>
                  <a:lnTo>
                    <a:pt x="5107" y="13739"/>
                  </a:lnTo>
                  <a:lnTo>
                    <a:pt x="8390" y="10244"/>
                  </a:lnTo>
                  <a:lnTo>
                    <a:pt x="13162" y="10973"/>
                  </a:lnTo>
                  <a:lnTo>
                    <a:pt x="10852" y="6779"/>
                  </a:lnTo>
                  <a:lnTo>
                    <a:pt x="13010" y="2493"/>
                  </a:lnTo>
                  <a:lnTo>
                    <a:pt x="8299" y="3375"/>
                  </a:lnTo>
                  <a:lnTo>
                    <a:pt x="4894"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p>
              <a:endParaRPr lang="en-US" sz="2800" b="1" i="1">
                <a:solidFill>
                  <a:srgbClr val="000000"/>
                </a:solidFill>
              </a:endParaRPr>
            </a:p>
          </p:txBody>
        </p:sp>
        <p:sp>
          <p:nvSpPr>
            <p:cNvPr id="9" name="Google Shape;43;p3"/>
            <p:cNvSpPr/>
            <p:nvPr/>
          </p:nvSpPr>
          <p:spPr bwMode="auto">
            <a:xfrm rot="2254481">
              <a:off x="2410503" y="4509795"/>
              <a:ext cx="242871" cy="238309"/>
            </a:xfrm>
            <a:custGeom>
              <a:avLst/>
              <a:gdLst>
                <a:gd name="T0" fmla="*/ 9208599 w 4834"/>
                <a:gd name="T1" fmla="*/ 2512 h 4743"/>
                <a:gd name="T2" fmla="*/ 5601407 w 4834"/>
                <a:gd name="T3" fmla="*/ 2304860 h 4743"/>
                <a:gd name="T4" fmla="*/ 1688742 w 4834"/>
                <a:gd name="T5" fmla="*/ 691714 h 4743"/>
                <a:gd name="T6" fmla="*/ 2764077 w 4834"/>
                <a:gd name="T7" fmla="*/ 4836924 h 4743"/>
                <a:gd name="T8" fmla="*/ 2512 w 4834"/>
                <a:gd name="T9" fmla="*/ 8058190 h 4743"/>
                <a:gd name="T10" fmla="*/ 4298877 w 4834"/>
                <a:gd name="T11" fmla="*/ 8287908 h 4743"/>
                <a:gd name="T12" fmla="*/ 6522749 w 4834"/>
                <a:gd name="T13" fmla="*/ 11971171 h 4743"/>
                <a:gd name="T14" fmla="*/ 8057499 w 4834"/>
                <a:gd name="T15" fmla="*/ 7982472 h 4743"/>
                <a:gd name="T16" fmla="*/ 12202384 w 4834"/>
                <a:gd name="T17" fmla="*/ 6985272 h 4743"/>
                <a:gd name="T18" fmla="*/ 8900614 w 4834"/>
                <a:gd name="T19" fmla="*/ 4299209 h 4743"/>
                <a:gd name="T20" fmla="*/ 9208599 w 4834"/>
                <a:gd name="T21" fmla="*/ 2512 h 47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p>
              <a:endParaRPr lang="en-US" sz="2800" b="1" i="1">
                <a:solidFill>
                  <a:srgbClr val="000000"/>
                </a:solidFill>
              </a:endParaRPr>
            </a:p>
          </p:txBody>
        </p:sp>
        <p:sp>
          <p:nvSpPr>
            <p:cNvPr id="10" name="Google Shape;44;p3"/>
            <p:cNvSpPr/>
            <p:nvPr/>
          </p:nvSpPr>
          <p:spPr bwMode="auto">
            <a:xfrm>
              <a:off x="1181351" y="4666129"/>
              <a:ext cx="159272" cy="155310"/>
            </a:xfrm>
            <a:custGeom>
              <a:avLst/>
              <a:gdLst>
                <a:gd name="T0" fmla="*/ 3944765 w 4864"/>
                <a:gd name="T1" fmla="*/ 0 h 4743"/>
                <a:gd name="T2" fmla="*/ 2412525 w 4864"/>
                <a:gd name="T3" fmla="*/ 977900 h 4743"/>
                <a:gd name="T4" fmla="*/ 750582 w 4864"/>
                <a:gd name="T5" fmla="*/ 293789 h 4743"/>
                <a:gd name="T6" fmla="*/ 1206263 w 4864"/>
                <a:gd name="T7" fmla="*/ 2053347 h 4743"/>
                <a:gd name="T8" fmla="*/ 1081 w 4864"/>
                <a:gd name="T9" fmla="*/ 3422583 h 4743"/>
                <a:gd name="T10" fmla="*/ 1826029 w 4864"/>
                <a:gd name="T11" fmla="*/ 3520164 h 4743"/>
                <a:gd name="T12" fmla="*/ 2770658 w 4864"/>
                <a:gd name="T13" fmla="*/ 5084561 h 4743"/>
                <a:gd name="T14" fmla="*/ 3422580 w 4864"/>
                <a:gd name="T15" fmla="*/ 3390427 h 4743"/>
                <a:gd name="T16" fmla="*/ 5215372 w 4864"/>
                <a:gd name="T17" fmla="*/ 2965822 h 4743"/>
                <a:gd name="T18" fmla="*/ 3781793 w 4864"/>
                <a:gd name="T19" fmla="*/ 1826030 h 4743"/>
                <a:gd name="T20" fmla="*/ 3944765 w 4864"/>
                <a:gd name="T21" fmla="*/ 0 h 47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p>
              <a:endParaRPr lang="en-US" sz="2800" b="1" i="1">
                <a:solidFill>
                  <a:srgbClr val="000000"/>
                </a:solidFill>
              </a:endParaRPr>
            </a:p>
          </p:txBody>
        </p:sp>
        <p:sp>
          <p:nvSpPr>
            <p:cNvPr id="11" name="Google Shape;45;p3"/>
            <p:cNvSpPr/>
            <p:nvPr/>
          </p:nvSpPr>
          <p:spPr bwMode="auto">
            <a:xfrm>
              <a:off x="9201928" y="2363249"/>
              <a:ext cx="242870" cy="237892"/>
            </a:xfrm>
            <a:custGeom>
              <a:avLst/>
              <a:gdLst>
                <a:gd name="T0" fmla="*/ 5997026 w 7417"/>
                <a:gd name="T1" fmla="*/ 0 h 7265"/>
                <a:gd name="T2" fmla="*/ 3650974 w 7417"/>
                <a:gd name="T3" fmla="*/ 1532234 h 7265"/>
                <a:gd name="T4" fmla="*/ 1075446 w 7417"/>
                <a:gd name="T5" fmla="*/ 456759 h 7265"/>
                <a:gd name="T6" fmla="*/ 1792791 w 7417"/>
                <a:gd name="T7" fmla="*/ 3160935 h 7265"/>
                <a:gd name="T8" fmla="*/ 0 w 7417"/>
                <a:gd name="T9" fmla="*/ 5279663 h 7265"/>
                <a:gd name="T10" fmla="*/ 2770657 w 7417"/>
                <a:gd name="T11" fmla="*/ 5410479 h 7265"/>
                <a:gd name="T12" fmla="*/ 4237471 w 7417"/>
                <a:gd name="T13" fmla="*/ 7789760 h 7265"/>
                <a:gd name="T14" fmla="*/ 5215369 w 7417"/>
                <a:gd name="T15" fmla="*/ 5214272 h 7265"/>
                <a:gd name="T16" fmla="*/ 7952789 w 7417"/>
                <a:gd name="T17" fmla="*/ 4562353 h 7265"/>
                <a:gd name="T18" fmla="*/ 5768629 w 7417"/>
                <a:gd name="T19" fmla="*/ 2802803 h 7265"/>
                <a:gd name="T20" fmla="*/ 5997026 w 7417"/>
                <a:gd name="T21" fmla="*/ 0 h 72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p>
              <a:endParaRPr lang="en-US" sz="2800" b="1" i="1">
                <a:solidFill>
                  <a:srgbClr val="000000"/>
                </a:solidFill>
              </a:endParaRPr>
            </a:p>
          </p:txBody>
        </p:sp>
        <p:sp>
          <p:nvSpPr>
            <p:cNvPr id="12" name="Google Shape;46;p3"/>
            <p:cNvSpPr/>
            <p:nvPr/>
          </p:nvSpPr>
          <p:spPr bwMode="auto">
            <a:xfrm>
              <a:off x="1277656" y="1309708"/>
              <a:ext cx="158289" cy="154294"/>
            </a:xfrm>
            <a:custGeom>
              <a:avLst/>
              <a:gdLst>
                <a:gd name="T0" fmla="*/ 3911513 w 4834"/>
                <a:gd name="T1" fmla="*/ 1081 h 4712"/>
                <a:gd name="T2" fmla="*/ 2379279 w 4834"/>
                <a:gd name="T3" fmla="*/ 977861 h 4712"/>
                <a:gd name="T4" fmla="*/ 717310 w 4834"/>
                <a:gd name="T5" fmla="*/ 261632 h 4712"/>
                <a:gd name="T6" fmla="*/ 717310 w 4834"/>
                <a:gd name="T7" fmla="*/ 261632 h 4712"/>
                <a:gd name="T8" fmla="*/ 1173022 w 4834"/>
                <a:gd name="T9" fmla="*/ 2021147 h 4712"/>
                <a:gd name="T10" fmla="*/ 0 w 4834"/>
                <a:gd name="T11" fmla="*/ 3422563 h 4712"/>
                <a:gd name="T12" fmla="*/ 1792785 w 4834"/>
                <a:gd name="T13" fmla="*/ 3520143 h 4712"/>
                <a:gd name="T14" fmla="*/ 2737411 w 4834"/>
                <a:gd name="T15" fmla="*/ 5052343 h 4712"/>
                <a:gd name="T16" fmla="*/ 3389330 w 4834"/>
                <a:gd name="T17" fmla="*/ 3357139 h 4712"/>
                <a:gd name="T18" fmla="*/ 5182082 w 4834"/>
                <a:gd name="T19" fmla="*/ 2933616 h 4712"/>
                <a:gd name="T20" fmla="*/ 3748509 w 4834"/>
                <a:gd name="T21" fmla="*/ 1792751 h 4712"/>
                <a:gd name="T22" fmla="*/ 3911513 w 4834"/>
                <a:gd name="T23" fmla="*/ 1081 h 47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34" h="4712" extrusionOk="0">
                  <a:moveTo>
                    <a:pt x="3648" y="1"/>
                  </a:moveTo>
                  <a:lnTo>
                    <a:pt x="2219" y="912"/>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p>
              <a:endParaRPr lang="en-US" sz="2800" b="1" i="1">
                <a:solidFill>
                  <a:srgbClr val="000000"/>
                </a:solidFill>
              </a:endParaRPr>
            </a:p>
          </p:txBody>
        </p:sp>
        <p:sp>
          <p:nvSpPr>
            <p:cNvPr id="13" name="Google Shape;47;p3"/>
            <p:cNvSpPr/>
            <p:nvPr/>
          </p:nvSpPr>
          <p:spPr bwMode="auto">
            <a:xfrm>
              <a:off x="817951" y="-181001"/>
              <a:ext cx="367286" cy="384280"/>
            </a:xfrm>
            <a:custGeom>
              <a:avLst/>
              <a:gdLst>
                <a:gd name="T0" fmla="*/ 3810906 w 13162"/>
                <a:gd name="T1" fmla="*/ 781 h 13771"/>
                <a:gd name="T2" fmla="*/ 3337469 w 13162"/>
                <a:gd name="T3" fmla="*/ 3716697 h 13771"/>
                <a:gd name="T4" fmla="*/ 0 w 13162"/>
                <a:gd name="T5" fmla="*/ 5421247 h 13771"/>
                <a:gd name="T6" fmla="*/ 3384964 w 13162"/>
                <a:gd name="T7" fmla="*/ 7030027 h 13771"/>
                <a:gd name="T8" fmla="*/ 3976774 w 13162"/>
                <a:gd name="T9" fmla="*/ 10722559 h 13771"/>
                <a:gd name="T10" fmla="*/ 6556566 w 13162"/>
                <a:gd name="T11" fmla="*/ 8001038 h 13771"/>
                <a:gd name="T12" fmla="*/ 10249127 w 13162"/>
                <a:gd name="T13" fmla="*/ 8568710 h 13771"/>
                <a:gd name="T14" fmla="*/ 8450341 w 13162"/>
                <a:gd name="T15" fmla="*/ 5278736 h 13771"/>
                <a:gd name="T16" fmla="*/ 10130754 w 13162"/>
                <a:gd name="T17" fmla="*/ 1941268 h 13771"/>
                <a:gd name="T18" fmla="*/ 6461577 w 13162"/>
                <a:gd name="T19" fmla="*/ 2651451 h 13771"/>
                <a:gd name="T20" fmla="*/ 3810906 w 13162"/>
                <a:gd name="T21" fmla="*/ 781 h 137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p>
              <a:endParaRPr lang="en-US" sz="2800" b="1" i="1">
                <a:solidFill>
                  <a:srgbClr val="000000"/>
                </a:solidFill>
              </a:endParaRPr>
            </a:p>
          </p:txBody>
        </p:sp>
        <p:sp>
          <p:nvSpPr>
            <p:cNvPr id="14" name="Google Shape;48;p3"/>
            <p:cNvSpPr/>
            <p:nvPr/>
          </p:nvSpPr>
          <p:spPr bwMode="auto">
            <a:xfrm>
              <a:off x="8183277" y="4291510"/>
              <a:ext cx="689773" cy="674874"/>
            </a:xfrm>
            <a:custGeom>
              <a:avLst/>
              <a:gdLst>
                <a:gd name="T0" fmla="*/ 17078537 w 21065"/>
                <a:gd name="T1" fmla="*/ 1081 h 20610"/>
                <a:gd name="T2" fmla="*/ 10429604 w 21065"/>
                <a:gd name="T3" fmla="*/ 4302887 h 20610"/>
                <a:gd name="T4" fmla="*/ 3128783 w 21065"/>
                <a:gd name="T5" fmla="*/ 1239496 h 20610"/>
                <a:gd name="T6" fmla="*/ 3128783 w 21065"/>
                <a:gd name="T7" fmla="*/ 1239496 h 20610"/>
                <a:gd name="T8" fmla="*/ 5149934 w 21065"/>
                <a:gd name="T9" fmla="*/ 8898481 h 20610"/>
                <a:gd name="T10" fmla="*/ 0 w 21065"/>
                <a:gd name="T11" fmla="*/ 14895461 h 20610"/>
                <a:gd name="T12" fmla="*/ 7920585 w 21065"/>
                <a:gd name="T13" fmla="*/ 15319018 h 20610"/>
                <a:gd name="T14" fmla="*/ 12026183 w 21065"/>
                <a:gd name="T15" fmla="*/ 22097654 h 20610"/>
                <a:gd name="T16" fmla="*/ 14894414 w 21065"/>
                <a:gd name="T17" fmla="*/ 14699253 h 20610"/>
                <a:gd name="T18" fmla="*/ 22586603 w 21065"/>
                <a:gd name="T19" fmla="*/ 12874310 h 20610"/>
                <a:gd name="T20" fmla="*/ 16458773 w 21065"/>
                <a:gd name="T21" fmla="*/ 7888429 h 20610"/>
                <a:gd name="T22" fmla="*/ 17078537 w 21065"/>
                <a:gd name="T23" fmla="*/ 1081 h 206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065" h="20610" extrusionOk="0">
                  <a:moveTo>
                    <a:pt x="15928" y="1"/>
                  </a:moveTo>
                  <a:lnTo>
                    <a:pt x="9727" y="4013"/>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p>
              <a:endParaRPr lang="en-US" sz="2800" b="1" i="1">
                <a:solidFill>
                  <a:srgbClr val="000000"/>
                </a:solidFill>
              </a:endParaRPr>
            </a:p>
          </p:txBody>
        </p:sp>
        <p:sp>
          <p:nvSpPr>
            <p:cNvPr id="15" name="Google Shape;49;p3"/>
            <p:cNvSpPr/>
            <p:nvPr/>
          </p:nvSpPr>
          <p:spPr bwMode="auto">
            <a:xfrm>
              <a:off x="8366909" y="266395"/>
              <a:ext cx="322506" cy="315531"/>
            </a:xfrm>
            <a:custGeom>
              <a:avLst/>
              <a:gdLst>
                <a:gd name="T0" fmla="*/ 7984946 w 9849"/>
                <a:gd name="T1" fmla="*/ 0 h 9636"/>
                <a:gd name="T2" fmla="*/ 4889393 w 9849"/>
                <a:gd name="T3" fmla="*/ 1987917 h 9636"/>
                <a:gd name="T4" fmla="*/ 1466815 w 9849"/>
                <a:gd name="T5" fmla="*/ 586529 h 9636"/>
                <a:gd name="T6" fmla="*/ 2412524 w 9849"/>
                <a:gd name="T7" fmla="*/ 4138839 h 9636"/>
                <a:gd name="T8" fmla="*/ 0 w 9849"/>
                <a:gd name="T9" fmla="*/ 6974885 h 9636"/>
                <a:gd name="T10" fmla="*/ 3683131 w 9849"/>
                <a:gd name="T11" fmla="*/ 7170046 h 9636"/>
                <a:gd name="T12" fmla="*/ 5638894 w 9849"/>
                <a:gd name="T13" fmla="*/ 10332068 h 9636"/>
                <a:gd name="T14" fmla="*/ 6974925 w 9849"/>
                <a:gd name="T15" fmla="*/ 6877338 h 9636"/>
                <a:gd name="T16" fmla="*/ 10560475 w 9849"/>
                <a:gd name="T17" fmla="*/ 6029177 h 9636"/>
                <a:gd name="T18" fmla="*/ 7692238 w 9849"/>
                <a:gd name="T19" fmla="*/ 3683127 h 9636"/>
                <a:gd name="T20" fmla="*/ 7984946 w 9849"/>
                <a:gd name="T21" fmla="*/ 0 h 96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p>
              <a:endParaRPr lang="en-US" sz="2800" b="1" i="1">
                <a:solidFill>
                  <a:srgbClr val="000000"/>
                </a:solidFill>
              </a:endParaRPr>
            </a:p>
          </p:txBody>
        </p:sp>
        <p:sp>
          <p:nvSpPr>
            <p:cNvPr id="16" name="Google Shape;50;p3"/>
            <p:cNvSpPr/>
            <p:nvPr/>
          </p:nvSpPr>
          <p:spPr bwMode="auto">
            <a:xfrm>
              <a:off x="2405203" y="1421261"/>
              <a:ext cx="253471" cy="247074"/>
            </a:xfrm>
            <a:custGeom>
              <a:avLst/>
              <a:gdLst>
                <a:gd name="T0" fmla="*/ 10029932 w 4834"/>
                <a:gd name="T1" fmla="*/ 2727 h 4712"/>
                <a:gd name="T2" fmla="*/ 6100975 w 4834"/>
                <a:gd name="T3" fmla="*/ 2507497 h 4712"/>
                <a:gd name="T4" fmla="*/ 1839369 w 4834"/>
                <a:gd name="T5" fmla="*/ 670854 h 4712"/>
                <a:gd name="T6" fmla="*/ 1839369 w 4834"/>
                <a:gd name="T7" fmla="*/ 670854 h 4712"/>
                <a:gd name="T8" fmla="*/ 3007884 w 4834"/>
                <a:gd name="T9" fmla="*/ 5182681 h 4712"/>
                <a:gd name="T10" fmla="*/ 0 w 4834"/>
                <a:gd name="T11" fmla="*/ 8776213 h 4712"/>
                <a:gd name="T12" fmla="*/ 4597033 w 4834"/>
                <a:gd name="T13" fmla="*/ 9026381 h 4712"/>
                <a:gd name="T14" fmla="*/ 7019322 w 4834"/>
                <a:gd name="T15" fmla="*/ 12955340 h 4712"/>
                <a:gd name="T16" fmla="*/ 8690951 w 4834"/>
                <a:gd name="T17" fmla="*/ 8608473 h 4712"/>
                <a:gd name="T18" fmla="*/ 13288036 w 4834"/>
                <a:gd name="T19" fmla="*/ 7522438 h 4712"/>
                <a:gd name="T20" fmla="*/ 9612025 w 4834"/>
                <a:gd name="T21" fmla="*/ 4597034 h 4712"/>
                <a:gd name="T22" fmla="*/ 10029932 w 4834"/>
                <a:gd name="T23" fmla="*/ 2727 h 47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34" h="4712" extrusionOk="0">
                  <a:moveTo>
                    <a:pt x="3648" y="1"/>
                  </a:moveTo>
                  <a:lnTo>
                    <a:pt x="2219" y="912"/>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p>
              <a:endParaRPr lang="en-US" sz="2800" b="1" i="1">
                <a:solidFill>
                  <a:srgbClr val="000000"/>
                </a:solidFill>
              </a:endParaRPr>
            </a:p>
          </p:txBody>
        </p:sp>
      </p:grpSp>
      <p:sp>
        <p:nvSpPr>
          <p:cNvPr id="17" name="Google Shape;51;p3"/>
          <p:cNvSpPr/>
          <p:nvPr/>
        </p:nvSpPr>
        <p:spPr bwMode="auto">
          <a:xfrm>
            <a:off x="7200435" y="827091"/>
            <a:ext cx="206375" cy="206375"/>
          </a:xfrm>
          <a:custGeom>
            <a:avLst/>
            <a:gdLst>
              <a:gd name="T0" fmla="*/ 3918945 w 4864"/>
              <a:gd name="T1" fmla="*/ 0 h 4743"/>
              <a:gd name="T2" fmla="*/ 2396753 w 4864"/>
              <a:gd name="T3" fmla="*/ 1726623 h 4743"/>
              <a:gd name="T4" fmla="*/ 745642 w 4864"/>
              <a:gd name="T5" fmla="*/ 518744 h 4743"/>
              <a:gd name="T6" fmla="*/ 1198360 w 4864"/>
              <a:gd name="T7" fmla="*/ 3625595 h 4743"/>
              <a:gd name="T8" fmla="*/ 1077 w 4864"/>
              <a:gd name="T9" fmla="*/ 6043267 h 4743"/>
              <a:gd name="T10" fmla="*/ 1814071 w 4864"/>
              <a:gd name="T11" fmla="*/ 6215529 h 4743"/>
              <a:gd name="T12" fmla="*/ 2752537 w 4864"/>
              <a:gd name="T13" fmla="*/ 8977769 h 4743"/>
              <a:gd name="T14" fmla="*/ 3400200 w 4864"/>
              <a:gd name="T15" fmla="*/ 5986441 h 4743"/>
              <a:gd name="T16" fmla="*/ 5181242 w 4864"/>
              <a:gd name="T17" fmla="*/ 5236738 h 4743"/>
              <a:gd name="T18" fmla="*/ 3757029 w 4864"/>
              <a:gd name="T19" fmla="*/ 3224201 h 4743"/>
              <a:gd name="T20" fmla="*/ 3918945 w 4864"/>
              <a:gd name="T21" fmla="*/ 0 h 47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p>
            <a:endParaRPr lang="en-US" sz="2800" b="1" i="1">
              <a:solidFill>
                <a:srgbClr val="000000"/>
              </a:solidFill>
            </a:endParaRPr>
          </a:p>
        </p:txBody>
      </p:sp>
      <p:grpSp>
        <p:nvGrpSpPr>
          <p:cNvPr id="18" name="Google Shape;52;p3"/>
          <p:cNvGrpSpPr/>
          <p:nvPr/>
        </p:nvGrpSpPr>
        <p:grpSpPr bwMode="auto">
          <a:xfrm rot="3102133">
            <a:off x="-668557" y="-2186860"/>
            <a:ext cx="13490575" cy="9507696"/>
            <a:chOff x="1349075" y="1476000"/>
            <a:chExt cx="3974275" cy="2872400"/>
          </a:xfrm>
        </p:grpSpPr>
        <p:sp>
          <p:nvSpPr>
            <p:cNvPr id="19" name="Google Shape;53;p3"/>
            <p:cNvSpPr/>
            <p:nvPr/>
          </p:nvSpPr>
          <p:spPr bwMode="auto">
            <a:xfrm>
              <a:off x="1349075" y="1476000"/>
              <a:ext cx="3034275" cy="2557050"/>
            </a:xfrm>
            <a:custGeom>
              <a:avLst/>
              <a:gdLst>
                <a:gd name="T0" fmla="*/ 625 w 121371"/>
                <a:gd name="T1" fmla="*/ 27033125 h 102282"/>
                <a:gd name="T2" fmla="*/ 36969375 w 121371"/>
                <a:gd name="T3" fmla="*/ 1291875 h 102282"/>
                <a:gd name="T4" fmla="*/ 67365000 w 121371"/>
                <a:gd name="T5" fmla="*/ 13526250 h 102282"/>
                <a:gd name="T6" fmla="*/ 73653125 w 121371"/>
                <a:gd name="T7" fmla="*/ 24905625 h 102282"/>
                <a:gd name="T8" fmla="*/ 75533750 w 121371"/>
                <a:gd name="T9" fmla="*/ 35961875 h 102282"/>
                <a:gd name="T10" fmla="*/ 64382500 w 121371"/>
                <a:gd name="T11" fmla="*/ 63925625 h 1022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1371" h="102282" fill="none" extrusionOk="0">
                  <a:moveTo>
                    <a:pt x="1" y="43253"/>
                  </a:moveTo>
                  <a:cubicBezTo>
                    <a:pt x="7934" y="25441"/>
                    <a:pt x="29150" y="4742"/>
                    <a:pt x="59151" y="2067"/>
                  </a:cubicBezTo>
                  <a:cubicBezTo>
                    <a:pt x="82403" y="0"/>
                    <a:pt x="97449" y="8876"/>
                    <a:pt x="107784" y="21642"/>
                  </a:cubicBezTo>
                  <a:cubicBezTo>
                    <a:pt x="112434" y="27356"/>
                    <a:pt x="115930" y="33071"/>
                    <a:pt x="117845" y="39849"/>
                  </a:cubicBezTo>
                  <a:cubicBezTo>
                    <a:pt x="119760" y="45563"/>
                    <a:pt x="120580" y="51551"/>
                    <a:pt x="120854" y="57539"/>
                  </a:cubicBezTo>
                  <a:cubicBezTo>
                    <a:pt x="121371" y="73831"/>
                    <a:pt x="117845" y="93132"/>
                    <a:pt x="103012" y="102281"/>
                  </a:cubicBezTo>
                </a:path>
              </a:pathLst>
            </a:custGeom>
            <a:noFill/>
            <a:ln w="152400" cap="flat" cmpd="sng">
              <a:solidFill>
                <a:schemeClr val="tx2"/>
              </a:solidFill>
              <a:prstDash val="solid"/>
              <a:miter lim="303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sz="2800" b="1" i="1">
                <a:solidFill>
                  <a:srgbClr val="000000"/>
                </a:solidFill>
              </a:endParaRPr>
            </a:p>
          </p:txBody>
        </p:sp>
        <p:sp>
          <p:nvSpPr>
            <p:cNvPr id="20" name="Google Shape;54;p3"/>
            <p:cNvSpPr/>
            <p:nvPr/>
          </p:nvSpPr>
          <p:spPr bwMode="auto">
            <a:xfrm>
              <a:off x="1402275" y="1530700"/>
              <a:ext cx="2927875" cy="2465875"/>
            </a:xfrm>
            <a:custGeom>
              <a:avLst/>
              <a:gdLst>
                <a:gd name="T0" fmla="*/ 0 w 117115"/>
                <a:gd name="T1" fmla="*/ 26065000 h 98635"/>
                <a:gd name="T2" fmla="*/ 35676875 w 117115"/>
                <a:gd name="T3" fmla="*/ 1235625 h 98635"/>
                <a:gd name="T4" fmla="*/ 65008750 w 117115"/>
                <a:gd name="T5" fmla="*/ 13032500 h 98635"/>
                <a:gd name="T6" fmla="*/ 71069375 w 117115"/>
                <a:gd name="T7" fmla="*/ 24013125 h 98635"/>
                <a:gd name="T8" fmla="*/ 72873750 w 117115"/>
                <a:gd name="T9" fmla="*/ 34670625 h 98635"/>
                <a:gd name="T10" fmla="*/ 62121250 w 117115"/>
                <a:gd name="T11" fmla="*/ 61646250 h 986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115" h="98635" fill="none" extrusionOk="0">
                  <a:moveTo>
                    <a:pt x="0" y="41704"/>
                  </a:moveTo>
                  <a:cubicBezTo>
                    <a:pt x="7660" y="24500"/>
                    <a:pt x="28116" y="4560"/>
                    <a:pt x="57083" y="1977"/>
                  </a:cubicBezTo>
                  <a:cubicBezTo>
                    <a:pt x="79485" y="1"/>
                    <a:pt x="94014" y="8542"/>
                    <a:pt x="104014" y="20852"/>
                  </a:cubicBezTo>
                  <a:cubicBezTo>
                    <a:pt x="108452" y="26354"/>
                    <a:pt x="111856" y="31886"/>
                    <a:pt x="113711" y="38421"/>
                  </a:cubicBezTo>
                  <a:cubicBezTo>
                    <a:pt x="115534" y="43922"/>
                    <a:pt x="116325" y="49698"/>
                    <a:pt x="116598" y="55473"/>
                  </a:cubicBezTo>
                  <a:cubicBezTo>
                    <a:pt x="117115" y="71187"/>
                    <a:pt x="113711" y="89820"/>
                    <a:pt x="99394" y="98634"/>
                  </a:cubicBezTo>
                </a:path>
              </a:pathLst>
            </a:custGeom>
            <a:noFill/>
            <a:ln w="152400" cap="flat" cmpd="sng">
              <a:solidFill>
                <a:schemeClr val="accent1"/>
              </a:solidFill>
              <a:prstDash val="solid"/>
              <a:miter lim="303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sz="2800" b="1" i="1">
                <a:solidFill>
                  <a:srgbClr val="000000"/>
                </a:solidFill>
              </a:endParaRPr>
            </a:p>
          </p:txBody>
        </p:sp>
        <p:sp>
          <p:nvSpPr>
            <p:cNvPr id="21" name="Google Shape;55;p3"/>
            <p:cNvSpPr/>
            <p:nvPr/>
          </p:nvSpPr>
          <p:spPr>
            <a:xfrm>
              <a:off x="1444280" y="1578089"/>
              <a:ext cx="2834559" cy="2388575"/>
            </a:xfrm>
            <a:custGeom>
              <a:avLst/>
              <a:gdLst/>
              <a:ahLst/>
              <a:cxnLst/>
              <a:rect l="l" t="t" r="r" b="b"/>
              <a:pathLst>
                <a:path w="113377" h="95565" fill="none" extrusionOk="0">
                  <a:moveTo>
                    <a:pt x="1" y="40427"/>
                  </a:moveTo>
                  <a:cubicBezTo>
                    <a:pt x="7387" y="23770"/>
                    <a:pt x="27235" y="4439"/>
                    <a:pt x="55230" y="1946"/>
                  </a:cubicBezTo>
                  <a:cubicBezTo>
                    <a:pt x="76963" y="1"/>
                    <a:pt x="91006" y="8299"/>
                    <a:pt x="100671" y="20244"/>
                  </a:cubicBezTo>
                  <a:cubicBezTo>
                    <a:pt x="104988" y="25563"/>
                    <a:pt x="108301" y="30883"/>
                    <a:pt x="110064" y="37235"/>
                  </a:cubicBezTo>
                  <a:cubicBezTo>
                    <a:pt x="111827" y="42555"/>
                    <a:pt x="112586" y="48178"/>
                    <a:pt x="112860" y="53771"/>
                  </a:cubicBezTo>
                  <a:cubicBezTo>
                    <a:pt x="113377" y="68999"/>
                    <a:pt x="110064" y="87023"/>
                    <a:pt x="96203" y="95564"/>
                  </a:cubicBezTo>
                </a:path>
              </a:pathLst>
            </a:custGeom>
            <a:noFill/>
            <a:ln w="152400" cap="flat" cmpd="sng">
              <a:solidFill>
                <a:schemeClr val="accent4"/>
              </a:solidFill>
              <a:prstDash val="solid"/>
              <a:miter lim="30395"/>
              <a:headEnd type="none" w="sm" len="sm"/>
              <a:tailEnd type="none" w="sm" len="sm"/>
            </a:ln>
          </p:spPr>
          <p:txBody>
            <a:bodyPr spcFirstLastPara="1" lIns="91425" tIns="91425" rIns="91425" bIns="91425" anchor="ctr"/>
            <a:lstStyle/>
            <a:p>
              <a:pPr>
                <a:spcBef>
                  <a:spcPts val="0"/>
                </a:spcBef>
                <a:spcAft>
                  <a:spcPts val="0"/>
                </a:spcAft>
                <a:defRPr/>
              </a:pPr>
              <a:endParaRPr sz="2800" b="1" i="1">
                <a:solidFill>
                  <a:srgbClr val="000000"/>
                </a:solidFill>
              </a:endParaRPr>
            </a:p>
          </p:txBody>
        </p:sp>
        <p:sp>
          <p:nvSpPr>
            <p:cNvPr id="22" name="Google Shape;56;p3"/>
            <p:cNvSpPr/>
            <p:nvPr/>
          </p:nvSpPr>
          <p:spPr>
            <a:xfrm>
              <a:off x="1489038" y="1635957"/>
              <a:ext cx="2734009" cy="2302534"/>
            </a:xfrm>
            <a:custGeom>
              <a:avLst/>
              <a:gdLst/>
              <a:ahLst/>
              <a:cxnLst/>
              <a:rect l="l" t="t" r="r" b="b"/>
              <a:pathLst>
                <a:path w="109364" h="92100" fill="none" extrusionOk="0">
                  <a:moveTo>
                    <a:pt x="0" y="38938"/>
                  </a:moveTo>
                  <a:cubicBezTo>
                    <a:pt x="7143" y="22919"/>
                    <a:pt x="26292" y="4287"/>
                    <a:pt x="53284" y="1885"/>
                  </a:cubicBezTo>
                  <a:cubicBezTo>
                    <a:pt x="74257" y="1"/>
                    <a:pt x="87783" y="7995"/>
                    <a:pt x="97114" y="19484"/>
                  </a:cubicBezTo>
                  <a:cubicBezTo>
                    <a:pt x="101309" y="24621"/>
                    <a:pt x="104470" y="29788"/>
                    <a:pt x="106172" y="35898"/>
                  </a:cubicBezTo>
                  <a:cubicBezTo>
                    <a:pt x="107874" y="41035"/>
                    <a:pt x="108634" y="46415"/>
                    <a:pt x="108878" y="51825"/>
                  </a:cubicBezTo>
                  <a:cubicBezTo>
                    <a:pt x="109364" y="66506"/>
                    <a:pt x="106172" y="83893"/>
                    <a:pt x="92798" y="92099"/>
                  </a:cubicBezTo>
                </a:path>
              </a:pathLst>
            </a:custGeom>
            <a:noFill/>
            <a:ln w="152400" cap="flat" cmpd="sng">
              <a:solidFill>
                <a:schemeClr val="accent3"/>
              </a:solidFill>
              <a:prstDash val="solid"/>
              <a:miter lim="30395"/>
              <a:headEnd type="none" w="sm" len="sm"/>
              <a:tailEnd type="none" w="sm" len="sm"/>
            </a:ln>
          </p:spPr>
          <p:txBody>
            <a:bodyPr spcFirstLastPara="1" lIns="91425" tIns="91425" rIns="91425" bIns="91425" anchor="ctr"/>
            <a:lstStyle/>
            <a:p>
              <a:pPr>
                <a:spcBef>
                  <a:spcPts val="0"/>
                </a:spcBef>
                <a:spcAft>
                  <a:spcPts val="0"/>
                </a:spcAft>
                <a:defRPr/>
              </a:pPr>
              <a:endParaRPr sz="2800" b="1" i="1">
                <a:solidFill>
                  <a:srgbClr val="000000"/>
                </a:solidFill>
              </a:endParaRPr>
            </a:p>
          </p:txBody>
        </p:sp>
        <p:sp>
          <p:nvSpPr>
            <p:cNvPr id="23" name="Google Shape;57;p3"/>
            <p:cNvSpPr/>
            <p:nvPr/>
          </p:nvSpPr>
          <p:spPr bwMode="auto">
            <a:xfrm>
              <a:off x="1598325" y="1751075"/>
              <a:ext cx="2531225" cy="2126200"/>
            </a:xfrm>
            <a:custGeom>
              <a:avLst/>
              <a:gdLst>
                <a:gd name="T0" fmla="*/ 0 w 101249"/>
                <a:gd name="T1" fmla="*/ 22416875 h 85048"/>
                <a:gd name="T2" fmla="*/ 30756875 w 101249"/>
                <a:gd name="T3" fmla="*/ 1083125 h 85048"/>
                <a:gd name="T4" fmla="*/ 56004375 w 101249"/>
                <a:gd name="T5" fmla="*/ 11095000 h 85048"/>
                <a:gd name="T6" fmla="*/ 61437500 w 101249"/>
                <a:gd name="T7" fmla="*/ 20479375 h 85048"/>
                <a:gd name="T8" fmla="*/ 62995000 w 101249"/>
                <a:gd name="T9" fmla="*/ 29731250 h 85048"/>
                <a:gd name="T10" fmla="*/ 53667500 w 101249"/>
                <a:gd name="T11" fmla="*/ 53154375 h 850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1249" h="85048" fill="none" extrusionOk="0">
                  <a:moveTo>
                    <a:pt x="0" y="35867"/>
                  </a:moveTo>
                  <a:cubicBezTo>
                    <a:pt x="6627" y="20943"/>
                    <a:pt x="24074" y="3952"/>
                    <a:pt x="49211" y="1733"/>
                  </a:cubicBezTo>
                  <a:cubicBezTo>
                    <a:pt x="68695" y="1"/>
                    <a:pt x="80944" y="7052"/>
                    <a:pt x="89607" y="17752"/>
                  </a:cubicBezTo>
                  <a:cubicBezTo>
                    <a:pt x="93497" y="22554"/>
                    <a:pt x="96719" y="27053"/>
                    <a:pt x="98300" y="32767"/>
                  </a:cubicBezTo>
                  <a:cubicBezTo>
                    <a:pt x="99881" y="37539"/>
                    <a:pt x="100580" y="42554"/>
                    <a:pt x="100792" y="47570"/>
                  </a:cubicBezTo>
                  <a:cubicBezTo>
                    <a:pt x="101248" y="61248"/>
                    <a:pt x="98300" y="77388"/>
                    <a:pt x="85868" y="85047"/>
                  </a:cubicBezTo>
                </a:path>
              </a:pathLst>
            </a:custGeom>
            <a:noFill/>
            <a:ln w="152400" cap="flat" cmpd="sng">
              <a:solidFill>
                <a:schemeClr val="bg2"/>
              </a:solidFill>
              <a:prstDash val="solid"/>
              <a:miter lim="303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sz="2800" b="1" i="1">
                <a:solidFill>
                  <a:srgbClr val="000000"/>
                </a:solidFill>
              </a:endParaRPr>
            </a:p>
          </p:txBody>
        </p:sp>
        <p:sp>
          <p:nvSpPr>
            <p:cNvPr id="24" name="Google Shape;58;p3"/>
            <p:cNvSpPr/>
            <p:nvPr/>
          </p:nvSpPr>
          <p:spPr bwMode="auto">
            <a:xfrm>
              <a:off x="1634800" y="1807300"/>
              <a:ext cx="2442325" cy="2028175"/>
            </a:xfrm>
            <a:custGeom>
              <a:avLst/>
              <a:gdLst>
                <a:gd name="T0" fmla="*/ 0 w 97693"/>
                <a:gd name="T1" fmla="*/ 21866250 h 81127"/>
                <a:gd name="T2" fmla="*/ 29826250 w 97693"/>
                <a:gd name="T3" fmla="*/ 1045625 h 81127"/>
                <a:gd name="T4" fmla="*/ 53914375 w 97693"/>
                <a:gd name="T5" fmla="*/ 10296875 h 81127"/>
                <a:gd name="T6" fmla="*/ 59290625 w 97693"/>
                <a:gd name="T7" fmla="*/ 19301875 h 81127"/>
                <a:gd name="T8" fmla="*/ 60791875 w 97693"/>
                <a:gd name="T9" fmla="*/ 28192500 h 81127"/>
                <a:gd name="T10" fmla="*/ 51825000 w 97693"/>
                <a:gd name="T11" fmla="*/ 50704375 h 811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693" h="81127" fill="none" extrusionOk="0">
                  <a:moveTo>
                    <a:pt x="0" y="34986"/>
                  </a:moveTo>
                  <a:cubicBezTo>
                    <a:pt x="6353" y="20639"/>
                    <a:pt x="23557" y="3831"/>
                    <a:pt x="47722" y="1673"/>
                  </a:cubicBezTo>
                  <a:cubicBezTo>
                    <a:pt x="66445" y="1"/>
                    <a:pt x="77935" y="6232"/>
                    <a:pt x="86263" y="16475"/>
                  </a:cubicBezTo>
                  <a:cubicBezTo>
                    <a:pt x="90002" y="21065"/>
                    <a:pt x="93315" y="25412"/>
                    <a:pt x="94865" y="30883"/>
                  </a:cubicBezTo>
                  <a:cubicBezTo>
                    <a:pt x="96385" y="35472"/>
                    <a:pt x="97054" y="40275"/>
                    <a:pt x="97267" y="45108"/>
                  </a:cubicBezTo>
                  <a:cubicBezTo>
                    <a:pt x="97692" y="58239"/>
                    <a:pt x="94865" y="73771"/>
                    <a:pt x="82920" y="81127"/>
                  </a:cubicBezTo>
                </a:path>
              </a:pathLst>
            </a:custGeom>
            <a:noFill/>
            <a:ln w="152400" cap="flat" cmpd="sng">
              <a:solidFill>
                <a:schemeClr val="accent2"/>
              </a:solidFill>
              <a:prstDash val="solid"/>
              <a:miter lim="303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sz="2800" b="1" i="1">
                <a:solidFill>
                  <a:srgbClr val="000000"/>
                </a:solidFill>
              </a:endParaRPr>
            </a:p>
          </p:txBody>
        </p:sp>
        <p:sp>
          <p:nvSpPr>
            <p:cNvPr id="25" name="Google Shape;59;p3"/>
            <p:cNvSpPr/>
            <p:nvPr/>
          </p:nvSpPr>
          <p:spPr>
            <a:xfrm>
              <a:off x="1542187" y="1693527"/>
              <a:ext cx="2636266" cy="2220234"/>
            </a:xfrm>
            <a:custGeom>
              <a:avLst/>
              <a:gdLst/>
              <a:ahLst/>
              <a:cxnLst/>
              <a:rect l="l" t="t" r="r" b="b"/>
              <a:pathLst>
                <a:path w="105444" h="88817" fill="none" extrusionOk="0">
                  <a:moveTo>
                    <a:pt x="0" y="37509"/>
                  </a:moveTo>
                  <a:cubicBezTo>
                    <a:pt x="6870" y="22068"/>
                    <a:pt x="25411" y="4104"/>
                    <a:pt x="51430" y="1794"/>
                  </a:cubicBezTo>
                  <a:cubicBezTo>
                    <a:pt x="71613" y="0"/>
                    <a:pt x="84622" y="7812"/>
                    <a:pt x="93619" y="18876"/>
                  </a:cubicBezTo>
                  <a:cubicBezTo>
                    <a:pt x="97631" y="23831"/>
                    <a:pt x="100701" y="28785"/>
                    <a:pt x="102373" y="34682"/>
                  </a:cubicBezTo>
                  <a:cubicBezTo>
                    <a:pt x="104015" y="39636"/>
                    <a:pt x="104714" y="44834"/>
                    <a:pt x="104957" y="50001"/>
                  </a:cubicBezTo>
                  <a:cubicBezTo>
                    <a:pt x="105443" y="64166"/>
                    <a:pt x="102373" y="80883"/>
                    <a:pt x="89516" y="88816"/>
                  </a:cubicBezTo>
                </a:path>
              </a:pathLst>
            </a:custGeom>
            <a:noFill/>
            <a:ln w="152400" cap="flat" cmpd="sng">
              <a:solidFill>
                <a:schemeClr val="accent5"/>
              </a:solidFill>
              <a:prstDash val="solid"/>
              <a:miter lim="30395"/>
              <a:headEnd type="none" w="sm" len="sm"/>
              <a:tailEnd type="none" w="sm" len="sm"/>
            </a:ln>
          </p:spPr>
          <p:txBody>
            <a:bodyPr spcFirstLastPara="1" lIns="91425" tIns="91425" rIns="91425" bIns="91425" anchor="ctr"/>
            <a:lstStyle/>
            <a:p>
              <a:pPr>
                <a:spcBef>
                  <a:spcPts val="0"/>
                </a:spcBef>
                <a:spcAft>
                  <a:spcPts val="0"/>
                </a:spcAft>
                <a:defRPr/>
              </a:pPr>
              <a:endParaRPr sz="2800" b="1" i="1">
                <a:solidFill>
                  <a:srgbClr val="000000"/>
                </a:solidFill>
              </a:endParaRPr>
            </a:p>
          </p:txBody>
        </p:sp>
        <p:sp>
          <p:nvSpPr>
            <p:cNvPr id="26" name="Google Shape;60;p3"/>
            <p:cNvSpPr/>
            <p:nvPr/>
          </p:nvSpPr>
          <p:spPr bwMode="auto">
            <a:xfrm>
              <a:off x="2374175" y="2281475"/>
              <a:ext cx="2949175" cy="2066925"/>
            </a:xfrm>
            <a:custGeom>
              <a:avLst/>
              <a:gdLst>
                <a:gd name="T0" fmla="*/ 38850000 w 117967"/>
                <a:gd name="T1" fmla="*/ 43731875 h 82677"/>
                <a:gd name="T2" fmla="*/ 38033125 w 117967"/>
                <a:gd name="T3" fmla="*/ 44245000 h 82677"/>
                <a:gd name="T4" fmla="*/ 5927500 w 117967"/>
                <a:gd name="T5" fmla="*/ 38393750 h 82677"/>
                <a:gd name="T6" fmla="*/ 6535000 w 117967"/>
                <a:gd name="T7" fmla="*/ 11740625 h 82677"/>
                <a:gd name="T8" fmla="*/ 31421875 w 117967"/>
                <a:gd name="T9" fmla="*/ 171250 h 82677"/>
                <a:gd name="T10" fmla="*/ 49602500 w 117967"/>
                <a:gd name="T11" fmla="*/ 7485625 h 82677"/>
                <a:gd name="T12" fmla="*/ 66813750 w 117967"/>
                <a:gd name="T13" fmla="*/ 28401250 h 82677"/>
                <a:gd name="T14" fmla="*/ 73728750 w 117967"/>
                <a:gd name="T15" fmla="*/ 43561250 h 826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7967" h="82677" fill="none" extrusionOk="0">
                  <a:moveTo>
                    <a:pt x="62160" y="69971"/>
                  </a:moveTo>
                  <a:cubicBezTo>
                    <a:pt x="61734" y="70245"/>
                    <a:pt x="61278" y="70549"/>
                    <a:pt x="60853" y="70792"/>
                  </a:cubicBezTo>
                  <a:cubicBezTo>
                    <a:pt x="40883" y="82677"/>
                    <a:pt x="17964" y="75959"/>
                    <a:pt x="9484" y="61430"/>
                  </a:cubicBezTo>
                  <a:cubicBezTo>
                    <a:pt x="0" y="45199"/>
                    <a:pt x="3101" y="29028"/>
                    <a:pt x="10456" y="18785"/>
                  </a:cubicBezTo>
                  <a:cubicBezTo>
                    <a:pt x="19697" y="6019"/>
                    <a:pt x="35320" y="1"/>
                    <a:pt x="50275" y="274"/>
                  </a:cubicBezTo>
                  <a:cubicBezTo>
                    <a:pt x="60883" y="821"/>
                    <a:pt x="70914" y="5168"/>
                    <a:pt x="79364" y="11977"/>
                  </a:cubicBezTo>
                  <a:cubicBezTo>
                    <a:pt x="91583" y="22037"/>
                    <a:pt x="98786" y="31916"/>
                    <a:pt x="106902" y="45442"/>
                  </a:cubicBezTo>
                  <a:cubicBezTo>
                    <a:pt x="110610" y="51643"/>
                    <a:pt x="117662" y="67783"/>
                    <a:pt x="117966" y="69698"/>
                  </a:cubicBezTo>
                </a:path>
              </a:pathLst>
            </a:custGeom>
            <a:noFill/>
            <a:ln w="152400" cap="flat" cmpd="sng">
              <a:solidFill>
                <a:schemeClr val="tx2"/>
              </a:solidFill>
              <a:prstDash val="solid"/>
              <a:miter lim="303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sz="2800" b="1" i="1">
                <a:solidFill>
                  <a:srgbClr val="000000"/>
                </a:solidFill>
              </a:endParaRPr>
            </a:p>
          </p:txBody>
        </p:sp>
        <p:sp>
          <p:nvSpPr>
            <p:cNvPr id="27" name="Google Shape;61;p3"/>
            <p:cNvSpPr/>
            <p:nvPr/>
          </p:nvSpPr>
          <p:spPr bwMode="auto">
            <a:xfrm>
              <a:off x="2417475" y="2330100"/>
              <a:ext cx="2850400" cy="1970425"/>
            </a:xfrm>
            <a:custGeom>
              <a:avLst/>
              <a:gdLst>
                <a:gd name="T0" fmla="*/ 37121250 w 114016"/>
                <a:gd name="T1" fmla="*/ 41414375 h 78817"/>
                <a:gd name="T2" fmla="*/ 36285625 w 114016"/>
                <a:gd name="T3" fmla="*/ 41946250 h 78817"/>
                <a:gd name="T4" fmla="*/ 5642500 w 114016"/>
                <a:gd name="T5" fmla="*/ 36380625 h 78817"/>
                <a:gd name="T6" fmla="*/ 6440625 w 114016"/>
                <a:gd name="T7" fmla="*/ 11323125 h 78817"/>
                <a:gd name="T8" fmla="*/ 29731250 w 114016"/>
                <a:gd name="T9" fmla="*/ 152500 h 78817"/>
                <a:gd name="T10" fmla="*/ 47208750 w 114016"/>
                <a:gd name="T11" fmla="*/ 6953750 h 78817"/>
                <a:gd name="T12" fmla="*/ 64762500 w 114016"/>
                <a:gd name="T13" fmla="*/ 28287500 h 78817"/>
                <a:gd name="T14" fmla="*/ 71259375 w 114016"/>
                <a:gd name="T15" fmla="*/ 42345625 h 788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4016" h="78817" fill="none" extrusionOk="0">
                  <a:moveTo>
                    <a:pt x="59394" y="66263"/>
                  </a:moveTo>
                  <a:cubicBezTo>
                    <a:pt x="59121" y="66446"/>
                    <a:pt x="58330" y="66962"/>
                    <a:pt x="58057" y="67114"/>
                  </a:cubicBezTo>
                  <a:cubicBezTo>
                    <a:pt x="38999" y="78817"/>
                    <a:pt x="17174" y="72160"/>
                    <a:pt x="9028" y="58209"/>
                  </a:cubicBezTo>
                  <a:cubicBezTo>
                    <a:pt x="1" y="42768"/>
                    <a:pt x="4347" y="27691"/>
                    <a:pt x="10305" y="18117"/>
                  </a:cubicBezTo>
                  <a:cubicBezTo>
                    <a:pt x="18329" y="5442"/>
                    <a:pt x="33345" y="1"/>
                    <a:pt x="47570" y="244"/>
                  </a:cubicBezTo>
                  <a:cubicBezTo>
                    <a:pt x="57814" y="852"/>
                    <a:pt x="67601" y="4651"/>
                    <a:pt x="75534" y="11126"/>
                  </a:cubicBezTo>
                  <a:cubicBezTo>
                    <a:pt x="87176" y="20670"/>
                    <a:pt x="96234" y="31886"/>
                    <a:pt x="103620" y="45260"/>
                  </a:cubicBezTo>
                  <a:cubicBezTo>
                    <a:pt x="106690" y="50853"/>
                    <a:pt x="113742" y="65959"/>
                    <a:pt x="114015" y="67753"/>
                  </a:cubicBezTo>
                </a:path>
              </a:pathLst>
            </a:custGeom>
            <a:noFill/>
            <a:ln w="152400" cap="flat" cmpd="sng">
              <a:solidFill>
                <a:schemeClr val="accent1"/>
              </a:solidFill>
              <a:prstDash val="solid"/>
              <a:miter lim="303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sz="2800" b="1" i="1">
                <a:solidFill>
                  <a:srgbClr val="000000"/>
                </a:solidFill>
              </a:endParaRPr>
            </a:p>
          </p:txBody>
        </p:sp>
        <p:sp>
          <p:nvSpPr>
            <p:cNvPr id="28" name="Google Shape;62;p3"/>
            <p:cNvSpPr/>
            <p:nvPr/>
          </p:nvSpPr>
          <p:spPr>
            <a:xfrm>
              <a:off x="2474609" y="2385115"/>
              <a:ext cx="2741025" cy="1857988"/>
            </a:xfrm>
            <a:custGeom>
              <a:avLst/>
              <a:gdLst/>
              <a:ahLst/>
              <a:cxnLst/>
              <a:rect l="l" t="t" r="r" b="b"/>
              <a:pathLst>
                <a:path w="109639" h="74318" fill="none" extrusionOk="0">
                  <a:moveTo>
                    <a:pt x="56172" y="62524"/>
                  </a:moveTo>
                  <a:cubicBezTo>
                    <a:pt x="55716" y="62798"/>
                    <a:pt x="54744" y="63467"/>
                    <a:pt x="54318" y="63740"/>
                  </a:cubicBezTo>
                  <a:cubicBezTo>
                    <a:pt x="36415" y="74318"/>
                    <a:pt x="16141" y="68056"/>
                    <a:pt x="8512" y="54986"/>
                  </a:cubicBezTo>
                  <a:cubicBezTo>
                    <a:pt x="1" y="40427"/>
                    <a:pt x="4135" y="26141"/>
                    <a:pt x="9728" y="17113"/>
                  </a:cubicBezTo>
                  <a:cubicBezTo>
                    <a:pt x="17327" y="5137"/>
                    <a:pt x="31491" y="1"/>
                    <a:pt x="44926" y="244"/>
                  </a:cubicBezTo>
                  <a:cubicBezTo>
                    <a:pt x="54622" y="730"/>
                    <a:pt x="63954" y="4226"/>
                    <a:pt x="71552" y="10274"/>
                  </a:cubicBezTo>
                  <a:cubicBezTo>
                    <a:pt x="82556" y="19302"/>
                    <a:pt x="92829" y="31551"/>
                    <a:pt x="99486" y="44044"/>
                  </a:cubicBezTo>
                  <a:cubicBezTo>
                    <a:pt x="102374" y="49454"/>
                    <a:pt x="109365" y="64105"/>
                    <a:pt x="109638" y="65807"/>
                  </a:cubicBezTo>
                </a:path>
              </a:pathLst>
            </a:custGeom>
            <a:noFill/>
            <a:ln w="152400" cap="flat" cmpd="sng">
              <a:solidFill>
                <a:schemeClr val="accent4"/>
              </a:solidFill>
              <a:prstDash val="solid"/>
              <a:miter lim="30395"/>
              <a:headEnd type="none" w="sm" len="sm"/>
              <a:tailEnd type="none" w="sm" len="sm"/>
            </a:ln>
          </p:spPr>
          <p:txBody>
            <a:bodyPr spcFirstLastPara="1" lIns="91425" tIns="91425" rIns="91425" bIns="91425" anchor="ctr"/>
            <a:lstStyle/>
            <a:p>
              <a:pPr>
                <a:spcBef>
                  <a:spcPts val="0"/>
                </a:spcBef>
                <a:spcAft>
                  <a:spcPts val="0"/>
                </a:spcAft>
                <a:defRPr/>
              </a:pPr>
              <a:endParaRPr sz="2800" b="1" i="1">
                <a:solidFill>
                  <a:srgbClr val="000000"/>
                </a:solidFill>
              </a:endParaRPr>
            </a:p>
          </p:txBody>
        </p:sp>
        <p:sp>
          <p:nvSpPr>
            <p:cNvPr id="29" name="Google Shape;63;p3"/>
            <p:cNvSpPr/>
            <p:nvPr/>
          </p:nvSpPr>
          <p:spPr>
            <a:xfrm>
              <a:off x="2523650" y="2430929"/>
              <a:ext cx="2642346" cy="1748255"/>
            </a:xfrm>
            <a:custGeom>
              <a:avLst/>
              <a:gdLst/>
              <a:ahLst/>
              <a:cxnLst/>
              <a:rect l="l" t="t" r="r" b="b"/>
              <a:pathLst>
                <a:path w="105687" h="69941" fill="none" extrusionOk="0">
                  <a:moveTo>
                    <a:pt x="53314" y="59090"/>
                  </a:moveTo>
                  <a:cubicBezTo>
                    <a:pt x="52798" y="59424"/>
                    <a:pt x="52007" y="59941"/>
                    <a:pt x="51491" y="60214"/>
                  </a:cubicBezTo>
                  <a:cubicBezTo>
                    <a:pt x="34499" y="69941"/>
                    <a:pt x="15350" y="64014"/>
                    <a:pt x="8146" y="51825"/>
                  </a:cubicBezTo>
                  <a:cubicBezTo>
                    <a:pt x="0" y="38086"/>
                    <a:pt x="3952" y="24651"/>
                    <a:pt x="9301" y="16110"/>
                  </a:cubicBezTo>
                  <a:cubicBezTo>
                    <a:pt x="16505" y="4833"/>
                    <a:pt x="30062" y="1"/>
                    <a:pt x="42858" y="244"/>
                  </a:cubicBezTo>
                  <a:cubicBezTo>
                    <a:pt x="51977" y="700"/>
                    <a:pt x="60670" y="4286"/>
                    <a:pt x="67813" y="10153"/>
                  </a:cubicBezTo>
                  <a:cubicBezTo>
                    <a:pt x="78847" y="19150"/>
                    <a:pt x="84926" y="25229"/>
                    <a:pt x="91917" y="36749"/>
                  </a:cubicBezTo>
                  <a:cubicBezTo>
                    <a:pt x="97267" y="45533"/>
                    <a:pt x="101005" y="53588"/>
                    <a:pt x="105686" y="64470"/>
                  </a:cubicBezTo>
                </a:path>
              </a:pathLst>
            </a:custGeom>
            <a:noFill/>
            <a:ln w="152400" cap="flat" cmpd="sng">
              <a:solidFill>
                <a:schemeClr val="accent3"/>
              </a:solidFill>
              <a:prstDash val="solid"/>
              <a:miter lim="30395"/>
              <a:headEnd type="none" w="sm" len="sm"/>
              <a:tailEnd type="none" w="sm" len="sm"/>
            </a:ln>
          </p:spPr>
          <p:txBody>
            <a:bodyPr spcFirstLastPara="1" lIns="91425" tIns="91425" rIns="91425" bIns="91425" anchor="ctr"/>
            <a:lstStyle/>
            <a:p>
              <a:pPr>
                <a:spcBef>
                  <a:spcPts val="0"/>
                </a:spcBef>
                <a:spcAft>
                  <a:spcPts val="0"/>
                </a:spcAft>
                <a:defRPr/>
              </a:pPr>
              <a:endParaRPr sz="2800" b="1" i="1">
                <a:solidFill>
                  <a:srgbClr val="000000"/>
                </a:solidFill>
              </a:endParaRPr>
            </a:p>
          </p:txBody>
        </p:sp>
        <p:sp>
          <p:nvSpPr>
            <p:cNvPr id="30" name="Google Shape;64;p3"/>
            <p:cNvSpPr/>
            <p:nvPr/>
          </p:nvSpPr>
          <p:spPr>
            <a:xfrm>
              <a:off x="2586965" y="2485108"/>
              <a:ext cx="2530572" cy="1646003"/>
            </a:xfrm>
            <a:custGeom>
              <a:avLst/>
              <a:gdLst/>
              <a:ahLst/>
              <a:cxnLst/>
              <a:rect l="l" t="t" r="r" b="b"/>
              <a:pathLst>
                <a:path w="101219" h="65838" fill="none" extrusionOk="0">
                  <a:moveTo>
                    <a:pt x="50062" y="55412"/>
                  </a:moveTo>
                  <a:cubicBezTo>
                    <a:pt x="49424" y="55838"/>
                    <a:pt x="48147" y="56689"/>
                    <a:pt x="47479" y="57053"/>
                  </a:cubicBezTo>
                  <a:cubicBezTo>
                    <a:pt x="31794" y="65838"/>
                    <a:pt x="14226" y="60245"/>
                    <a:pt x="7569" y="48847"/>
                  </a:cubicBezTo>
                  <a:cubicBezTo>
                    <a:pt x="1" y="35898"/>
                    <a:pt x="3648" y="23223"/>
                    <a:pt x="8663" y="15199"/>
                  </a:cubicBezTo>
                  <a:cubicBezTo>
                    <a:pt x="15381" y="4560"/>
                    <a:pt x="27995" y="1"/>
                    <a:pt x="39940" y="214"/>
                  </a:cubicBezTo>
                  <a:cubicBezTo>
                    <a:pt x="48390" y="639"/>
                    <a:pt x="56871" y="4104"/>
                    <a:pt x="63710" y="9423"/>
                  </a:cubicBezTo>
                  <a:cubicBezTo>
                    <a:pt x="74136" y="17570"/>
                    <a:pt x="83315" y="27539"/>
                    <a:pt x="89303" y="38634"/>
                  </a:cubicBezTo>
                  <a:cubicBezTo>
                    <a:pt x="94470" y="48178"/>
                    <a:pt x="100398" y="60670"/>
                    <a:pt x="101218" y="62829"/>
                  </a:cubicBezTo>
                </a:path>
              </a:pathLst>
            </a:custGeom>
            <a:noFill/>
            <a:ln w="152400" cap="flat" cmpd="sng">
              <a:solidFill>
                <a:schemeClr val="accent5"/>
              </a:solidFill>
              <a:prstDash val="solid"/>
              <a:miter lim="30395"/>
              <a:headEnd type="none" w="sm" len="sm"/>
              <a:tailEnd type="none" w="sm" len="sm"/>
            </a:ln>
          </p:spPr>
          <p:txBody>
            <a:bodyPr spcFirstLastPara="1" lIns="91425" tIns="91425" rIns="91425" bIns="91425" anchor="ctr"/>
            <a:lstStyle/>
            <a:p>
              <a:pPr>
                <a:spcBef>
                  <a:spcPts val="0"/>
                </a:spcBef>
                <a:spcAft>
                  <a:spcPts val="0"/>
                </a:spcAft>
                <a:defRPr/>
              </a:pPr>
              <a:endParaRPr sz="2800" b="1" i="1">
                <a:solidFill>
                  <a:srgbClr val="000000"/>
                </a:solidFill>
              </a:endParaRPr>
            </a:p>
          </p:txBody>
        </p:sp>
        <p:sp>
          <p:nvSpPr>
            <p:cNvPr id="31" name="Google Shape;65;p3"/>
            <p:cNvSpPr/>
            <p:nvPr/>
          </p:nvSpPr>
          <p:spPr bwMode="auto">
            <a:xfrm>
              <a:off x="2642425" y="2542875"/>
              <a:ext cx="2422550" cy="1538800"/>
            </a:xfrm>
            <a:custGeom>
              <a:avLst/>
              <a:gdLst>
                <a:gd name="T0" fmla="*/ 28515000 w 96902"/>
                <a:gd name="T1" fmla="*/ 32447500 h 61552"/>
                <a:gd name="T2" fmla="*/ 27716875 w 96902"/>
                <a:gd name="T3" fmla="*/ 32998750 h 61552"/>
                <a:gd name="T4" fmla="*/ 4388125 w 96902"/>
                <a:gd name="T5" fmla="*/ 28420625 h 61552"/>
                <a:gd name="T6" fmla="*/ 5034375 w 96902"/>
                <a:gd name="T7" fmla="*/ 9024375 h 61552"/>
                <a:gd name="T8" fmla="*/ 23100625 w 96902"/>
                <a:gd name="T9" fmla="*/ 133750 h 61552"/>
                <a:gd name="T10" fmla="*/ 37652500 w 96902"/>
                <a:gd name="T11" fmla="*/ 5319375 h 61552"/>
                <a:gd name="T12" fmla="*/ 53268750 w 96902"/>
                <a:gd name="T13" fmla="*/ 23443125 h 61552"/>
                <a:gd name="T14" fmla="*/ 60563750 w 96902"/>
                <a:gd name="T15" fmla="*/ 38223125 h 615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6902" h="61552" fill="none" extrusionOk="0">
                  <a:moveTo>
                    <a:pt x="45624" y="51916"/>
                  </a:moveTo>
                  <a:cubicBezTo>
                    <a:pt x="45229" y="52160"/>
                    <a:pt x="44712" y="52585"/>
                    <a:pt x="44347" y="52798"/>
                  </a:cubicBezTo>
                  <a:cubicBezTo>
                    <a:pt x="30001" y="61552"/>
                    <a:pt x="13313" y="56141"/>
                    <a:pt x="7021" y="45473"/>
                  </a:cubicBezTo>
                  <a:cubicBezTo>
                    <a:pt x="0" y="33527"/>
                    <a:pt x="3404" y="21855"/>
                    <a:pt x="8055" y="14439"/>
                  </a:cubicBezTo>
                  <a:cubicBezTo>
                    <a:pt x="14316" y="4621"/>
                    <a:pt x="25836" y="1"/>
                    <a:pt x="36961" y="214"/>
                  </a:cubicBezTo>
                  <a:cubicBezTo>
                    <a:pt x="44834" y="609"/>
                    <a:pt x="53983" y="3496"/>
                    <a:pt x="60244" y="8511"/>
                  </a:cubicBezTo>
                  <a:cubicBezTo>
                    <a:pt x="69333" y="15928"/>
                    <a:pt x="79667" y="27296"/>
                    <a:pt x="85230" y="37509"/>
                  </a:cubicBezTo>
                  <a:cubicBezTo>
                    <a:pt x="88087" y="42828"/>
                    <a:pt x="96689" y="59758"/>
                    <a:pt x="96902" y="61157"/>
                  </a:cubicBezTo>
                </a:path>
              </a:pathLst>
            </a:custGeom>
            <a:noFill/>
            <a:ln w="152400" cap="flat" cmpd="sng">
              <a:solidFill>
                <a:schemeClr val="bg2"/>
              </a:solidFill>
              <a:prstDash val="solid"/>
              <a:miter lim="303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sz="2800" b="1" i="1">
                <a:solidFill>
                  <a:srgbClr val="000000"/>
                </a:solidFill>
              </a:endParaRPr>
            </a:p>
          </p:txBody>
        </p:sp>
        <p:sp>
          <p:nvSpPr>
            <p:cNvPr id="32" name="Google Shape;66;p3"/>
            <p:cNvSpPr/>
            <p:nvPr/>
          </p:nvSpPr>
          <p:spPr bwMode="auto">
            <a:xfrm>
              <a:off x="2704725" y="2590000"/>
              <a:ext cx="2309325" cy="1481050"/>
            </a:xfrm>
            <a:custGeom>
              <a:avLst/>
              <a:gdLst>
                <a:gd name="T0" fmla="*/ 26349375 w 92373"/>
                <a:gd name="T1" fmla="*/ 30262500 h 59242"/>
                <a:gd name="T2" fmla="*/ 25247500 w 92373"/>
                <a:gd name="T3" fmla="*/ 30946875 h 59242"/>
                <a:gd name="T4" fmla="*/ 4027500 w 92373"/>
                <a:gd name="T5" fmla="*/ 26482500 h 59242"/>
                <a:gd name="T6" fmla="*/ 4616875 w 92373"/>
                <a:gd name="T7" fmla="*/ 8491875 h 59242"/>
                <a:gd name="T8" fmla="*/ 21353125 w 92373"/>
                <a:gd name="T9" fmla="*/ 114375 h 59242"/>
                <a:gd name="T10" fmla="*/ 35031250 w 92373"/>
                <a:gd name="T11" fmla="*/ 5091250 h 59242"/>
                <a:gd name="T12" fmla="*/ 50514375 w 92373"/>
                <a:gd name="T13" fmla="*/ 22968125 h 59242"/>
                <a:gd name="T14" fmla="*/ 57733125 w 92373"/>
                <a:gd name="T15" fmla="*/ 37025625 h 592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2373" h="59242" fill="none" extrusionOk="0">
                  <a:moveTo>
                    <a:pt x="42159" y="48420"/>
                  </a:moveTo>
                  <a:cubicBezTo>
                    <a:pt x="41551" y="48816"/>
                    <a:pt x="41035" y="49180"/>
                    <a:pt x="40396" y="49515"/>
                  </a:cubicBezTo>
                  <a:cubicBezTo>
                    <a:pt x="26992" y="56870"/>
                    <a:pt x="12128" y="52068"/>
                    <a:pt x="6444" y="42372"/>
                  </a:cubicBezTo>
                  <a:cubicBezTo>
                    <a:pt x="0" y="31308"/>
                    <a:pt x="3101" y="20456"/>
                    <a:pt x="7387" y="13587"/>
                  </a:cubicBezTo>
                  <a:cubicBezTo>
                    <a:pt x="13131" y="4468"/>
                    <a:pt x="23952" y="0"/>
                    <a:pt x="34165" y="183"/>
                  </a:cubicBezTo>
                  <a:cubicBezTo>
                    <a:pt x="41430" y="547"/>
                    <a:pt x="50305" y="3526"/>
                    <a:pt x="56050" y="8146"/>
                  </a:cubicBezTo>
                  <a:cubicBezTo>
                    <a:pt x="64409" y="15046"/>
                    <a:pt x="75564" y="26536"/>
                    <a:pt x="80823" y="36749"/>
                  </a:cubicBezTo>
                  <a:cubicBezTo>
                    <a:pt x="83771" y="42432"/>
                    <a:pt x="92191" y="57934"/>
                    <a:pt x="92373" y="59241"/>
                  </a:cubicBezTo>
                </a:path>
              </a:pathLst>
            </a:custGeom>
            <a:noFill/>
            <a:ln w="152400" cap="flat" cmpd="sng">
              <a:solidFill>
                <a:schemeClr val="accent2"/>
              </a:solidFill>
              <a:prstDash val="solid"/>
              <a:miter lim="303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sz="2800" b="1" i="1">
                <a:solidFill>
                  <a:srgbClr val="000000"/>
                </a:solidFill>
              </a:endParaRPr>
            </a:p>
          </p:txBody>
        </p:sp>
      </p:grpSp>
      <p:sp>
        <p:nvSpPr>
          <p:cNvPr id="36" name="Google Shape;36;p3"/>
          <p:cNvSpPr txBox="1">
            <a:spLocks noGrp="1"/>
          </p:cNvSpPr>
          <p:nvPr>
            <p:ph type="title"/>
          </p:nvPr>
        </p:nvSpPr>
        <p:spPr>
          <a:xfrm>
            <a:off x="3634963" y="3185733"/>
            <a:ext cx="3375840" cy="892400"/>
          </a:xfrm>
          <a:prstGeom prst="rect">
            <a:avLst/>
          </a:prstGeom>
        </p:spPr>
        <p:txBody>
          <a:bodyPr spcFirstLastPara="1" lIns="91425" tIns="91425" rIns="91425" bIns="91425">
            <a:noAutofit/>
          </a:bodyPr>
          <a:lstStyle>
            <a:lvl1pPr lvl="0" rtl="0">
              <a:lnSpc>
                <a:spcPct val="80000"/>
              </a:lnSpc>
              <a:spcBef>
                <a:spcPts val="0"/>
              </a:spcBef>
              <a:spcAft>
                <a:spcPts val="0"/>
              </a:spcAft>
              <a:buSzPts val="4200"/>
              <a:buNone/>
              <a:defRPr b="0">
                <a:solidFill>
                  <a:schemeClr val="dk1"/>
                </a:solidFill>
              </a:defRPr>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37" name="Google Shape;37;p3"/>
          <p:cNvSpPr txBox="1">
            <a:spLocks noGrp="1"/>
          </p:cNvSpPr>
          <p:nvPr>
            <p:ph type="subTitle" idx="1"/>
          </p:nvPr>
        </p:nvSpPr>
        <p:spPr>
          <a:xfrm>
            <a:off x="3837373" y="4345800"/>
            <a:ext cx="2971020" cy="606000"/>
          </a:xfrm>
          <a:prstGeom prst="rect">
            <a:avLst/>
          </a:prstGeom>
        </p:spPr>
        <p:txBody>
          <a:bodyPr spcFirstLastPara="1" lIns="91425" tIns="91425" rIns="91425" bIns="91425" anchor="ctr">
            <a:noAutofit/>
          </a:bodyPr>
          <a:lstStyle>
            <a:lvl1pPr lvl="0" algn="ctr" rtl="0">
              <a:lnSpc>
                <a:spcPct val="100000"/>
              </a:lnSpc>
              <a:spcBef>
                <a:spcPts val="0"/>
              </a:spcBef>
              <a:spcAft>
                <a:spcPts val="0"/>
              </a:spcAft>
              <a:buSzPts val="2100"/>
              <a:buNone/>
              <a:defRPr sz="1400">
                <a:solidFill>
                  <a:schemeClr val="dk1"/>
                </a:solidFill>
                <a:latin typeface="Ubuntu"/>
                <a:ea typeface="Ubuntu"/>
                <a:cs typeface="Ubuntu"/>
                <a:sym typeface="Ubuntu"/>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38" name="Google Shape;38;p3"/>
          <p:cNvSpPr txBox="1">
            <a:spLocks noGrp="1"/>
          </p:cNvSpPr>
          <p:nvPr>
            <p:ph type="title" idx="2"/>
          </p:nvPr>
        </p:nvSpPr>
        <p:spPr>
          <a:xfrm>
            <a:off x="4041733" y="1410867"/>
            <a:ext cx="2562300" cy="1405600"/>
          </a:xfrm>
          <a:prstGeom prst="rect">
            <a:avLst/>
          </a:prstGeom>
        </p:spPr>
        <p:txBody>
          <a:bodyPr spcFirstLastPara="1" lIns="91425" tIns="91425" rIns="91425" bIns="91425">
            <a:noAutofit/>
          </a:bodyPr>
          <a:lstStyle>
            <a:lvl1pPr lvl="0" rtl="0">
              <a:spcBef>
                <a:spcPts val="0"/>
              </a:spcBef>
              <a:spcAft>
                <a:spcPts val="0"/>
              </a:spcAft>
              <a:buSzPts val="12000"/>
              <a:buNone/>
              <a:defRPr sz="13000" b="0">
                <a:solidFill>
                  <a:schemeClr val="dk1"/>
                </a:solidFill>
              </a:defRPr>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rPr lang="en-US"/>
              <a:t>Click to edit Master title style</a:t>
            </a:r>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5900" y="1122363"/>
            <a:ext cx="89154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485900" y="3602038"/>
            <a:ext cx="89154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68F02C62-82C3-4D5B-867A-9E88284F4297}"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4612E95A-2C4C-40C1-91E5-8C62CA3CE846}"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1054" y="1709771"/>
            <a:ext cx="1025271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11054" y="4589496"/>
            <a:ext cx="1025271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FA65B2C-D029-412D-AE2E-51C4D90A0E47}"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594360" y="1600206"/>
            <a:ext cx="5250180" cy="4525963"/>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042660" y="1600206"/>
            <a:ext cx="5250180" cy="4525963"/>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D97CA663-C791-418A-A43F-98758780ED50}"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9309" y="365129"/>
            <a:ext cx="1025271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19310" y="1681163"/>
            <a:ext cx="502935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19310" y="2505075"/>
            <a:ext cx="502935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017897" y="1681163"/>
            <a:ext cx="505412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017897" y="2505075"/>
            <a:ext cx="5054124"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DDE1D592-EE81-4756-B5F4-EEA0BF28E160}"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42D680D5-65C5-4C24-B524-85E3AC9B3422}" type="slidenum">
              <a:rPr lang="en-US" altLang="en-US" smtClean="0"/>
            </a:fld>
            <a:endParaRPr lang="en-US" altLang="en-US"/>
          </a:p>
        </p:txBody>
      </p:sp>
    </p:spTree>
  </p:cSld>
  <p:clrMapOvr>
    <a:masterClrMapping/>
  </p:clrMapOvr>
  <p:transition spd="slow">
    <p:comb/>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fld id="{A4BC7B69-A273-46CF-92B8-643C010675D0}"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43B0EEF4-C66B-4B36-B080-CC5060ABFEED}"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9311" y="457200"/>
            <a:ext cx="3834448"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054124" y="987458"/>
            <a:ext cx="601789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19311" y="2057400"/>
            <a:ext cx="383444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88E9912A-4EBD-4E81-8264-64024C35C6C6}"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9311" y="457200"/>
            <a:ext cx="3834448"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054124" y="987458"/>
            <a:ext cx="601789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19311" y="2057400"/>
            <a:ext cx="383444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A28FEFC5-39F8-435B-B19A-341D44D970B3}"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5DA21C3A-648A-4E80-998B-305A0851CA04}"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8220" y="274671"/>
            <a:ext cx="267462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594360" y="274671"/>
            <a:ext cx="7825740" cy="5851525"/>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E0817046-6BE0-4844-81C7-4170C32C8A75}"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94360" y="274638"/>
            <a:ext cx="10698480" cy="1143000"/>
          </a:xfrm>
        </p:spPr>
        <p:txBody>
          <a:bodyPr/>
          <a:lstStyle/>
          <a:p>
            <a:r>
              <a:rPr lang="en-US"/>
              <a:t>Click to edit Master title style</a:t>
            </a:r>
            <a:endParaRPr lang="en-US"/>
          </a:p>
        </p:txBody>
      </p:sp>
      <p:sp>
        <p:nvSpPr>
          <p:cNvPr id="3" name="Table Placeholder 2"/>
          <p:cNvSpPr>
            <a:spLocks noGrp="1"/>
          </p:cNvSpPr>
          <p:nvPr>
            <p:ph type="tbl" idx="1"/>
          </p:nvPr>
        </p:nvSpPr>
        <p:spPr>
          <a:xfrm>
            <a:off x="594360" y="1600206"/>
            <a:ext cx="10698480" cy="4525963"/>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FEBAB50F-5BAF-4B91-966D-9D43F8E16439}"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94360" y="274671"/>
            <a:ext cx="10698480" cy="5851525"/>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fld id="{F7CB5729-AFA8-4A9B-9426-58AF6FFB870D}"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matchingName="Section header">
  <p:cSld name="1_Section header">
    <p:spTree>
      <p:nvGrpSpPr>
        <p:cNvPr id="1" name="Shape 35"/>
        <p:cNvGrpSpPr/>
        <p:nvPr/>
      </p:nvGrpSpPr>
      <p:grpSpPr>
        <a:xfrm>
          <a:off x="0" y="0"/>
          <a:ext cx="0" cy="0"/>
          <a:chOff x="0" y="0"/>
          <a:chExt cx="0" cy="0"/>
        </a:xfrm>
      </p:grpSpPr>
      <p:grpSp>
        <p:nvGrpSpPr>
          <p:cNvPr id="5" name="Google Shape;39;p3"/>
          <p:cNvGrpSpPr/>
          <p:nvPr/>
        </p:nvGrpSpPr>
        <p:grpSpPr bwMode="auto">
          <a:xfrm>
            <a:off x="-35084" y="3"/>
            <a:ext cx="11992452" cy="6862763"/>
            <a:chOff x="220107" y="-181001"/>
            <a:chExt cx="9224691" cy="5147385"/>
          </a:xfrm>
        </p:grpSpPr>
        <p:sp>
          <p:nvSpPr>
            <p:cNvPr id="6" name="Google Shape;40;p3"/>
            <p:cNvSpPr/>
            <p:nvPr/>
          </p:nvSpPr>
          <p:spPr bwMode="auto">
            <a:xfrm>
              <a:off x="4819963" y="4483624"/>
              <a:ext cx="242876" cy="237624"/>
            </a:xfrm>
            <a:custGeom>
              <a:avLst/>
              <a:gdLst>
                <a:gd name="T0" fmla="*/ 4528630 w 9849"/>
                <a:gd name="T1" fmla="*/ 617 h 9636"/>
                <a:gd name="T2" fmla="*/ 2754148 w 9849"/>
                <a:gd name="T3" fmla="*/ 1128048 h 9636"/>
                <a:gd name="T4" fmla="*/ 831904 w 9849"/>
                <a:gd name="T5" fmla="*/ 333256 h 9636"/>
                <a:gd name="T6" fmla="*/ 831904 w 9849"/>
                <a:gd name="T7" fmla="*/ 333256 h 9636"/>
                <a:gd name="T8" fmla="*/ 1368258 w 9849"/>
                <a:gd name="T9" fmla="*/ 2347930 h 9636"/>
                <a:gd name="T10" fmla="*/ 0 w 9849"/>
                <a:gd name="T11" fmla="*/ 3937565 h 9636"/>
                <a:gd name="T12" fmla="*/ 2088872 w 9849"/>
                <a:gd name="T13" fmla="*/ 4067079 h 9636"/>
                <a:gd name="T14" fmla="*/ 3179829 w 9849"/>
                <a:gd name="T15" fmla="*/ 5859814 h 9636"/>
                <a:gd name="T16" fmla="*/ 3937531 w 9849"/>
                <a:gd name="T17" fmla="*/ 3900451 h 9636"/>
                <a:gd name="T18" fmla="*/ 5989314 w 9849"/>
                <a:gd name="T19" fmla="*/ 3420050 h 9636"/>
                <a:gd name="T20" fmla="*/ 4362619 w 9849"/>
                <a:gd name="T21" fmla="*/ 2088877 h 9636"/>
                <a:gd name="T22" fmla="*/ 4528630 w 9849"/>
                <a:gd name="T23" fmla="*/ 617 h 96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849" h="9636" extrusionOk="0">
                  <a:moveTo>
                    <a:pt x="7447" y="1"/>
                  </a:moveTo>
                  <a:lnTo>
                    <a:pt x="4529" y="1855"/>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p>
              <a:endParaRPr lang="en-US" sz="2800" b="1" i="1">
                <a:solidFill>
                  <a:srgbClr val="000000"/>
                </a:solidFill>
              </a:endParaRPr>
            </a:p>
          </p:txBody>
        </p:sp>
        <p:sp>
          <p:nvSpPr>
            <p:cNvPr id="7" name="Google Shape;41;p3"/>
            <p:cNvSpPr/>
            <p:nvPr/>
          </p:nvSpPr>
          <p:spPr bwMode="auto">
            <a:xfrm>
              <a:off x="220107" y="3050418"/>
              <a:ext cx="597838" cy="584914"/>
            </a:xfrm>
            <a:custGeom>
              <a:avLst/>
              <a:gdLst>
                <a:gd name="T0" fmla="*/ 24091320 w 11217"/>
                <a:gd name="T1" fmla="*/ 2825 h 10974"/>
                <a:gd name="T2" fmla="*/ 14680315 w 11217"/>
                <a:gd name="T3" fmla="*/ 6048269 h 10974"/>
                <a:gd name="T4" fmla="*/ 4405784 w 11217"/>
                <a:gd name="T5" fmla="*/ 1815344 h 10974"/>
                <a:gd name="T6" fmla="*/ 7254962 w 11217"/>
                <a:gd name="T7" fmla="*/ 12610722 h 10974"/>
                <a:gd name="T8" fmla="*/ 2825 w 11217"/>
                <a:gd name="T9" fmla="*/ 21070869 h 10974"/>
                <a:gd name="T10" fmla="*/ 11140935 w 11217"/>
                <a:gd name="T11" fmla="*/ 21675983 h 10974"/>
                <a:gd name="T12" fmla="*/ 16924406 w 11217"/>
                <a:gd name="T13" fmla="*/ 31175906 h 10974"/>
                <a:gd name="T14" fmla="*/ 20983703 w 11217"/>
                <a:gd name="T15" fmla="*/ 20812364 h 10974"/>
                <a:gd name="T16" fmla="*/ 31863268 w 11217"/>
                <a:gd name="T17" fmla="*/ 18221452 h 10974"/>
                <a:gd name="T18" fmla="*/ 23227794 w 11217"/>
                <a:gd name="T19" fmla="*/ 11141988 h 10974"/>
                <a:gd name="T20" fmla="*/ 24091320 w 11217"/>
                <a:gd name="T21" fmla="*/ 2825 h 109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p>
              <a:endParaRPr lang="en-US" sz="2800" b="1" i="1">
                <a:solidFill>
                  <a:srgbClr val="000000"/>
                </a:solidFill>
              </a:endParaRPr>
            </a:p>
          </p:txBody>
        </p:sp>
        <p:sp>
          <p:nvSpPr>
            <p:cNvPr id="8" name="Google Shape;42;p3"/>
            <p:cNvSpPr/>
            <p:nvPr/>
          </p:nvSpPr>
          <p:spPr bwMode="auto">
            <a:xfrm>
              <a:off x="7220476" y="2601148"/>
              <a:ext cx="367286" cy="383415"/>
            </a:xfrm>
            <a:custGeom>
              <a:avLst/>
              <a:gdLst>
                <a:gd name="T0" fmla="*/ 3810906 w 13162"/>
                <a:gd name="T1" fmla="*/ 781 h 13740"/>
                <a:gd name="T2" fmla="*/ 3337469 w 13162"/>
                <a:gd name="T3" fmla="*/ 3692560 h 13740"/>
                <a:gd name="T4" fmla="*/ 781 w 13162"/>
                <a:gd name="T5" fmla="*/ 5397110 h 13740"/>
                <a:gd name="T6" fmla="*/ 3384964 w 13162"/>
                <a:gd name="T7" fmla="*/ 7006644 h 13740"/>
                <a:gd name="T8" fmla="*/ 3976774 w 13162"/>
                <a:gd name="T9" fmla="*/ 10698423 h 13740"/>
                <a:gd name="T10" fmla="*/ 6533209 w 13162"/>
                <a:gd name="T11" fmla="*/ 7976902 h 13740"/>
                <a:gd name="T12" fmla="*/ 10249127 w 13162"/>
                <a:gd name="T13" fmla="*/ 8544573 h 13740"/>
                <a:gd name="T14" fmla="*/ 10249127 w 13162"/>
                <a:gd name="T15" fmla="*/ 8544573 h 13740"/>
                <a:gd name="T16" fmla="*/ 8450341 w 13162"/>
                <a:gd name="T17" fmla="*/ 5278737 h 13740"/>
                <a:gd name="T18" fmla="*/ 10130754 w 13162"/>
                <a:gd name="T19" fmla="*/ 1941269 h 13740"/>
                <a:gd name="T20" fmla="*/ 6462358 w 13162"/>
                <a:gd name="T21" fmla="*/ 2628067 h 13740"/>
                <a:gd name="T22" fmla="*/ 3810906 w 13162"/>
                <a:gd name="T23" fmla="*/ 781 h 137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162" h="13740" extrusionOk="0">
                  <a:moveTo>
                    <a:pt x="4894" y="1"/>
                  </a:moveTo>
                  <a:lnTo>
                    <a:pt x="4286" y="4742"/>
                  </a:lnTo>
                  <a:lnTo>
                    <a:pt x="1" y="6931"/>
                  </a:lnTo>
                  <a:lnTo>
                    <a:pt x="4347" y="8998"/>
                  </a:lnTo>
                  <a:lnTo>
                    <a:pt x="5107" y="13739"/>
                  </a:lnTo>
                  <a:lnTo>
                    <a:pt x="8390" y="10244"/>
                  </a:lnTo>
                  <a:lnTo>
                    <a:pt x="13162" y="10973"/>
                  </a:lnTo>
                  <a:lnTo>
                    <a:pt x="10852" y="6779"/>
                  </a:lnTo>
                  <a:lnTo>
                    <a:pt x="13010" y="2493"/>
                  </a:lnTo>
                  <a:lnTo>
                    <a:pt x="8299" y="3375"/>
                  </a:lnTo>
                  <a:lnTo>
                    <a:pt x="4894"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p>
              <a:endParaRPr lang="en-US" sz="2800" b="1" i="1">
                <a:solidFill>
                  <a:srgbClr val="000000"/>
                </a:solidFill>
              </a:endParaRPr>
            </a:p>
          </p:txBody>
        </p:sp>
        <p:sp>
          <p:nvSpPr>
            <p:cNvPr id="9" name="Google Shape;43;p3"/>
            <p:cNvSpPr/>
            <p:nvPr/>
          </p:nvSpPr>
          <p:spPr bwMode="auto">
            <a:xfrm rot="2254481">
              <a:off x="2410503" y="4509795"/>
              <a:ext cx="242871" cy="238309"/>
            </a:xfrm>
            <a:custGeom>
              <a:avLst/>
              <a:gdLst>
                <a:gd name="T0" fmla="*/ 9208599 w 4834"/>
                <a:gd name="T1" fmla="*/ 2512 h 4743"/>
                <a:gd name="T2" fmla="*/ 5601407 w 4834"/>
                <a:gd name="T3" fmla="*/ 2304860 h 4743"/>
                <a:gd name="T4" fmla="*/ 1688742 w 4834"/>
                <a:gd name="T5" fmla="*/ 691714 h 4743"/>
                <a:gd name="T6" fmla="*/ 2764077 w 4834"/>
                <a:gd name="T7" fmla="*/ 4836924 h 4743"/>
                <a:gd name="T8" fmla="*/ 2512 w 4834"/>
                <a:gd name="T9" fmla="*/ 8058190 h 4743"/>
                <a:gd name="T10" fmla="*/ 4298877 w 4834"/>
                <a:gd name="T11" fmla="*/ 8287908 h 4743"/>
                <a:gd name="T12" fmla="*/ 6522749 w 4834"/>
                <a:gd name="T13" fmla="*/ 11971171 h 4743"/>
                <a:gd name="T14" fmla="*/ 8057499 w 4834"/>
                <a:gd name="T15" fmla="*/ 7982472 h 4743"/>
                <a:gd name="T16" fmla="*/ 12202384 w 4834"/>
                <a:gd name="T17" fmla="*/ 6985272 h 4743"/>
                <a:gd name="T18" fmla="*/ 8900614 w 4834"/>
                <a:gd name="T19" fmla="*/ 4299209 h 4743"/>
                <a:gd name="T20" fmla="*/ 9208599 w 4834"/>
                <a:gd name="T21" fmla="*/ 2512 h 47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p>
              <a:endParaRPr lang="en-US" sz="2800" b="1" i="1">
                <a:solidFill>
                  <a:srgbClr val="000000"/>
                </a:solidFill>
              </a:endParaRPr>
            </a:p>
          </p:txBody>
        </p:sp>
        <p:sp>
          <p:nvSpPr>
            <p:cNvPr id="10" name="Google Shape;44;p3"/>
            <p:cNvSpPr/>
            <p:nvPr/>
          </p:nvSpPr>
          <p:spPr bwMode="auto">
            <a:xfrm>
              <a:off x="1181351" y="4666129"/>
              <a:ext cx="159272" cy="155310"/>
            </a:xfrm>
            <a:custGeom>
              <a:avLst/>
              <a:gdLst>
                <a:gd name="T0" fmla="*/ 3944765 w 4864"/>
                <a:gd name="T1" fmla="*/ 0 h 4743"/>
                <a:gd name="T2" fmla="*/ 2412525 w 4864"/>
                <a:gd name="T3" fmla="*/ 977900 h 4743"/>
                <a:gd name="T4" fmla="*/ 750582 w 4864"/>
                <a:gd name="T5" fmla="*/ 293789 h 4743"/>
                <a:gd name="T6" fmla="*/ 1206263 w 4864"/>
                <a:gd name="T7" fmla="*/ 2053347 h 4743"/>
                <a:gd name="T8" fmla="*/ 1081 w 4864"/>
                <a:gd name="T9" fmla="*/ 3422583 h 4743"/>
                <a:gd name="T10" fmla="*/ 1826029 w 4864"/>
                <a:gd name="T11" fmla="*/ 3520164 h 4743"/>
                <a:gd name="T12" fmla="*/ 2770658 w 4864"/>
                <a:gd name="T13" fmla="*/ 5084561 h 4743"/>
                <a:gd name="T14" fmla="*/ 3422580 w 4864"/>
                <a:gd name="T15" fmla="*/ 3390427 h 4743"/>
                <a:gd name="T16" fmla="*/ 5215372 w 4864"/>
                <a:gd name="T17" fmla="*/ 2965822 h 4743"/>
                <a:gd name="T18" fmla="*/ 3781793 w 4864"/>
                <a:gd name="T19" fmla="*/ 1826030 h 4743"/>
                <a:gd name="T20" fmla="*/ 3944765 w 4864"/>
                <a:gd name="T21" fmla="*/ 0 h 47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p>
              <a:endParaRPr lang="en-US" sz="2800" b="1" i="1">
                <a:solidFill>
                  <a:srgbClr val="000000"/>
                </a:solidFill>
              </a:endParaRPr>
            </a:p>
          </p:txBody>
        </p:sp>
        <p:sp>
          <p:nvSpPr>
            <p:cNvPr id="11" name="Google Shape;45;p3"/>
            <p:cNvSpPr/>
            <p:nvPr/>
          </p:nvSpPr>
          <p:spPr bwMode="auto">
            <a:xfrm>
              <a:off x="9201928" y="2363249"/>
              <a:ext cx="242870" cy="237892"/>
            </a:xfrm>
            <a:custGeom>
              <a:avLst/>
              <a:gdLst>
                <a:gd name="T0" fmla="*/ 5997026 w 7417"/>
                <a:gd name="T1" fmla="*/ 0 h 7265"/>
                <a:gd name="T2" fmla="*/ 3650974 w 7417"/>
                <a:gd name="T3" fmla="*/ 1532234 h 7265"/>
                <a:gd name="T4" fmla="*/ 1075446 w 7417"/>
                <a:gd name="T5" fmla="*/ 456759 h 7265"/>
                <a:gd name="T6" fmla="*/ 1792791 w 7417"/>
                <a:gd name="T7" fmla="*/ 3160935 h 7265"/>
                <a:gd name="T8" fmla="*/ 0 w 7417"/>
                <a:gd name="T9" fmla="*/ 5279663 h 7265"/>
                <a:gd name="T10" fmla="*/ 2770657 w 7417"/>
                <a:gd name="T11" fmla="*/ 5410479 h 7265"/>
                <a:gd name="T12" fmla="*/ 4237471 w 7417"/>
                <a:gd name="T13" fmla="*/ 7789760 h 7265"/>
                <a:gd name="T14" fmla="*/ 5215369 w 7417"/>
                <a:gd name="T15" fmla="*/ 5214272 h 7265"/>
                <a:gd name="T16" fmla="*/ 7952789 w 7417"/>
                <a:gd name="T17" fmla="*/ 4562353 h 7265"/>
                <a:gd name="T18" fmla="*/ 5768629 w 7417"/>
                <a:gd name="T19" fmla="*/ 2802803 h 7265"/>
                <a:gd name="T20" fmla="*/ 5997026 w 7417"/>
                <a:gd name="T21" fmla="*/ 0 h 72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p>
              <a:endParaRPr lang="en-US" sz="2800" b="1" i="1">
                <a:solidFill>
                  <a:srgbClr val="000000"/>
                </a:solidFill>
              </a:endParaRPr>
            </a:p>
          </p:txBody>
        </p:sp>
        <p:sp>
          <p:nvSpPr>
            <p:cNvPr id="12" name="Google Shape;46;p3"/>
            <p:cNvSpPr/>
            <p:nvPr/>
          </p:nvSpPr>
          <p:spPr bwMode="auto">
            <a:xfrm>
              <a:off x="1277656" y="1309708"/>
              <a:ext cx="158289" cy="154294"/>
            </a:xfrm>
            <a:custGeom>
              <a:avLst/>
              <a:gdLst>
                <a:gd name="T0" fmla="*/ 3911513 w 4834"/>
                <a:gd name="T1" fmla="*/ 1081 h 4712"/>
                <a:gd name="T2" fmla="*/ 2379279 w 4834"/>
                <a:gd name="T3" fmla="*/ 977861 h 4712"/>
                <a:gd name="T4" fmla="*/ 717310 w 4834"/>
                <a:gd name="T5" fmla="*/ 261632 h 4712"/>
                <a:gd name="T6" fmla="*/ 717310 w 4834"/>
                <a:gd name="T7" fmla="*/ 261632 h 4712"/>
                <a:gd name="T8" fmla="*/ 1173022 w 4834"/>
                <a:gd name="T9" fmla="*/ 2021147 h 4712"/>
                <a:gd name="T10" fmla="*/ 0 w 4834"/>
                <a:gd name="T11" fmla="*/ 3422563 h 4712"/>
                <a:gd name="T12" fmla="*/ 1792785 w 4834"/>
                <a:gd name="T13" fmla="*/ 3520143 h 4712"/>
                <a:gd name="T14" fmla="*/ 2737411 w 4834"/>
                <a:gd name="T15" fmla="*/ 5052343 h 4712"/>
                <a:gd name="T16" fmla="*/ 3389330 w 4834"/>
                <a:gd name="T17" fmla="*/ 3357139 h 4712"/>
                <a:gd name="T18" fmla="*/ 5182082 w 4834"/>
                <a:gd name="T19" fmla="*/ 2933616 h 4712"/>
                <a:gd name="T20" fmla="*/ 3748509 w 4834"/>
                <a:gd name="T21" fmla="*/ 1792751 h 4712"/>
                <a:gd name="T22" fmla="*/ 3911513 w 4834"/>
                <a:gd name="T23" fmla="*/ 1081 h 47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34" h="4712" extrusionOk="0">
                  <a:moveTo>
                    <a:pt x="3648" y="1"/>
                  </a:moveTo>
                  <a:lnTo>
                    <a:pt x="2219" y="912"/>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p>
              <a:endParaRPr lang="en-US" sz="2800" b="1" i="1">
                <a:solidFill>
                  <a:srgbClr val="000000"/>
                </a:solidFill>
              </a:endParaRPr>
            </a:p>
          </p:txBody>
        </p:sp>
        <p:sp>
          <p:nvSpPr>
            <p:cNvPr id="13" name="Google Shape;47;p3"/>
            <p:cNvSpPr/>
            <p:nvPr/>
          </p:nvSpPr>
          <p:spPr bwMode="auto">
            <a:xfrm>
              <a:off x="817951" y="-181001"/>
              <a:ext cx="367286" cy="384280"/>
            </a:xfrm>
            <a:custGeom>
              <a:avLst/>
              <a:gdLst>
                <a:gd name="T0" fmla="*/ 3810906 w 13162"/>
                <a:gd name="T1" fmla="*/ 781 h 13771"/>
                <a:gd name="T2" fmla="*/ 3337469 w 13162"/>
                <a:gd name="T3" fmla="*/ 3716697 h 13771"/>
                <a:gd name="T4" fmla="*/ 0 w 13162"/>
                <a:gd name="T5" fmla="*/ 5421247 h 13771"/>
                <a:gd name="T6" fmla="*/ 3384964 w 13162"/>
                <a:gd name="T7" fmla="*/ 7030027 h 13771"/>
                <a:gd name="T8" fmla="*/ 3976774 w 13162"/>
                <a:gd name="T9" fmla="*/ 10722559 h 13771"/>
                <a:gd name="T10" fmla="*/ 6556566 w 13162"/>
                <a:gd name="T11" fmla="*/ 8001038 h 13771"/>
                <a:gd name="T12" fmla="*/ 10249127 w 13162"/>
                <a:gd name="T13" fmla="*/ 8568710 h 13771"/>
                <a:gd name="T14" fmla="*/ 8450341 w 13162"/>
                <a:gd name="T15" fmla="*/ 5278736 h 13771"/>
                <a:gd name="T16" fmla="*/ 10130754 w 13162"/>
                <a:gd name="T17" fmla="*/ 1941268 h 13771"/>
                <a:gd name="T18" fmla="*/ 6461577 w 13162"/>
                <a:gd name="T19" fmla="*/ 2651451 h 13771"/>
                <a:gd name="T20" fmla="*/ 3810906 w 13162"/>
                <a:gd name="T21" fmla="*/ 781 h 137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p>
              <a:endParaRPr lang="en-US" sz="2800" b="1" i="1">
                <a:solidFill>
                  <a:srgbClr val="000000"/>
                </a:solidFill>
              </a:endParaRPr>
            </a:p>
          </p:txBody>
        </p:sp>
        <p:sp>
          <p:nvSpPr>
            <p:cNvPr id="14" name="Google Shape;48;p3"/>
            <p:cNvSpPr/>
            <p:nvPr/>
          </p:nvSpPr>
          <p:spPr bwMode="auto">
            <a:xfrm>
              <a:off x="8183277" y="4291510"/>
              <a:ext cx="689773" cy="674874"/>
            </a:xfrm>
            <a:custGeom>
              <a:avLst/>
              <a:gdLst>
                <a:gd name="T0" fmla="*/ 17078537 w 21065"/>
                <a:gd name="T1" fmla="*/ 1081 h 20610"/>
                <a:gd name="T2" fmla="*/ 10429604 w 21065"/>
                <a:gd name="T3" fmla="*/ 4302887 h 20610"/>
                <a:gd name="T4" fmla="*/ 3128783 w 21065"/>
                <a:gd name="T5" fmla="*/ 1239496 h 20610"/>
                <a:gd name="T6" fmla="*/ 3128783 w 21065"/>
                <a:gd name="T7" fmla="*/ 1239496 h 20610"/>
                <a:gd name="T8" fmla="*/ 5149934 w 21065"/>
                <a:gd name="T9" fmla="*/ 8898481 h 20610"/>
                <a:gd name="T10" fmla="*/ 0 w 21065"/>
                <a:gd name="T11" fmla="*/ 14895461 h 20610"/>
                <a:gd name="T12" fmla="*/ 7920585 w 21065"/>
                <a:gd name="T13" fmla="*/ 15319018 h 20610"/>
                <a:gd name="T14" fmla="*/ 12026183 w 21065"/>
                <a:gd name="T15" fmla="*/ 22097654 h 20610"/>
                <a:gd name="T16" fmla="*/ 14894414 w 21065"/>
                <a:gd name="T17" fmla="*/ 14699253 h 20610"/>
                <a:gd name="T18" fmla="*/ 22586603 w 21065"/>
                <a:gd name="T19" fmla="*/ 12874310 h 20610"/>
                <a:gd name="T20" fmla="*/ 16458773 w 21065"/>
                <a:gd name="T21" fmla="*/ 7888429 h 20610"/>
                <a:gd name="T22" fmla="*/ 17078537 w 21065"/>
                <a:gd name="T23" fmla="*/ 1081 h 206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065" h="20610" extrusionOk="0">
                  <a:moveTo>
                    <a:pt x="15928" y="1"/>
                  </a:moveTo>
                  <a:lnTo>
                    <a:pt x="9727" y="4013"/>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p>
              <a:endParaRPr lang="en-US" sz="2800" b="1" i="1">
                <a:solidFill>
                  <a:srgbClr val="000000"/>
                </a:solidFill>
              </a:endParaRPr>
            </a:p>
          </p:txBody>
        </p:sp>
        <p:sp>
          <p:nvSpPr>
            <p:cNvPr id="15" name="Google Shape;49;p3"/>
            <p:cNvSpPr/>
            <p:nvPr/>
          </p:nvSpPr>
          <p:spPr bwMode="auto">
            <a:xfrm>
              <a:off x="8366909" y="266395"/>
              <a:ext cx="322506" cy="315531"/>
            </a:xfrm>
            <a:custGeom>
              <a:avLst/>
              <a:gdLst>
                <a:gd name="T0" fmla="*/ 7984946 w 9849"/>
                <a:gd name="T1" fmla="*/ 0 h 9636"/>
                <a:gd name="T2" fmla="*/ 4889393 w 9849"/>
                <a:gd name="T3" fmla="*/ 1987917 h 9636"/>
                <a:gd name="T4" fmla="*/ 1466815 w 9849"/>
                <a:gd name="T5" fmla="*/ 586529 h 9636"/>
                <a:gd name="T6" fmla="*/ 2412524 w 9849"/>
                <a:gd name="T7" fmla="*/ 4138839 h 9636"/>
                <a:gd name="T8" fmla="*/ 0 w 9849"/>
                <a:gd name="T9" fmla="*/ 6974885 h 9636"/>
                <a:gd name="T10" fmla="*/ 3683131 w 9849"/>
                <a:gd name="T11" fmla="*/ 7170046 h 9636"/>
                <a:gd name="T12" fmla="*/ 5638894 w 9849"/>
                <a:gd name="T13" fmla="*/ 10332068 h 9636"/>
                <a:gd name="T14" fmla="*/ 6974925 w 9849"/>
                <a:gd name="T15" fmla="*/ 6877338 h 9636"/>
                <a:gd name="T16" fmla="*/ 10560475 w 9849"/>
                <a:gd name="T17" fmla="*/ 6029177 h 9636"/>
                <a:gd name="T18" fmla="*/ 7692238 w 9849"/>
                <a:gd name="T19" fmla="*/ 3683127 h 9636"/>
                <a:gd name="T20" fmla="*/ 7984946 w 9849"/>
                <a:gd name="T21" fmla="*/ 0 h 96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p>
              <a:endParaRPr lang="en-US" sz="2800" b="1" i="1">
                <a:solidFill>
                  <a:srgbClr val="000000"/>
                </a:solidFill>
              </a:endParaRPr>
            </a:p>
          </p:txBody>
        </p:sp>
        <p:sp>
          <p:nvSpPr>
            <p:cNvPr id="16" name="Google Shape;50;p3"/>
            <p:cNvSpPr/>
            <p:nvPr/>
          </p:nvSpPr>
          <p:spPr bwMode="auto">
            <a:xfrm>
              <a:off x="2405203" y="1421261"/>
              <a:ext cx="253471" cy="247074"/>
            </a:xfrm>
            <a:custGeom>
              <a:avLst/>
              <a:gdLst>
                <a:gd name="T0" fmla="*/ 10029932 w 4834"/>
                <a:gd name="T1" fmla="*/ 2727 h 4712"/>
                <a:gd name="T2" fmla="*/ 6100975 w 4834"/>
                <a:gd name="T3" fmla="*/ 2507497 h 4712"/>
                <a:gd name="T4" fmla="*/ 1839369 w 4834"/>
                <a:gd name="T5" fmla="*/ 670854 h 4712"/>
                <a:gd name="T6" fmla="*/ 1839369 w 4834"/>
                <a:gd name="T7" fmla="*/ 670854 h 4712"/>
                <a:gd name="T8" fmla="*/ 3007884 w 4834"/>
                <a:gd name="T9" fmla="*/ 5182681 h 4712"/>
                <a:gd name="T10" fmla="*/ 0 w 4834"/>
                <a:gd name="T11" fmla="*/ 8776213 h 4712"/>
                <a:gd name="T12" fmla="*/ 4597033 w 4834"/>
                <a:gd name="T13" fmla="*/ 9026381 h 4712"/>
                <a:gd name="T14" fmla="*/ 7019322 w 4834"/>
                <a:gd name="T15" fmla="*/ 12955340 h 4712"/>
                <a:gd name="T16" fmla="*/ 8690951 w 4834"/>
                <a:gd name="T17" fmla="*/ 8608473 h 4712"/>
                <a:gd name="T18" fmla="*/ 13288036 w 4834"/>
                <a:gd name="T19" fmla="*/ 7522438 h 4712"/>
                <a:gd name="T20" fmla="*/ 9612025 w 4834"/>
                <a:gd name="T21" fmla="*/ 4597034 h 4712"/>
                <a:gd name="T22" fmla="*/ 10029932 w 4834"/>
                <a:gd name="T23" fmla="*/ 2727 h 47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34" h="4712" extrusionOk="0">
                  <a:moveTo>
                    <a:pt x="3648" y="1"/>
                  </a:moveTo>
                  <a:lnTo>
                    <a:pt x="2219" y="912"/>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p>
              <a:endParaRPr lang="en-US" sz="2800" b="1" i="1">
                <a:solidFill>
                  <a:srgbClr val="000000"/>
                </a:solidFill>
              </a:endParaRPr>
            </a:p>
          </p:txBody>
        </p:sp>
      </p:grpSp>
      <p:sp>
        <p:nvSpPr>
          <p:cNvPr id="17" name="Google Shape;51;p3"/>
          <p:cNvSpPr/>
          <p:nvPr/>
        </p:nvSpPr>
        <p:spPr bwMode="auto">
          <a:xfrm>
            <a:off x="7200435" y="827091"/>
            <a:ext cx="206375" cy="206375"/>
          </a:xfrm>
          <a:custGeom>
            <a:avLst/>
            <a:gdLst>
              <a:gd name="T0" fmla="*/ 3918945 w 4864"/>
              <a:gd name="T1" fmla="*/ 0 h 4743"/>
              <a:gd name="T2" fmla="*/ 2396753 w 4864"/>
              <a:gd name="T3" fmla="*/ 1726623 h 4743"/>
              <a:gd name="T4" fmla="*/ 745642 w 4864"/>
              <a:gd name="T5" fmla="*/ 518744 h 4743"/>
              <a:gd name="T6" fmla="*/ 1198360 w 4864"/>
              <a:gd name="T7" fmla="*/ 3625595 h 4743"/>
              <a:gd name="T8" fmla="*/ 1077 w 4864"/>
              <a:gd name="T9" fmla="*/ 6043267 h 4743"/>
              <a:gd name="T10" fmla="*/ 1814071 w 4864"/>
              <a:gd name="T11" fmla="*/ 6215529 h 4743"/>
              <a:gd name="T12" fmla="*/ 2752537 w 4864"/>
              <a:gd name="T13" fmla="*/ 8977769 h 4743"/>
              <a:gd name="T14" fmla="*/ 3400200 w 4864"/>
              <a:gd name="T15" fmla="*/ 5986441 h 4743"/>
              <a:gd name="T16" fmla="*/ 5181242 w 4864"/>
              <a:gd name="T17" fmla="*/ 5236738 h 4743"/>
              <a:gd name="T18" fmla="*/ 3757029 w 4864"/>
              <a:gd name="T19" fmla="*/ 3224201 h 4743"/>
              <a:gd name="T20" fmla="*/ 3918945 w 4864"/>
              <a:gd name="T21" fmla="*/ 0 h 47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p>
            <a:endParaRPr lang="en-US" sz="2800" b="1" i="1">
              <a:solidFill>
                <a:srgbClr val="000000"/>
              </a:solidFill>
            </a:endParaRPr>
          </a:p>
        </p:txBody>
      </p:sp>
      <p:grpSp>
        <p:nvGrpSpPr>
          <p:cNvPr id="18" name="Google Shape;52;p3"/>
          <p:cNvGrpSpPr/>
          <p:nvPr/>
        </p:nvGrpSpPr>
        <p:grpSpPr bwMode="auto">
          <a:xfrm rot="3102133">
            <a:off x="-668558" y="-2186860"/>
            <a:ext cx="13490575" cy="9507696"/>
            <a:chOff x="1349075" y="1476000"/>
            <a:chExt cx="3974275" cy="2872400"/>
          </a:xfrm>
        </p:grpSpPr>
        <p:sp>
          <p:nvSpPr>
            <p:cNvPr id="19" name="Google Shape;53;p3"/>
            <p:cNvSpPr/>
            <p:nvPr/>
          </p:nvSpPr>
          <p:spPr bwMode="auto">
            <a:xfrm>
              <a:off x="1349075" y="1476000"/>
              <a:ext cx="3034275" cy="2557050"/>
            </a:xfrm>
            <a:custGeom>
              <a:avLst/>
              <a:gdLst>
                <a:gd name="T0" fmla="*/ 625 w 121371"/>
                <a:gd name="T1" fmla="*/ 27033125 h 102282"/>
                <a:gd name="T2" fmla="*/ 36969375 w 121371"/>
                <a:gd name="T3" fmla="*/ 1291875 h 102282"/>
                <a:gd name="T4" fmla="*/ 67365000 w 121371"/>
                <a:gd name="T5" fmla="*/ 13526250 h 102282"/>
                <a:gd name="T6" fmla="*/ 73653125 w 121371"/>
                <a:gd name="T7" fmla="*/ 24905625 h 102282"/>
                <a:gd name="T8" fmla="*/ 75533750 w 121371"/>
                <a:gd name="T9" fmla="*/ 35961875 h 102282"/>
                <a:gd name="T10" fmla="*/ 64382500 w 121371"/>
                <a:gd name="T11" fmla="*/ 63925625 h 1022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1371" h="102282" fill="none" extrusionOk="0">
                  <a:moveTo>
                    <a:pt x="1" y="43253"/>
                  </a:moveTo>
                  <a:cubicBezTo>
                    <a:pt x="7934" y="25441"/>
                    <a:pt x="29150" y="4742"/>
                    <a:pt x="59151" y="2067"/>
                  </a:cubicBezTo>
                  <a:cubicBezTo>
                    <a:pt x="82403" y="0"/>
                    <a:pt x="97449" y="8876"/>
                    <a:pt x="107784" y="21642"/>
                  </a:cubicBezTo>
                  <a:cubicBezTo>
                    <a:pt x="112434" y="27356"/>
                    <a:pt x="115930" y="33071"/>
                    <a:pt x="117845" y="39849"/>
                  </a:cubicBezTo>
                  <a:cubicBezTo>
                    <a:pt x="119760" y="45563"/>
                    <a:pt x="120580" y="51551"/>
                    <a:pt x="120854" y="57539"/>
                  </a:cubicBezTo>
                  <a:cubicBezTo>
                    <a:pt x="121371" y="73831"/>
                    <a:pt x="117845" y="93132"/>
                    <a:pt x="103012" y="102281"/>
                  </a:cubicBezTo>
                </a:path>
              </a:pathLst>
            </a:custGeom>
            <a:noFill/>
            <a:ln w="152400" cap="flat" cmpd="sng">
              <a:solidFill>
                <a:schemeClr val="tx2"/>
              </a:solidFill>
              <a:prstDash val="solid"/>
              <a:miter lim="303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sz="2800" b="1" i="1">
                <a:solidFill>
                  <a:srgbClr val="000000"/>
                </a:solidFill>
              </a:endParaRPr>
            </a:p>
          </p:txBody>
        </p:sp>
        <p:sp>
          <p:nvSpPr>
            <p:cNvPr id="20" name="Google Shape;54;p3"/>
            <p:cNvSpPr/>
            <p:nvPr/>
          </p:nvSpPr>
          <p:spPr bwMode="auto">
            <a:xfrm>
              <a:off x="1402275" y="1530700"/>
              <a:ext cx="2927875" cy="2465875"/>
            </a:xfrm>
            <a:custGeom>
              <a:avLst/>
              <a:gdLst>
                <a:gd name="T0" fmla="*/ 0 w 117115"/>
                <a:gd name="T1" fmla="*/ 26065000 h 98635"/>
                <a:gd name="T2" fmla="*/ 35676875 w 117115"/>
                <a:gd name="T3" fmla="*/ 1235625 h 98635"/>
                <a:gd name="T4" fmla="*/ 65008750 w 117115"/>
                <a:gd name="T5" fmla="*/ 13032500 h 98635"/>
                <a:gd name="T6" fmla="*/ 71069375 w 117115"/>
                <a:gd name="T7" fmla="*/ 24013125 h 98635"/>
                <a:gd name="T8" fmla="*/ 72873750 w 117115"/>
                <a:gd name="T9" fmla="*/ 34670625 h 98635"/>
                <a:gd name="T10" fmla="*/ 62121250 w 117115"/>
                <a:gd name="T11" fmla="*/ 61646250 h 986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115" h="98635" fill="none" extrusionOk="0">
                  <a:moveTo>
                    <a:pt x="0" y="41704"/>
                  </a:moveTo>
                  <a:cubicBezTo>
                    <a:pt x="7660" y="24500"/>
                    <a:pt x="28116" y="4560"/>
                    <a:pt x="57083" y="1977"/>
                  </a:cubicBezTo>
                  <a:cubicBezTo>
                    <a:pt x="79485" y="1"/>
                    <a:pt x="94014" y="8542"/>
                    <a:pt x="104014" y="20852"/>
                  </a:cubicBezTo>
                  <a:cubicBezTo>
                    <a:pt x="108452" y="26354"/>
                    <a:pt x="111856" y="31886"/>
                    <a:pt x="113711" y="38421"/>
                  </a:cubicBezTo>
                  <a:cubicBezTo>
                    <a:pt x="115534" y="43922"/>
                    <a:pt x="116325" y="49698"/>
                    <a:pt x="116598" y="55473"/>
                  </a:cubicBezTo>
                  <a:cubicBezTo>
                    <a:pt x="117115" y="71187"/>
                    <a:pt x="113711" y="89820"/>
                    <a:pt x="99394" y="98634"/>
                  </a:cubicBezTo>
                </a:path>
              </a:pathLst>
            </a:custGeom>
            <a:noFill/>
            <a:ln w="152400" cap="flat" cmpd="sng">
              <a:solidFill>
                <a:schemeClr val="accent1"/>
              </a:solidFill>
              <a:prstDash val="solid"/>
              <a:miter lim="303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sz="2800" b="1" i="1">
                <a:solidFill>
                  <a:srgbClr val="000000"/>
                </a:solidFill>
              </a:endParaRPr>
            </a:p>
          </p:txBody>
        </p:sp>
        <p:sp>
          <p:nvSpPr>
            <p:cNvPr id="21" name="Google Shape;55;p3"/>
            <p:cNvSpPr/>
            <p:nvPr/>
          </p:nvSpPr>
          <p:spPr>
            <a:xfrm>
              <a:off x="1444280" y="1578089"/>
              <a:ext cx="2834559" cy="2388575"/>
            </a:xfrm>
            <a:custGeom>
              <a:avLst/>
              <a:gdLst/>
              <a:ahLst/>
              <a:cxnLst/>
              <a:rect l="l" t="t" r="r" b="b"/>
              <a:pathLst>
                <a:path w="113377" h="95565" fill="none" extrusionOk="0">
                  <a:moveTo>
                    <a:pt x="1" y="40427"/>
                  </a:moveTo>
                  <a:cubicBezTo>
                    <a:pt x="7387" y="23770"/>
                    <a:pt x="27235" y="4439"/>
                    <a:pt x="55230" y="1946"/>
                  </a:cubicBezTo>
                  <a:cubicBezTo>
                    <a:pt x="76963" y="1"/>
                    <a:pt x="91006" y="8299"/>
                    <a:pt x="100671" y="20244"/>
                  </a:cubicBezTo>
                  <a:cubicBezTo>
                    <a:pt x="104988" y="25563"/>
                    <a:pt x="108301" y="30883"/>
                    <a:pt x="110064" y="37235"/>
                  </a:cubicBezTo>
                  <a:cubicBezTo>
                    <a:pt x="111827" y="42555"/>
                    <a:pt x="112586" y="48178"/>
                    <a:pt x="112860" y="53771"/>
                  </a:cubicBezTo>
                  <a:cubicBezTo>
                    <a:pt x="113377" y="68999"/>
                    <a:pt x="110064" y="87023"/>
                    <a:pt x="96203" y="95564"/>
                  </a:cubicBezTo>
                </a:path>
              </a:pathLst>
            </a:custGeom>
            <a:noFill/>
            <a:ln w="152400" cap="flat" cmpd="sng">
              <a:solidFill>
                <a:schemeClr val="accent4"/>
              </a:solidFill>
              <a:prstDash val="solid"/>
              <a:miter lim="30395"/>
              <a:headEnd type="none" w="sm" len="sm"/>
              <a:tailEnd type="none" w="sm" len="sm"/>
            </a:ln>
          </p:spPr>
          <p:txBody>
            <a:bodyPr spcFirstLastPara="1" lIns="91425" tIns="91425" rIns="91425" bIns="91425" anchor="ctr"/>
            <a:lstStyle/>
            <a:p>
              <a:pPr>
                <a:spcBef>
                  <a:spcPts val="0"/>
                </a:spcBef>
                <a:spcAft>
                  <a:spcPts val="0"/>
                </a:spcAft>
                <a:defRPr/>
              </a:pPr>
              <a:endParaRPr sz="2800" b="1" i="1">
                <a:solidFill>
                  <a:srgbClr val="000000"/>
                </a:solidFill>
              </a:endParaRPr>
            </a:p>
          </p:txBody>
        </p:sp>
        <p:sp>
          <p:nvSpPr>
            <p:cNvPr id="22" name="Google Shape;56;p3"/>
            <p:cNvSpPr/>
            <p:nvPr/>
          </p:nvSpPr>
          <p:spPr>
            <a:xfrm>
              <a:off x="1489038" y="1635957"/>
              <a:ext cx="2734009" cy="2302534"/>
            </a:xfrm>
            <a:custGeom>
              <a:avLst/>
              <a:gdLst/>
              <a:ahLst/>
              <a:cxnLst/>
              <a:rect l="l" t="t" r="r" b="b"/>
              <a:pathLst>
                <a:path w="109364" h="92100" fill="none" extrusionOk="0">
                  <a:moveTo>
                    <a:pt x="0" y="38938"/>
                  </a:moveTo>
                  <a:cubicBezTo>
                    <a:pt x="7143" y="22919"/>
                    <a:pt x="26292" y="4287"/>
                    <a:pt x="53284" y="1885"/>
                  </a:cubicBezTo>
                  <a:cubicBezTo>
                    <a:pt x="74257" y="1"/>
                    <a:pt x="87783" y="7995"/>
                    <a:pt x="97114" y="19484"/>
                  </a:cubicBezTo>
                  <a:cubicBezTo>
                    <a:pt x="101309" y="24621"/>
                    <a:pt x="104470" y="29788"/>
                    <a:pt x="106172" y="35898"/>
                  </a:cubicBezTo>
                  <a:cubicBezTo>
                    <a:pt x="107874" y="41035"/>
                    <a:pt x="108634" y="46415"/>
                    <a:pt x="108878" y="51825"/>
                  </a:cubicBezTo>
                  <a:cubicBezTo>
                    <a:pt x="109364" y="66506"/>
                    <a:pt x="106172" y="83893"/>
                    <a:pt x="92798" y="92099"/>
                  </a:cubicBezTo>
                </a:path>
              </a:pathLst>
            </a:custGeom>
            <a:noFill/>
            <a:ln w="152400" cap="flat" cmpd="sng">
              <a:solidFill>
                <a:schemeClr val="accent3"/>
              </a:solidFill>
              <a:prstDash val="solid"/>
              <a:miter lim="30395"/>
              <a:headEnd type="none" w="sm" len="sm"/>
              <a:tailEnd type="none" w="sm" len="sm"/>
            </a:ln>
          </p:spPr>
          <p:txBody>
            <a:bodyPr spcFirstLastPara="1" lIns="91425" tIns="91425" rIns="91425" bIns="91425" anchor="ctr"/>
            <a:lstStyle/>
            <a:p>
              <a:pPr>
                <a:spcBef>
                  <a:spcPts val="0"/>
                </a:spcBef>
                <a:spcAft>
                  <a:spcPts val="0"/>
                </a:spcAft>
                <a:defRPr/>
              </a:pPr>
              <a:endParaRPr sz="2800" b="1" i="1">
                <a:solidFill>
                  <a:srgbClr val="000000"/>
                </a:solidFill>
              </a:endParaRPr>
            </a:p>
          </p:txBody>
        </p:sp>
        <p:sp>
          <p:nvSpPr>
            <p:cNvPr id="23" name="Google Shape;57;p3"/>
            <p:cNvSpPr/>
            <p:nvPr/>
          </p:nvSpPr>
          <p:spPr bwMode="auto">
            <a:xfrm>
              <a:off x="1598325" y="1751075"/>
              <a:ext cx="2531225" cy="2126200"/>
            </a:xfrm>
            <a:custGeom>
              <a:avLst/>
              <a:gdLst>
                <a:gd name="T0" fmla="*/ 0 w 101249"/>
                <a:gd name="T1" fmla="*/ 22416875 h 85048"/>
                <a:gd name="T2" fmla="*/ 30756875 w 101249"/>
                <a:gd name="T3" fmla="*/ 1083125 h 85048"/>
                <a:gd name="T4" fmla="*/ 56004375 w 101249"/>
                <a:gd name="T5" fmla="*/ 11095000 h 85048"/>
                <a:gd name="T6" fmla="*/ 61437500 w 101249"/>
                <a:gd name="T7" fmla="*/ 20479375 h 85048"/>
                <a:gd name="T8" fmla="*/ 62995000 w 101249"/>
                <a:gd name="T9" fmla="*/ 29731250 h 85048"/>
                <a:gd name="T10" fmla="*/ 53667500 w 101249"/>
                <a:gd name="T11" fmla="*/ 53154375 h 850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1249" h="85048" fill="none" extrusionOk="0">
                  <a:moveTo>
                    <a:pt x="0" y="35867"/>
                  </a:moveTo>
                  <a:cubicBezTo>
                    <a:pt x="6627" y="20943"/>
                    <a:pt x="24074" y="3952"/>
                    <a:pt x="49211" y="1733"/>
                  </a:cubicBezTo>
                  <a:cubicBezTo>
                    <a:pt x="68695" y="1"/>
                    <a:pt x="80944" y="7052"/>
                    <a:pt x="89607" y="17752"/>
                  </a:cubicBezTo>
                  <a:cubicBezTo>
                    <a:pt x="93497" y="22554"/>
                    <a:pt x="96719" y="27053"/>
                    <a:pt x="98300" y="32767"/>
                  </a:cubicBezTo>
                  <a:cubicBezTo>
                    <a:pt x="99881" y="37539"/>
                    <a:pt x="100580" y="42554"/>
                    <a:pt x="100792" y="47570"/>
                  </a:cubicBezTo>
                  <a:cubicBezTo>
                    <a:pt x="101248" y="61248"/>
                    <a:pt x="98300" y="77388"/>
                    <a:pt x="85868" y="85047"/>
                  </a:cubicBezTo>
                </a:path>
              </a:pathLst>
            </a:custGeom>
            <a:noFill/>
            <a:ln w="152400" cap="flat" cmpd="sng">
              <a:solidFill>
                <a:schemeClr val="bg2"/>
              </a:solidFill>
              <a:prstDash val="solid"/>
              <a:miter lim="303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sz="2800" b="1" i="1">
                <a:solidFill>
                  <a:srgbClr val="000000"/>
                </a:solidFill>
              </a:endParaRPr>
            </a:p>
          </p:txBody>
        </p:sp>
        <p:sp>
          <p:nvSpPr>
            <p:cNvPr id="24" name="Google Shape;58;p3"/>
            <p:cNvSpPr/>
            <p:nvPr/>
          </p:nvSpPr>
          <p:spPr bwMode="auto">
            <a:xfrm>
              <a:off x="1634800" y="1807300"/>
              <a:ext cx="2442325" cy="2028175"/>
            </a:xfrm>
            <a:custGeom>
              <a:avLst/>
              <a:gdLst>
                <a:gd name="T0" fmla="*/ 0 w 97693"/>
                <a:gd name="T1" fmla="*/ 21866250 h 81127"/>
                <a:gd name="T2" fmla="*/ 29826250 w 97693"/>
                <a:gd name="T3" fmla="*/ 1045625 h 81127"/>
                <a:gd name="T4" fmla="*/ 53914375 w 97693"/>
                <a:gd name="T5" fmla="*/ 10296875 h 81127"/>
                <a:gd name="T6" fmla="*/ 59290625 w 97693"/>
                <a:gd name="T7" fmla="*/ 19301875 h 81127"/>
                <a:gd name="T8" fmla="*/ 60791875 w 97693"/>
                <a:gd name="T9" fmla="*/ 28192500 h 81127"/>
                <a:gd name="T10" fmla="*/ 51825000 w 97693"/>
                <a:gd name="T11" fmla="*/ 50704375 h 811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693" h="81127" fill="none" extrusionOk="0">
                  <a:moveTo>
                    <a:pt x="0" y="34986"/>
                  </a:moveTo>
                  <a:cubicBezTo>
                    <a:pt x="6353" y="20639"/>
                    <a:pt x="23557" y="3831"/>
                    <a:pt x="47722" y="1673"/>
                  </a:cubicBezTo>
                  <a:cubicBezTo>
                    <a:pt x="66445" y="1"/>
                    <a:pt x="77935" y="6232"/>
                    <a:pt x="86263" y="16475"/>
                  </a:cubicBezTo>
                  <a:cubicBezTo>
                    <a:pt x="90002" y="21065"/>
                    <a:pt x="93315" y="25412"/>
                    <a:pt x="94865" y="30883"/>
                  </a:cubicBezTo>
                  <a:cubicBezTo>
                    <a:pt x="96385" y="35472"/>
                    <a:pt x="97054" y="40275"/>
                    <a:pt x="97267" y="45108"/>
                  </a:cubicBezTo>
                  <a:cubicBezTo>
                    <a:pt x="97692" y="58239"/>
                    <a:pt x="94865" y="73771"/>
                    <a:pt x="82920" y="81127"/>
                  </a:cubicBezTo>
                </a:path>
              </a:pathLst>
            </a:custGeom>
            <a:noFill/>
            <a:ln w="152400" cap="flat" cmpd="sng">
              <a:solidFill>
                <a:schemeClr val="accent2"/>
              </a:solidFill>
              <a:prstDash val="solid"/>
              <a:miter lim="303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sz="2800" b="1" i="1">
                <a:solidFill>
                  <a:srgbClr val="000000"/>
                </a:solidFill>
              </a:endParaRPr>
            </a:p>
          </p:txBody>
        </p:sp>
        <p:sp>
          <p:nvSpPr>
            <p:cNvPr id="25" name="Google Shape;59;p3"/>
            <p:cNvSpPr/>
            <p:nvPr/>
          </p:nvSpPr>
          <p:spPr>
            <a:xfrm>
              <a:off x="1542187" y="1693527"/>
              <a:ext cx="2636266" cy="2220234"/>
            </a:xfrm>
            <a:custGeom>
              <a:avLst/>
              <a:gdLst/>
              <a:ahLst/>
              <a:cxnLst/>
              <a:rect l="l" t="t" r="r" b="b"/>
              <a:pathLst>
                <a:path w="105444" h="88817" fill="none" extrusionOk="0">
                  <a:moveTo>
                    <a:pt x="0" y="37509"/>
                  </a:moveTo>
                  <a:cubicBezTo>
                    <a:pt x="6870" y="22068"/>
                    <a:pt x="25411" y="4104"/>
                    <a:pt x="51430" y="1794"/>
                  </a:cubicBezTo>
                  <a:cubicBezTo>
                    <a:pt x="71613" y="0"/>
                    <a:pt x="84622" y="7812"/>
                    <a:pt x="93619" y="18876"/>
                  </a:cubicBezTo>
                  <a:cubicBezTo>
                    <a:pt x="97631" y="23831"/>
                    <a:pt x="100701" y="28785"/>
                    <a:pt x="102373" y="34682"/>
                  </a:cubicBezTo>
                  <a:cubicBezTo>
                    <a:pt x="104015" y="39636"/>
                    <a:pt x="104714" y="44834"/>
                    <a:pt x="104957" y="50001"/>
                  </a:cubicBezTo>
                  <a:cubicBezTo>
                    <a:pt x="105443" y="64166"/>
                    <a:pt x="102373" y="80883"/>
                    <a:pt x="89516" y="88816"/>
                  </a:cubicBezTo>
                </a:path>
              </a:pathLst>
            </a:custGeom>
            <a:noFill/>
            <a:ln w="152400" cap="flat" cmpd="sng">
              <a:solidFill>
                <a:schemeClr val="accent5"/>
              </a:solidFill>
              <a:prstDash val="solid"/>
              <a:miter lim="30395"/>
              <a:headEnd type="none" w="sm" len="sm"/>
              <a:tailEnd type="none" w="sm" len="sm"/>
            </a:ln>
          </p:spPr>
          <p:txBody>
            <a:bodyPr spcFirstLastPara="1" lIns="91425" tIns="91425" rIns="91425" bIns="91425" anchor="ctr"/>
            <a:lstStyle/>
            <a:p>
              <a:pPr>
                <a:spcBef>
                  <a:spcPts val="0"/>
                </a:spcBef>
                <a:spcAft>
                  <a:spcPts val="0"/>
                </a:spcAft>
                <a:defRPr/>
              </a:pPr>
              <a:endParaRPr sz="2800" b="1" i="1">
                <a:solidFill>
                  <a:srgbClr val="000000"/>
                </a:solidFill>
              </a:endParaRPr>
            </a:p>
          </p:txBody>
        </p:sp>
        <p:sp>
          <p:nvSpPr>
            <p:cNvPr id="26" name="Google Shape;60;p3"/>
            <p:cNvSpPr/>
            <p:nvPr/>
          </p:nvSpPr>
          <p:spPr bwMode="auto">
            <a:xfrm>
              <a:off x="2374175" y="2281475"/>
              <a:ext cx="2949175" cy="2066925"/>
            </a:xfrm>
            <a:custGeom>
              <a:avLst/>
              <a:gdLst>
                <a:gd name="T0" fmla="*/ 38850000 w 117967"/>
                <a:gd name="T1" fmla="*/ 43731875 h 82677"/>
                <a:gd name="T2" fmla="*/ 38033125 w 117967"/>
                <a:gd name="T3" fmla="*/ 44245000 h 82677"/>
                <a:gd name="T4" fmla="*/ 5927500 w 117967"/>
                <a:gd name="T5" fmla="*/ 38393750 h 82677"/>
                <a:gd name="T6" fmla="*/ 6535000 w 117967"/>
                <a:gd name="T7" fmla="*/ 11740625 h 82677"/>
                <a:gd name="T8" fmla="*/ 31421875 w 117967"/>
                <a:gd name="T9" fmla="*/ 171250 h 82677"/>
                <a:gd name="T10" fmla="*/ 49602500 w 117967"/>
                <a:gd name="T11" fmla="*/ 7485625 h 82677"/>
                <a:gd name="T12" fmla="*/ 66813750 w 117967"/>
                <a:gd name="T13" fmla="*/ 28401250 h 82677"/>
                <a:gd name="T14" fmla="*/ 73728750 w 117967"/>
                <a:gd name="T15" fmla="*/ 43561250 h 826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7967" h="82677" fill="none" extrusionOk="0">
                  <a:moveTo>
                    <a:pt x="62160" y="69971"/>
                  </a:moveTo>
                  <a:cubicBezTo>
                    <a:pt x="61734" y="70245"/>
                    <a:pt x="61278" y="70549"/>
                    <a:pt x="60853" y="70792"/>
                  </a:cubicBezTo>
                  <a:cubicBezTo>
                    <a:pt x="40883" y="82677"/>
                    <a:pt x="17964" y="75959"/>
                    <a:pt x="9484" y="61430"/>
                  </a:cubicBezTo>
                  <a:cubicBezTo>
                    <a:pt x="0" y="45199"/>
                    <a:pt x="3101" y="29028"/>
                    <a:pt x="10456" y="18785"/>
                  </a:cubicBezTo>
                  <a:cubicBezTo>
                    <a:pt x="19697" y="6019"/>
                    <a:pt x="35320" y="1"/>
                    <a:pt x="50275" y="274"/>
                  </a:cubicBezTo>
                  <a:cubicBezTo>
                    <a:pt x="60883" y="821"/>
                    <a:pt x="70914" y="5168"/>
                    <a:pt x="79364" y="11977"/>
                  </a:cubicBezTo>
                  <a:cubicBezTo>
                    <a:pt x="91583" y="22037"/>
                    <a:pt x="98786" y="31916"/>
                    <a:pt x="106902" y="45442"/>
                  </a:cubicBezTo>
                  <a:cubicBezTo>
                    <a:pt x="110610" y="51643"/>
                    <a:pt x="117662" y="67783"/>
                    <a:pt x="117966" y="69698"/>
                  </a:cubicBezTo>
                </a:path>
              </a:pathLst>
            </a:custGeom>
            <a:noFill/>
            <a:ln w="152400" cap="flat" cmpd="sng">
              <a:solidFill>
                <a:schemeClr val="tx2"/>
              </a:solidFill>
              <a:prstDash val="solid"/>
              <a:miter lim="303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sz="2800" b="1" i="1">
                <a:solidFill>
                  <a:srgbClr val="000000"/>
                </a:solidFill>
              </a:endParaRPr>
            </a:p>
          </p:txBody>
        </p:sp>
        <p:sp>
          <p:nvSpPr>
            <p:cNvPr id="27" name="Google Shape;61;p3"/>
            <p:cNvSpPr/>
            <p:nvPr/>
          </p:nvSpPr>
          <p:spPr bwMode="auto">
            <a:xfrm>
              <a:off x="2417475" y="2330100"/>
              <a:ext cx="2850400" cy="1970425"/>
            </a:xfrm>
            <a:custGeom>
              <a:avLst/>
              <a:gdLst>
                <a:gd name="T0" fmla="*/ 37121250 w 114016"/>
                <a:gd name="T1" fmla="*/ 41414375 h 78817"/>
                <a:gd name="T2" fmla="*/ 36285625 w 114016"/>
                <a:gd name="T3" fmla="*/ 41946250 h 78817"/>
                <a:gd name="T4" fmla="*/ 5642500 w 114016"/>
                <a:gd name="T5" fmla="*/ 36380625 h 78817"/>
                <a:gd name="T6" fmla="*/ 6440625 w 114016"/>
                <a:gd name="T7" fmla="*/ 11323125 h 78817"/>
                <a:gd name="T8" fmla="*/ 29731250 w 114016"/>
                <a:gd name="T9" fmla="*/ 152500 h 78817"/>
                <a:gd name="T10" fmla="*/ 47208750 w 114016"/>
                <a:gd name="T11" fmla="*/ 6953750 h 78817"/>
                <a:gd name="T12" fmla="*/ 64762500 w 114016"/>
                <a:gd name="T13" fmla="*/ 28287500 h 78817"/>
                <a:gd name="T14" fmla="*/ 71259375 w 114016"/>
                <a:gd name="T15" fmla="*/ 42345625 h 788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4016" h="78817" fill="none" extrusionOk="0">
                  <a:moveTo>
                    <a:pt x="59394" y="66263"/>
                  </a:moveTo>
                  <a:cubicBezTo>
                    <a:pt x="59121" y="66446"/>
                    <a:pt x="58330" y="66962"/>
                    <a:pt x="58057" y="67114"/>
                  </a:cubicBezTo>
                  <a:cubicBezTo>
                    <a:pt x="38999" y="78817"/>
                    <a:pt x="17174" y="72160"/>
                    <a:pt x="9028" y="58209"/>
                  </a:cubicBezTo>
                  <a:cubicBezTo>
                    <a:pt x="1" y="42768"/>
                    <a:pt x="4347" y="27691"/>
                    <a:pt x="10305" y="18117"/>
                  </a:cubicBezTo>
                  <a:cubicBezTo>
                    <a:pt x="18329" y="5442"/>
                    <a:pt x="33345" y="1"/>
                    <a:pt x="47570" y="244"/>
                  </a:cubicBezTo>
                  <a:cubicBezTo>
                    <a:pt x="57814" y="852"/>
                    <a:pt x="67601" y="4651"/>
                    <a:pt x="75534" y="11126"/>
                  </a:cubicBezTo>
                  <a:cubicBezTo>
                    <a:pt x="87176" y="20670"/>
                    <a:pt x="96234" y="31886"/>
                    <a:pt x="103620" y="45260"/>
                  </a:cubicBezTo>
                  <a:cubicBezTo>
                    <a:pt x="106690" y="50853"/>
                    <a:pt x="113742" y="65959"/>
                    <a:pt x="114015" y="67753"/>
                  </a:cubicBezTo>
                </a:path>
              </a:pathLst>
            </a:custGeom>
            <a:noFill/>
            <a:ln w="152400" cap="flat" cmpd="sng">
              <a:solidFill>
                <a:schemeClr val="accent1"/>
              </a:solidFill>
              <a:prstDash val="solid"/>
              <a:miter lim="303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sz="2800" b="1" i="1">
                <a:solidFill>
                  <a:srgbClr val="000000"/>
                </a:solidFill>
              </a:endParaRPr>
            </a:p>
          </p:txBody>
        </p:sp>
        <p:sp>
          <p:nvSpPr>
            <p:cNvPr id="28" name="Google Shape;62;p3"/>
            <p:cNvSpPr/>
            <p:nvPr/>
          </p:nvSpPr>
          <p:spPr>
            <a:xfrm>
              <a:off x="2474609" y="2385115"/>
              <a:ext cx="2741025" cy="1857988"/>
            </a:xfrm>
            <a:custGeom>
              <a:avLst/>
              <a:gdLst/>
              <a:ahLst/>
              <a:cxnLst/>
              <a:rect l="l" t="t" r="r" b="b"/>
              <a:pathLst>
                <a:path w="109639" h="74318" fill="none" extrusionOk="0">
                  <a:moveTo>
                    <a:pt x="56172" y="62524"/>
                  </a:moveTo>
                  <a:cubicBezTo>
                    <a:pt x="55716" y="62798"/>
                    <a:pt x="54744" y="63467"/>
                    <a:pt x="54318" y="63740"/>
                  </a:cubicBezTo>
                  <a:cubicBezTo>
                    <a:pt x="36415" y="74318"/>
                    <a:pt x="16141" y="68056"/>
                    <a:pt x="8512" y="54986"/>
                  </a:cubicBezTo>
                  <a:cubicBezTo>
                    <a:pt x="1" y="40427"/>
                    <a:pt x="4135" y="26141"/>
                    <a:pt x="9728" y="17113"/>
                  </a:cubicBezTo>
                  <a:cubicBezTo>
                    <a:pt x="17327" y="5137"/>
                    <a:pt x="31491" y="1"/>
                    <a:pt x="44926" y="244"/>
                  </a:cubicBezTo>
                  <a:cubicBezTo>
                    <a:pt x="54622" y="730"/>
                    <a:pt x="63954" y="4226"/>
                    <a:pt x="71552" y="10274"/>
                  </a:cubicBezTo>
                  <a:cubicBezTo>
                    <a:pt x="82556" y="19302"/>
                    <a:pt x="92829" y="31551"/>
                    <a:pt x="99486" y="44044"/>
                  </a:cubicBezTo>
                  <a:cubicBezTo>
                    <a:pt x="102374" y="49454"/>
                    <a:pt x="109365" y="64105"/>
                    <a:pt x="109638" y="65807"/>
                  </a:cubicBezTo>
                </a:path>
              </a:pathLst>
            </a:custGeom>
            <a:noFill/>
            <a:ln w="152400" cap="flat" cmpd="sng">
              <a:solidFill>
                <a:schemeClr val="accent4"/>
              </a:solidFill>
              <a:prstDash val="solid"/>
              <a:miter lim="30395"/>
              <a:headEnd type="none" w="sm" len="sm"/>
              <a:tailEnd type="none" w="sm" len="sm"/>
            </a:ln>
          </p:spPr>
          <p:txBody>
            <a:bodyPr spcFirstLastPara="1" lIns="91425" tIns="91425" rIns="91425" bIns="91425" anchor="ctr"/>
            <a:lstStyle/>
            <a:p>
              <a:pPr>
                <a:spcBef>
                  <a:spcPts val="0"/>
                </a:spcBef>
                <a:spcAft>
                  <a:spcPts val="0"/>
                </a:spcAft>
                <a:defRPr/>
              </a:pPr>
              <a:endParaRPr sz="2800" b="1" i="1">
                <a:solidFill>
                  <a:srgbClr val="000000"/>
                </a:solidFill>
              </a:endParaRPr>
            </a:p>
          </p:txBody>
        </p:sp>
        <p:sp>
          <p:nvSpPr>
            <p:cNvPr id="29" name="Google Shape;63;p3"/>
            <p:cNvSpPr/>
            <p:nvPr/>
          </p:nvSpPr>
          <p:spPr>
            <a:xfrm>
              <a:off x="2523650" y="2430929"/>
              <a:ext cx="2642346" cy="1748255"/>
            </a:xfrm>
            <a:custGeom>
              <a:avLst/>
              <a:gdLst/>
              <a:ahLst/>
              <a:cxnLst/>
              <a:rect l="l" t="t" r="r" b="b"/>
              <a:pathLst>
                <a:path w="105687" h="69941" fill="none" extrusionOk="0">
                  <a:moveTo>
                    <a:pt x="53314" y="59090"/>
                  </a:moveTo>
                  <a:cubicBezTo>
                    <a:pt x="52798" y="59424"/>
                    <a:pt x="52007" y="59941"/>
                    <a:pt x="51491" y="60214"/>
                  </a:cubicBezTo>
                  <a:cubicBezTo>
                    <a:pt x="34499" y="69941"/>
                    <a:pt x="15350" y="64014"/>
                    <a:pt x="8146" y="51825"/>
                  </a:cubicBezTo>
                  <a:cubicBezTo>
                    <a:pt x="0" y="38086"/>
                    <a:pt x="3952" y="24651"/>
                    <a:pt x="9301" y="16110"/>
                  </a:cubicBezTo>
                  <a:cubicBezTo>
                    <a:pt x="16505" y="4833"/>
                    <a:pt x="30062" y="1"/>
                    <a:pt x="42858" y="244"/>
                  </a:cubicBezTo>
                  <a:cubicBezTo>
                    <a:pt x="51977" y="700"/>
                    <a:pt x="60670" y="4286"/>
                    <a:pt x="67813" y="10153"/>
                  </a:cubicBezTo>
                  <a:cubicBezTo>
                    <a:pt x="78847" y="19150"/>
                    <a:pt x="84926" y="25229"/>
                    <a:pt x="91917" y="36749"/>
                  </a:cubicBezTo>
                  <a:cubicBezTo>
                    <a:pt x="97267" y="45533"/>
                    <a:pt x="101005" y="53588"/>
                    <a:pt x="105686" y="64470"/>
                  </a:cubicBezTo>
                </a:path>
              </a:pathLst>
            </a:custGeom>
            <a:noFill/>
            <a:ln w="152400" cap="flat" cmpd="sng">
              <a:solidFill>
                <a:schemeClr val="accent3"/>
              </a:solidFill>
              <a:prstDash val="solid"/>
              <a:miter lim="30395"/>
              <a:headEnd type="none" w="sm" len="sm"/>
              <a:tailEnd type="none" w="sm" len="sm"/>
            </a:ln>
          </p:spPr>
          <p:txBody>
            <a:bodyPr spcFirstLastPara="1" lIns="91425" tIns="91425" rIns="91425" bIns="91425" anchor="ctr"/>
            <a:lstStyle/>
            <a:p>
              <a:pPr>
                <a:spcBef>
                  <a:spcPts val="0"/>
                </a:spcBef>
                <a:spcAft>
                  <a:spcPts val="0"/>
                </a:spcAft>
                <a:defRPr/>
              </a:pPr>
              <a:endParaRPr sz="2800" b="1" i="1">
                <a:solidFill>
                  <a:srgbClr val="000000"/>
                </a:solidFill>
              </a:endParaRPr>
            </a:p>
          </p:txBody>
        </p:sp>
        <p:sp>
          <p:nvSpPr>
            <p:cNvPr id="30" name="Google Shape;64;p3"/>
            <p:cNvSpPr/>
            <p:nvPr/>
          </p:nvSpPr>
          <p:spPr>
            <a:xfrm>
              <a:off x="2586965" y="2485108"/>
              <a:ext cx="2530572" cy="1646003"/>
            </a:xfrm>
            <a:custGeom>
              <a:avLst/>
              <a:gdLst/>
              <a:ahLst/>
              <a:cxnLst/>
              <a:rect l="l" t="t" r="r" b="b"/>
              <a:pathLst>
                <a:path w="101219" h="65838" fill="none" extrusionOk="0">
                  <a:moveTo>
                    <a:pt x="50062" y="55412"/>
                  </a:moveTo>
                  <a:cubicBezTo>
                    <a:pt x="49424" y="55838"/>
                    <a:pt x="48147" y="56689"/>
                    <a:pt x="47479" y="57053"/>
                  </a:cubicBezTo>
                  <a:cubicBezTo>
                    <a:pt x="31794" y="65838"/>
                    <a:pt x="14226" y="60245"/>
                    <a:pt x="7569" y="48847"/>
                  </a:cubicBezTo>
                  <a:cubicBezTo>
                    <a:pt x="1" y="35898"/>
                    <a:pt x="3648" y="23223"/>
                    <a:pt x="8663" y="15199"/>
                  </a:cubicBezTo>
                  <a:cubicBezTo>
                    <a:pt x="15381" y="4560"/>
                    <a:pt x="27995" y="1"/>
                    <a:pt x="39940" y="214"/>
                  </a:cubicBezTo>
                  <a:cubicBezTo>
                    <a:pt x="48390" y="639"/>
                    <a:pt x="56871" y="4104"/>
                    <a:pt x="63710" y="9423"/>
                  </a:cubicBezTo>
                  <a:cubicBezTo>
                    <a:pt x="74136" y="17570"/>
                    <a:pt x="83315" y="27539"/>
                    <a:pt x="89303" y="38634"/>
                  </a:cubicBezTo>
                  <a:cubicBezTo>
                    <a:pt x="94470" y="48178"/>
                    <a:pt x="100398" y="60670"/>
                    <a:pt x="101218" y="62829"/>
                  </a:cubicBezTo>
                </a:path>
              </a:pathLst>
            </a:custGeom>
            <a:noFill/>
            <a:ln w="152400" cap="flat" cmpd="sng">
              <a:solidFill>
                <a:schemeClr val="accent5"/>
              </a:solidFill>
              <a:prstDash val="solid"/>
              <a:miter lim="30395"/>
              <a:headEnd type="none" w="sm" len="sm"/>
              <a:tailEnd type="none" w="sm" len="sm"/>
            </a:ln>
          </p:spPr>
          <p:txBody>
            <a:bodyPr spcFirstLastPara="1" lIns="91425" tIns="91425" rIns="91425" bIns="91425" anchor="ctr"/>
            <a:lstStyle/>
            <a:p>
              <a:pPr>
                <a:spcBef>
                  <a:spcPts val="0"/>
                </a:spcBef>
                <a:spcAft>
                  <a:spcPts val="0"/>
                </a:spcAft>
                <a:defRPr/>
              </a:pPr>
              <a:endParaRPr sz="2800" b="1" i="1">
                <a:solidFill>
                  <a:srgbClr val="000000"/>
                </a:solidFill>
              </a:endParaRPr>
            </a:p>
          </p:txBody>
        </p:sp>
        <p:sp>
          <p:nvSpPr>
            <p:cNvPr id="31" name="Google Shape;65;p3"/>
            <p:cNvSpPr/>
            <p:nvPr/>
          </p:nvSpPr>
          <p:spPr bwMode="auto">
            <a:xfrm>
              <a:off x="2642425" y="2542875"/>
              <a:ext cx="2422550" cy="1538800"/>
            </a:xfrm>
            <a:custGeom>
              <a:avLst/>
              <a:gdLst>
                <a:gd name="T0" fmla="*/ 28515000 w 96902"/>
                <a:gd name="T1" fmla="*/ 32447500 h 61552"/>
                <a:gd name="T2" fmla="*/ 27716875 w 96902"/>
                <a:gd name="T3" fmla="*/ 32998750 h 61552"/>
                <a:gd name="T4" fmla="*/ 4388125 w 96902"/>
                <a:gd name="T5" fmla="*/ 28420625 h 61552"/>
                <a:gd name="T6" fmla="*/ 5034375 w 96902"/>
                <a:gd name="T7" fmla="*/ 9024375 h 61552"/>
                <a:gd name="T8" fmla="*/ 23100625 w 96902"/>
                <a:gd name="T9" fmla="*/ 133750 h 61552"/>
                <a:gd name="T10" fmla="*/ 37652500 w 96902"/>
                <a:gd name="T11" fmla="*/ 5319375 h 61552"/>
                <a:gd name="T12" fmla="*/ 53268750 w 96902"/>
                <a:gd name="T13" fmla="*/ 23443125 h 61552"/>
                <a:gd name="T14" fmla="*/ 60563750 w 96902"/>
                <a:gd name="T15" fmla="*/ 38223125 h 615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6902" h="61552" fill="none" extrusionOk="0">
                  <a:moveTo>
                    <a:pt x="45624" y="51916"/>
                  </a:moveTo>
                  <a:cubicBezTo>
                    <a:pt x="45229" y="52160"/>
                    <a:pt x="44712" y="52585"/>
                    <a:pt x="44347" y="52798"/>
                  </a:cubicBezTo>
                  <a:cubicBezTo>
                    <a:pt x="30001" y="61552"/>
                    <a:pt x="13313" y="56141"/>
                    <a:pt x="7021" y="45473"/>
                  </a:cubicBezTo>
                  <a:cubicBezTo>
                    <a:pt x="0" y="33527"/>
                    <a:pt x="3404" y="21855"/>
                    <a:pt x="8055" y="14439"/>
                  </a:cubicBezTo>
                  <a:cubicBezTo>
                    <a:pt x="14316" y="4621"/>
                    <a:pt x="25836" y="1"/>
                    <a:pt x="36961" y="214"/>
                  </a:cubicBezTo>
                  <a:cubicBezTo>
                    <a:pt x="44834" y="609"/>
                    <a:pt x="53983" y="3496"/>
                    <a:pt x="60244" y="8511"/>
                  </a:cubicBezTo>
                  <a:cubicBezTo>
                    <a:pt x="69333" y="15928"/>
                    <a:pt x="79667" y="27296"/>
                    <a:pt x="85230" y="37509"/>
                  </a:cubicBezTo>
                  <a:cubicBezTo>
                    <a:pt x="88087" y="42828"/>
                    <a:pt x="96689" y="59758"/>
                    <a:pt x="96902" y="61157"/>
                  </a:cubicBezTo>
                </a:path>
              </a:pathLst>
            </a:custGeom>
            <a:noFill/>
            <a:ln w="152400" cap="flat" cmpd="sng">
              <a:solidFill>
                <a:schemeClr val="bg2"/>
              </a:solidFill>
              <a:prstDash val="solid"/>
              <a:miter lim="303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sz="2800" b="1" i="1">
                <a:solidFill>
                  <a:srgbClr val="000000"/>
                </a:solidFill>
              </a:endParaRPr>
            </a:p>
          </p:txBody>
        </p:sp>
        <p:sp>
          <p:nvSpPr>
            <p:cNvPr id="32" name="Google Shape;66;p3"/>
            <p:cNvSpPr/>
            <p:nvPr/>
          </p:nvSpPr>
          <p:spPr bwMode="auto">
            <a:xfrm>
              <a:off x="2704725" y="2590000"/>
              <a:ext cx="2309325" cy="1481050"/>
            </a:xfrm>
            <a:custGeom>
              <a:avLst/>
              <a:gdLst>
                <a:gd name="T0" fmla="*/ 26349375 w 92373"/>
                <a:gd name="T1" fmla="*/ 30262500 h 59242"/>
                <a:gd name="T2" fmla="*/ 25247500 w 92373"/>
                <a:gd name="T3" fmla="*/ 30946875 h 59242"/>
                <a:gd name="T4" fmla="*/ 4027500 w 92373"/>
                <a:gd name="T5" fmla="*/ 26482500 h 59242"/>
                <a:gd name="T6" fmla="*/ 4616875 w 92373"/>
                <a:gd name="T7" fmla="*/ 8491875 h 59242"/>
                <a:gd name="T8" fmla="*/ 21353125 w 92373"/>
                <a:gd name="T9" fmla="*/ 114375 h 59242"/>
                <a:gd name="T10" fmla="*/ 35031250 w 92373"/>
                <a:gd name="T11" fmla="*/ 5091250 h 59242"/>
                <a:gd name="T12" fmla="*/ 50514375 w 92373"/>
                <a:gd name="T13" fmla="*/ 22968125 h 59242"/>
                <a:gd name="T14" fmla="*/ 57733125 w 92373"/>
                <a:gd name="T15" fmla="*/ 37025625 h 592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2373" h="59242" fill="none" extrusionOk="0">
                  <a:moveTo>
                    <a:pt x="42159" y="48420"/>
                  </a:moveTo>
                  <a:cubicBezTo>
                    <a:pt x="41551" y="48816"/>
                    <a:pt x="41035" y="49180"/>
                    <a:pt x="40396" y="49515"/>
                  </a:cubicBezTo>
                  <a:cubicBezTo>
                    <a:pt x="26992" y="56870"/>
                    <a:pt x="12128" y="52068"/>
                    <a:pt x="6444" y="42372"/>
                  </a:cubicBezTo>
                  <a:cubicBezTo>
                    <a:pt x="0" y="31308"/>
                    <a:pt x="3101" y="20456"/>
                    <a:pt x="7387" y="13587"/>
                  </a:cubicBezTo>
                  <a:cubicBezTo>
                    <a:pt x="13131" y="4468"/>
                    <a:pt x="23952" y="0"/>
                    <a:pt x="34165" y="183"/>
                  </a:cubicBezTo>
                  <a:cubicBezTo>
                    <a:pt x="41430" y="547"/>
                    <a:pt x="50305" y="3526"/>
                    <a:pt x="56050" y="8146"/>
                  </a:cubicBezTo>
                  <a:cubicBezTo>
                    <a:pt x="64409" y="15046"/>
                    <a:pt x="75564" y="26536"/>
                    <a:pt x="80823" y="36749"/>
                  </a:cubicBezTo>
                  <a:cubicBezTo>
                    <a:pt x="83771" y="42432"/>
                    <a:pt x="92191" y="57934"/>
                    <a:pt x="92373" y="59241"/>
                  </a:cubicBezTo>
                </a:path>
              </a:pathLst>
            </a:custGeom>
            <a:noFill/>
            <a:ln w="152400" cap="flat" cmpd="sng">
              <a:solidFill>
                <a:schemeClr val="accent2"/>
              </a:solidFill>
              <a:prstDash val="solid"/>
              <a:miter lim="303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sz="2800" b="1" i="1">
                <a:solidFill>
                  <a:srgbClr val="000000"/>
                </a:solidFill>
              </a:endParaRPr>
            </a:p>
          </p:txBody>
        </p:sp>
      </p:grpSp>
      <p:sp>
        <p:nvSpPr>
          <p:cNvPr id="36" name="Google Shape;36;p3"/>
          <p:cNvSpPr txBox="1">
            <a:spLocks noGrp="1"/>
          </p:cNvSpPr>
          <p:nvPr>
            <p:ph type="title"/>
          </p:nvPr>
        </p:nvSpPr>
        <p:spPr>
          <a:xfrm>
            <a:off x="3634963" y="3185733"/>
            <a:ext cx="3375840" cy="892400"/>
          </a:xfrm>
          <a:prstGeom prst="rect">
            <a:avLst/>
          </a:prstGeom>
        </p:spPr>
        <p:txBody>
          <a:bodyPr spcFirstLastPara="1" lIns="91425" tIns="91425" rIns="91425" bIns="91425">
            <a:noAutofit/>
          </a:bodyPr>
          <a:lstStyle>
            <a:lvl1pPr lvl="0" rtl="0">
              <a:lnSpc>
                <a:spcPct val="80000"/>
              </a:lnSpc>
              <a:spcBef>
                <a:spcPts val="0"/>
              </a:spcBef>
              <a:spcAft>
                <a:spcPts val="0"/>
              </a:spcAft>
              <a:buSzPts val="4200"/>
              <a:buNone/>
              <a:defRPr b="0">
                <a:solidFill>
                  <a:schemeClr val="dk1"/>
                </a:solidFill>
              </a:defRPr>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37" name="Google Shape;37;p3"/>
          <p:cNvSpPr txBox="1">
            <a:spLocks noGrp="1"/>
          </p:cNvSpPr>
          <p:nvPr>
            <p:ph type="subTitle" idx="1"/>
          </p:nvPr>
        </p:nvSpPr>
        <p:spPr>
          <a:xfrm>
            <a:off x="3837373" y="4345800"/>
            <a:ext cx="2971020" cy="606000"/>
          </a:xfrm>
          <a:prstGeom prst="rect">
            <a:avLst/>
          </a:prstGeom>
        </p:spPr>
        <p:txBody>
          <a:bodyPr spcFirstLastPara="1" lIns="91425" tIns="91425" rIns="91425" bIns="91425" anchor="ctr">
            <a:noAutofit/>
          </a:bodyPr>
          <a:lstStyle>
            <a:lvl1pPr lvl="0" algn="ctr" rtl="0">
              <a:lnSpc>
                <a:spcPct val="100000"/>
              </a:lnSpc>
              <a:spcBef>
                <a:spcPts val="0"/>
              </a:spcBef>
              <a:spcAft>
                <a:spcPts val="0"/>
              </a:spcAft>
              <a:buSzPts val="2100"/>
              <a:buNone/>
              <a:defRPr sz="1400">
                <a:solidFill>
                  <a:schemeClr val="dk1"/>
                </a:solidFill>
                <a:latin typeface="Ubuntu"/>
                <a:ea typeface="Ubuntu"/>
                <a:cs typeface="Ubuntu"/>
                <a:sym typeface="Ubuntu"/>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38" name="Google Shape;38;p3"/>
          <p:cNvSpPr txBox="1">
            <a:spLocks noGrp="1"/>
          </p:cNvSpPr>
          <p:nvPr>
            <p:ph type="title" idx="2"/>
          </p:nvPr>
        </p:nvSpPr>
        <p:spPr>
          <a:xfrm>
            <a:off x="4041733" y="1410867"/>
            <a:ext cx="2562300" cy="1405600"/>
          </a:xfrm>
          <a:prstGeom prst="rect">
            <a:avLst/>
          </a:prstGeom>
        </p:spPr>
        <p:txBody>
          <a:bodyPr spcFirstLastPara="1" lIns="91425" tIns="91425" rIns="91425" bIns="91425">
            <a:noAutofit/>
          </a:bodyPr>
          <a:lstStyle>
            <a:lvl1pPr lvl="0" rtl="0">
              <a:spcBef>
                <a:spcPts val="0"/>
              </a:spcBef>
              <a:spcAft>
                <a:spcPts val="0"/>
              </a:spcAft>
              <a:buSzPts val="12000"/>
              <a:buNone/>
              <a:defRPr sz="13000" b="0">
                <a:solidFill>
                  <a:schemeClr val="dk1"/>
                </a:solidFill>
              </a:defRPr>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rPr lang="en-US"/>
              <a:t>Click to edit Master title style</a:t>
            </a:r>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5900" y="1122363"/>
            <a:ext cx="89154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485900" y="3602038"/>
            <a:ext cx="89154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68F02C62-82C3-4D5B-867A-9E88284F4297}"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807" y="457200"/>
            <a:ext cx="3833931" cy="1600200"/>
          </a:xfrm>
        </p:spPr>
        <p:txBody>
          <a:bodyPr anchor="b"/>
          <a:lstStyle>
            <a:lvl1pPr>
              <a:defRPr sz="3120"/>
            </a:lvl1pPr>
          </a:lstStyle>
          <a:p>
            <a:r>
              <a:rPr lang="en-US"/>
              <a:t>Click to edit Master title style</a:t>
            </a:r>
            <a:endParaRPr lang="vi-VN"/>
          </a:p>
        </p:txBody>
      </p:sp>
      <p:sp>
        <p:nvSpPr>
          <p:cNvPr id="3" name="Content Placeholder 2"/>
          <p:cNvSpPr>
            <a:spLocks noGrp="1"/>
          </p:cNvSpPr>
          <p:nvPr>
            <p:ph idx="1"/>
          </p:nvPr>
        </p:nvSpPr>
        <p:spPr>
          <a:xfrm>
            <a:off x="5053608" y="987482"/>
            <a:ext cx="6017895" cy="4873625"/>
          </a:xfrm>
        </p:spPr>
        <p:txBody>
          <a:bodyPr/>
          <a:lstStyle>
            <a:lvl1pPr>
              <a:defRPr sz="3120"/>
            </a:lvl1pPr>
            <a:lvl2pPr>
              <a:defRPr sz="2730"/>
            </a:lvl2pPr>
            <a:lvl3pPr>
              <a:defRPr sz="2340"/>
            </a:lvl3pPr>
            <a:lvl4pPr>
              <a:defRPr sz="1950"/>
            </a:lvl4pPr>
            <a:lvl5pPr>
              <a:defRPr sz="1950"/>
            </a:lvl5pPr>
            <a:lvl6pPr>
              <a:defRPr sz="1950"/>
            </a:lvl6pPr>
            <a:lvl7pPr>
              <a:defRPr sz="1950"/>
            </a:lvl7pPr>
            <a:lvl8pPr>
              <a:defRPr sz="1950"/>
            </a:lvl8pPr>
            <a:lvl9pPr>
              <a:defRPr sz="195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Text Placeholder 3"/>
          <p:cNvSpPr>
            <a:spLocks noGrp="1"/>
          </p:cNvSpPr>
          <p:nvPr>
            <p:ph type="body" sz="half" idx="2"/>
          </p:nvPr>
        </p:nvSpPr>
        <p:spPr>
          <a:xfrm>
            <a:off x="818807" y="2057400"/>
            <a:ext cx="3833931" cy="3811588"/>
          </a:xfrm>
        </p:spPr>
        <p:txBody>
          <a:bodyPr/>
          <a:lstStyle>
            <a:lvl1pPr marL="0" indent="0">
              <a:buNone/>
              <a:defRPr sz="1560"/>
            </a:lvl1pPr>
            <a:lvl2pPr marL="445770" indent="0">
              <a:buNone/>
              <a:defRPr sz="1365"/>
            </a:lvl2pPr>
            <a:lvl3pPr marL="891540" indent="0">
              <a:buNone/>
              <a:defRPr sz="1170"/>
            </a:lvl3pPr>
            <a:lvl4pPr marL="1337310" indent="0">
              <a:buNone/>
              <a:defRPr sz="975"/>
            </a:lvl4pPr>
            <a:lvl5pPr marL="1783080" indent="0">
              <a:buNone/>
              <a:defRPr sz="975"/>
            </a:lvl5pPr>
            <a:lvl6pPr marL="2228850" indent="0">
              <a:buNone/>
              <a:defRPr sz="975"/>
            </a:lvl6pPr>
            <a:lvl7pPr marL="2674620" indent="0">
              <a:buNone/>
              <a:defRPr sz="975"/>
            </a:lvl7pPr>
            <a:lvl8pPr marL="3120390" indent="0">
              <a:buNone/>
              <a:defRPr sz="975"/>
            </a:lvl8pPr>
            <a:lvl9pPr marL="3566160" indent="0">
              <a:buNone/>
              <a:defRPr sz="975"/>
            </a:lvl9pPr>
          </a:lstStyle>
          <a:p>
            <a:pPr lvl="0"/>
            <a:r>
              <a:rPr lang="en-US"/>
              <a:t>Edit Master text styles</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86CFBEFE-A098-45D8-BB1F-D9802184C2F2}" type="slidenum">
              <a:rPr lang="en-US" altLang="en-US" smtClean="0"/>
            </a:fld>
            <a:endParaRPr lang="en-US" altLang="en-US"/>
          </a:p>
        </p:txBody>
      </p:sp>
    </p:spTree>
  </p:cSld>
  <p:clrMapOvr>
    <a:masterClrMapping/>
  </p:clrMapOvr>
  <p:transition spd="slow">
    <p:comb/>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4612E95A-2C4C-40C1-91E5-8C62CA3CE846}"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1054" y="1709761"/>
            <a:ext cx="1025271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11054" y="4589486"/>
            <a:ext cx="1025271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FA65B2C-D029-412D-AE2E-51C4D90A0E47}"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594360" y="1600206"/>
            <a:ext cx="5250180" cy="4525963"/>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042660" y="1600206"/>
            <a:ext cx="5250180" cy="4525963"/>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D97CA663-C791-418A-A43F-98758780ED50}"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9309" y="365129"/>
            <a:ext cx="1025271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19310" y="1681163"/>
            <a:ext cx="502935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19310" y="2505075"/>
            <a:ext cx="502935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017897" y="1681163"/>
            <a:ext cx="505412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017897" y="2505075"/>
            <a:ext cx="5054124"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DDE1D592-EE81-4756-B5F4-EEA0BF28E160}"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fld id="{A4BC7B69-A273-46CF-92B8-643C010675D0}"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43B0EEF4-C66B-4B36-B080-CC5060ABFEED}"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9310" y="457200"/>
            <a:ext cx="3834448"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054124" y="987448"/>
            <a:ext cx="601789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19310" y="2057400"/>
            <a:ext cx="383444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88E9912A-4EBD-4E81-8264-64024C35C6C6}"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9310" y="457200"/>
            <a:ext cx="3834448"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054124" y="987448"/>
            <a:ext cx="601789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19310" y="2057400"/>
            <a:ext cx="383444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A28FEFC5-39F8-435B-B19A-341D44D970B3}"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5DA21C3A-648A-4E80-998B-305A0851CA04}"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8220" y="274661"/>
            <a:ext cx="267462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594360" y="274661"/>
            <a:ext cx="7825740" cy="5851525"/>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E0817046-6BE0-4844-81C7-4170C32C8A75}"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807" y="457200"/>
            <a:ext cx="3833931" cy="1600200"/>
          </a:xfrm>
        </p:spPr>
        <p:txBody>
          <a:bodyPr anchor="b"/>
          <a:lstStyle>
            <a:lvl1pPr>
              <a:defRPr sz="3120"/>
            </a:lvl1pPr>
          </a:lstStyle>
          <a:p>
            <a:r>
              <a:rPr lang="en-US"/>
              <a:t>Click to edit Master title style</a:t>
            </a:r>
            <a:endParaRPr lang="vi-VN"/>
          </a:p>
        </p:txBody>
      </p:sp>
      <p:sp>
        <p:nvSpPr>
          <p:cNvPr id="3" name="Picture Placeholder 2"/>
          <p:cNvSpPr>
            <a:spLocks noGrp="1"/>
          </p:cNvSpPr>
          <p:nvPr>
            <p:ph type="pic" idx="1"/>
          </p:nvPr>
        </p:nvSpPr>
        <p:spPr>
          <a:xfrm>
            <a:off x="5053608" y="987482"/>
            <a:ext cx="6017895" cy="4873625"/>
          </a:xfrm>
        </p:spPr>
        <p:txBody>
          <a:bodyPr/>
          <a:lstStyle>
            <a:lvl1pPr marL="0" indent="0">
              <a:buNone/>
              <a:defRPr sz="3120"/>
            </a:lvl1pPr>
            <a:lvl2pPr marL="445770" indent="0">
              <a:buNone/>
              <a:defRPr sz="2730"/>
            </a:lvl2pPr>
            <a:lvl3pPr marL="891540" indent="0">
              <a:buNone/>
              <a:defRPr sz="2340"/>
            </a:lvl3pPr>
            <a:lvl4pPr marL="1337310" indent="0">
              <a:buNone/>
              <a:defRPr sz="1950"/>
            </a:lvl4pPr>
            <a:lvl5pPr marL="1783080" indent="0">
              <a:buNone/>
              <a:defRPr sz="1950"/>
            </a:lvl5pPr>
            <a:lvl6pPr marL="2228850" indent="0">
              <a:buNone/>
              <a:defRPr sz="1950"/>
            </a:lvl6pPr>
            <a:lvl7pPr marL="2674620" indent="0">
              <a:buNone/>
              <a:defRPr sz="1950"/>
            </a:lvl7pPr>
            <a:lvl8pPr marL="3120390" indent="0">
              <a:buNone/>
              <a:defRPr sz="1950"/>
            </a:lvl8pPr>
            <a:lvl9pPr marL="3566160" indent="0">
              <a:buNone/>
              <a:defRPr sz="1950"/>
            </a:lvl9pPr>
          </a:lstStyle>
          <a:p>
            <a:endParaRPr lang="vi-VN"/>
          </a:p>
        </p:txBody>
      </p:sp>
      <p:sp>
        <p:nvSpPr>
          <p:cNvPr id="4" name="Text Placeholder 3"/>
          <p:cNvSpPr>
            <a:spLocks noGrp="1"/>
          </p:cNvSpPr>
          <p:nvPr>
            <p:ph type="body" sz="half" idx="2"/>
          </p:nvPr>
        </p:nvSpPr>
        <p:spPr>
          <a:xfrm>
            <a:off x="818807" y="2057400"/>
            <a:ext cx="3833931" cy="3811588"/>
          </a:xfrm>
        </p:spPr>
        <p:txBody>
          <a:bodyPr/>
          <a:lstStyle>
            <a:lvl1pPr marL="0" indent="0">
              <a:buNone/>
              <a:defRPr sz="1560"/>
            </a:lvl1pPr>
            <a:lvl2pPr marL="445770" indent="0">
              <a:buNone/>
              <a:defRPr sz="1365"/>
            </a:lvl2pPr>
            <a:lvl3pPr marL="891540" indent="0">
              <a:buNone/>
              <a:defRPr sz="1170"/>
            </a:lvl3pPr>
            <a:lvl4pPr marL="1337310" indent="0">
              <a:buNone/>
              <a:defRPr sz="975"/>
            </a:lvl4pPr>
            <a:lvl5pPr marL="1783080" indent="0">
              <a:buNone/>
              <a:defRPr sz="975"/>
            </a:lvl5pPr>
            <a:lvl6pPr marL="2228850" indent="0">
              <a:buNone/>
              <a:defRPr sz="975"/>
            </a:lvl6pPr>
            <a:lvl7pPr marL="2674620" indent="0">
              <a:buNone/>
              <a:defRPr sz="975"/>
            </a:lvl7pPr>
            <a:lvl8pPr marL="3120390" indent="0">
              <a:buNone/>
              <a:defRPr sz="975"/>
            </a:lvl8pPr>
            <a:lvl9pPr marL="3566160" indent="0">
              <a:buNone/>
              <a:defRPr sz="975"/>
            </a:lvl9pPr>
          </a:lstStyle>
          <a:p>
            <a:pPr lvl="0"/>
            <a:r>
              <a:rPr lang="en-US"/>
              <a:t>Edit Master text styles</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18C49A3-01D3-4DC1-B1D9-8C405774E6F0}" type="slidenum">
              <a:rPr lang="en-US" altLang="en-US" smtClean="0"/>
            </a:fld>
            <a:endParaRPr lang="en-US" altLang="en-US"/>
          </a:p>
        </p:txBody>
      </p:sp>
    </p:spTree>
  </p:cSld>
  <p:clrMapOvr>
    <a:masterClrMapping/>
  </p:clrMapOvr>
  <p:transition spd="slow">
    <p:comb/>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94360" y="274638"/>
            <a:ext cx="10698480" cy="1143000"/>
          </a:xfrm>
        </p:spPr>
        <p:txBody>
          <a:bodyPr/>
          <a:lstStyle/>
          <a:p>
            <a:r>
              <a:rPr lang="en-US"/>
              <a:t>Click to edit Master title style</a:t>
            </a:r>
            <a:endParaRPr lang="en-US"/>
          </a:p>
        </p:txBody>
      </p:sp>
      <p:sp>
        <p:nvSpPr>
          <p:cNvPr id="3" name="Table Placeholder 2"/>
          <p:cNvSpPr>
            <a:spLocks noGrp="1"/>
          </p:cNvSpPr>
          <p:nvPr>
            <p:ph type="tbl" idx="1"/>
          </p:nvPr>
        </p:nvSpPr>
        <p:spPr>
          <a:xfrm>
            <a:off x="594360" y="1600206"/>
            <a:ext cx="10698480" cy="4525963"/>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FEBAB50F-5BAF-4B91-966D-9D43F8E16439}"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94360" y="274661"/>
            <a:ext cx="10698480" cy="5851525"/>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fld id="{F7CB5729-AFA8-4A9B-9426-58AF6FFB870D}"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matchingName="Section header">
  <p:cSld name="1_Section header">
    <p:spTree>
      <p:nvGrpSpPr>
        <p:cNvPr id="1" name="Shape 35"/>
        <p:cNvGrpSpPr/>
        <p:nvPr/>
      </p:nvGrpSpPr>
      <p:grpSpPr>
        <a:xfrm>
          <a:off x="0" y="0"/>
          <a:ext cx="0" cy="0"/>
          <a:chOff x="0" y="0"/>
          <a:chExt cx="0" cy="0"/>
        </a:xfrm>
      </p:grpSpPr>
      <p:grpSp>
        <p:nvGrpSpPr>
          <p:cNvPr id="5" name="Google Shape;39;p3"/>
          <p:cNvGrpSpPr/>
          <p:nvPr/>
        </p:nvGrpSpPr>
        <p:grpSpPr bwMode="auto">
          <a:xfrm>
            <a:off x="-35084" y="3"/>
            <a:ext cx="11992452" cy="6862763"/>
            <a:chOff x="220107" y="-181001"/>
            <a:chExt cx="9224691" cy="5147385"/>
          </a:xfrm>
        </p:grpSpPr>
        <p:sp>
          <p:nvSpPr>
            <p:cNvPr id="6" name="Google Shape;40;p3"/>
            <p:cNvSpPr/>
            <p:nvPr/>
          </p:nvSpPr>
          <p:spPr bwMode="auto">
            <a:xfrm>
              <a:off x="4819963" y="4483624"/>
              <a:ext cx="242876" cy="237624"/>
            </a:xfrm>
            <a:custGeom>
              <a:avLst/>
              <a:gdLst>
                <a:gd name="T0" fmla="*/ 4528630 w 9849"/>
                <a:gd name="T1" fmla="*/ 617 h 9636"/>
                <a:gd name="T2" fmla="*/ 2754148 w 9849"/>
                <a:gd name="T3" fmla="*/ 1128048 h 9636"/>
                <a:gd name="T4" fmla="*/ 831904 w 9849"/>
                <a:gd name="T5" fmla="*/ 333256 h 9636"/>
                <a:gd name="T6" fmla="*/ 831904 w 9849"/>
                <a:gd name="T7" fmla="*/ 333256 h 9636"/>
                <a:gd name="T8" fmla="*/ 1368258 w 9849"/>
                <a:gd name="T9" fmla="*/ 2347930 h 9636"/>
                <a:gd name="T10" fmla="*/ 0 w 9849"/>
                <a:gd name="T11" fmla="*/ 3937565 h 9636"/>
                <a:gd name="T12" fmla="*/ 2088872 w 9849"/>
                <a:gd name="T13" fmla="*/ 4067079 h 9636"/>
                <a:gd name="T14" fmla="*/ 3179829 w 9849"/>
                <a:gd name="T15" fmla="*/ 5859814 h 9636"/>
                <a:gd name="T16" fmla="*/ 3937531 w 9849"/>
                <a:gd name="T17" fmla="*/ 3900451 h 9636"/>
                <a:gd name="T18" fmla="*/ 5989314 w 9849"/>
                <a:gd name="T19" fmla="*/ 3420050 h 9636"/>
                <a:gd name="T20" fmla="*/ 4362619 w 9849"/>
                <a:gd name="T21" fmla="*/ 2088877 h 9636"/>
                <a:gd name="T22" fmla="*/ 4528630 w 9849"/>
                <a:gd name="T23" fmla="*/ 617 h 96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849" h="9636" extrusionOk="0">
                  <a:moveTo>
                    <a:pt x="7447" y="1"/>
                  </a:moveTo>
                  <a:lnTo>
                    <a:pt x="4529" y="1855"/>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p>
              <a:endParaRPr lang="en-US" sz="2800" b="1" i="1">
                <a:solidFill>
                  <a:srgbClr val="000000"/>
                </a:solidFill>
              </a:endParaRPr>
            </a:p>
          </p:txBody>
        </p:sp>
        <p:sp>
          <p:nvSpPr>
            <p:cNvPr id="7" name="Google Shape;41;p3"/>
            <p:cNvSpPr/>
            <p:nvPr/>
          </p:nvSpPr>
          <p:spPr bwMode="auto">
            <a:xfrm>
              <a:off x="220107" y="3050418"/>
              <a:ext cx="597838" cy="584914"/>
            </a:xfrm>
            <a:custGeom>
              <a:avLst/>
              <a:gdLst>
                <a:gd name="T0" fmla="*/ 24091320 w 11217"/>
                <a:gd name="T1" fmla="*/ 2825 h 10974"/>
                <a:gd name="T2" fmla="*/ 14680315 w 11217"/>
                <a:gd name="T3" fmla="*/ 6048269 h 10974"/>
                <a:gd name="T4" fmla="*/ 4405784 w 11217"/>
                <a:gd name="T5" fmla="*/ 1815344 h 10974"/>
                <a:gd name="T6" fmla="*/ 7254962 w 11217"/>
                <a:gd name="T7" fmla="*/ 12610722 h 10974"/>
                <a:gd name="T8" fmla="*/ 2825 w 11217"/>
                <a:gd name="T9" fmla="*/ 21070869 h 10974"/>
                <a:gd name="T10" fmla="*/ 11140935 w 11217"/>
                <a:gd name="T11" fmla="*/ 21675983 h 10974"/>
                <a:gd name="T12" fmla="*/ 16924406 w 11217"/>
                <a:gd name="T13" fmla="*/ 31175906 h 10974"/>
                <a:gd name="T14" fmla="*/ 20983703 w 11217"/>
                <a:gd name="T15" fmla="*/ 20812364 h 10974"/>
                <a:gd name="T16" fmla="*/ 31863268 w 11217"/>
                <a:gd name="T17" fmla="*/ 18221452 h 10974"/>
                <a:gd name="T18" fmla="*/ 23227794 w 11217"/>
                <a:gd name="T19" fmla="*/ 11141988 h 10974"/>
                <a:gd name="T20" fmla="*/ 24091320 w 11217"/>
                <a:gd name="T21" fmla="*/ 2825 h 109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p>
              <a:endParaRPr lang="en-US" sz="2800" b="1" i="1">
                <a:solidFill>
                  <a:srgbClr val="000000"/>
                </a:solidFill>
              </a:endParaRPr>
            </a:p>
          </p:txBody>
        </p:sp>
        <p:sp>
          <p:nvSpPr>
            <p:cNvPr id="8" name="Google Shape;42;p3"/>
            <p:cNvSpPr/>
            <p:nvPr/>
          </p:nvSpPr>
          <p:spPr bwMode="auto">
            <a:xfrm>
              <a:off x="7220476" y="2601148"/>
              <a:ext cx="367286" cy="383415"/>
            </a:xfrm>
            <a:custGeom>
              <a:avLst/>
              <a:gdLst>
                <a:gd name="T0" fmla="*/ 3810906 w 13162"/>
                <a:gd name="T1" fmla="*/ 781 h 13740"/>
                <a:gd name="T2" fmla="*/ 3337469 w 13162"/>
                <a:gd name="T3" fmla="*/ 3692560 h 13740"/>
                <a:gd name="T4" fmla="*/ 781 w 13162"/>
                <a:gd name="T5" fmla="*/ 5397110 h 13740"/>
                <a:gd name="T6" fmla="*/ 3384964 w 13162"/>
                <a:gd name="T7" fmla="*/ 7006644 h 13740"/>
                <a:gd name="T8" fmla="*/ 3976774 w 13162"/>
                <a:gd name="T9" fmla="*/ 10698423 h 13740"/>
                <a:gd name="T10" fmla="*/ 6533209 w 13162"/>
                <a:gd name="T11" fmla="*/ 7976902 h 13740"/>
                <a:gd name="T12" fmla="*/ 10249127 w 13162"/>
                <a:gd name="T13" fmla="*/ 8544573 h 13740"/>
                <a:gd name="T14" fmla="*/ 10249127 w 13162"/>
                <a:gd name="T15" fmla="*/ 8544573 h 13740"/>
                <a:gd name="T16" fmla="*/ 8450341 w 13162"/>
                <a:gd name="T17" fmla="*/ 5278737 h 13740"/>
                <a:gd name="T18" fmla="*/ 10130754 w 13162"/>
                <a:gd name="T19" fmla="*/ 1941269 h 13740"/>
                <a:gd name="T20" fmla="*/ 6462358 w 13162"/>
                <a:gd name="T21" fmla="*/ 2628067 h 13740"/>
                <a:gd name="T22" fmla="*/ 3810906 w 13162"/>
                <a:gd name="T23" fmla="*/ 781 h 137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162" h="13740" extrusionOk="0">
                  <a:moveTo>
                    <a:pt x="4894" y="1"/>
                  </a:moveTo>
                  <a:lnTo>
                    <a:pt x="4286" y="4742"/>
                  </a:lnTo>
                  <a:lnTo>
                    <a:pt x="1" y="6931"/>
                  </a:lnTo>
                  <a:lnTo>
                    <a:pt x="4347" y="8998"/>
                  </a:lnTo>
                  <a:lnTo>
                    <a:pt x="5107" y="13739"/>
                  </a:lnTo>
                  <a:lnTo>
                    <a:pt x="8390" y="10244"/>
                  </a:lnTo>
                  <a:lnTo>
                    <a:pt x="13162" y="10973"/>
                  </a:lnTo>
                  <a:lnTo>
                    <a:pt x="10852" y="6779"/>
                  </a:lnTo>
                  <a:lnTo>
                    <a:pt x="13010" y="2493"/>
                  </a:lnTo>
                  <a:lnTo>
                    <a:pt x="8299" y="3375"/>
                  </a:lnTo>
                  <a:lnTo>
                    <a:pt x="4894"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p>
              <a:endParaRPr lang="en-US" sz="2800" b="1" i="1">
                <a:solidFill>
                  <a:srgbClr val="000000"/>
                </a:solidFill>
              </a:endParaRPr>
            </a:p>
          </p:txBody>
        </p:sp>
        <p:sp>
          <p:nvSpPr>
            <p:cNvPr id="9" name="Google Shape;43;p3"/>
            <p:cNvSpPr/>
            <p:nvPr/>
          </p:nvSpPr>
          <p:spPr bwMode="auto">
            <a:xfrm rot="2254481">
              <a:off x="2410503" y="4509795"/>
              <a:ext cx="242871" cy="238309"/>
            </a:xfrm>
            <a:custGeom>
              <a:avLst/>
              <a:gdLst>
                <a:gd name="T0" fmla="*/ 9208599 w 4834"/>
                <a:gd name="T1" fmla="*/ 2512 h 4743"/>
                <a:gd name="T2" fmla="*/ 5601407 w 4834"/>
                <a:gd name="T3" fmla="*/ 2304860 h 4743"/>
                <a:gd name="T4" fmla="*/ 1688742 w 4834"/>
                <a:gd name="T5" fmla="*/ 691714 h 4743"/>
                <a:gd name="T6" fmla="*/ 2764077 w 4834"/>
                <a:gd name="T7" fmla="*/ 4836924 h 4743"/>
                <a:gd name="T8" fmla="*/ 2512 w 4834"/>
                <a:gd name="T9" fmla="*/ 8058190 h 4743"/>
                <a:gd name="T10" fmla="*/ 4298877 w 4834"/>
                <a:gd name="T11" fmla="*/ 8287908 h 4743"/>
                <a:gd name="T12" fmla="*/ 6522749 w 4834"/>
                <a:gd name="T13" fmla="*/ 11971171 h 4743"/>
                <a:gd name="T14" fmla="*/ 8057499 w 4834"/>
                <a:gd name="T15" fmla="*/ 7982472 h 4743"/>
                <a:gd name="T16" fmla="*/ 12202384 w 4834"/>
                <a:gd name="T17" fmla="*/ 6985272 h 4743"/>
                <a:gd name="T18" fmla="*/ 8900614 w 4834"/>
                <a:gd name="T19" fmla="*/ 4299209 h 4743"/>
                <a:gd name="T20" fmla="*/ 9208599 w 4834"/>
                <a:gd name="T21" fmla="*/ 2512 h 47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p>
              <a:endParaRPr lang="en-US" sz="2800" b="1" i="1">
                <a:solidFill>
                  <a:srgbClr val="000000"/>
                </a:solidFill>
              </a:endParaRPr>
            </a:p>
          </p:txBody>
        </p:sp>
        <p:sp>
          <p:nvSpPr>
            <p:cNvPr id="10" name="Google Shape;44;p3"/>
            <p:cNvSpPr/>
            <p:nvPr/>
          </p:nvSpPr>
          <p:spPr bwMode="auto">
            <a:xfrm>
              <a:off x="1181351" y="4666129"/>
              <a:ext cx="159272" cy="155310"/>
            </a:xfrm>
            <a:custGeom>
              <a:avLst/>
              <a:gdLst>
                <a:gd name="T0" fmla="*/ 3944765 w 4864"/>
                <a:gd name="T1" fmla="*/ 0 h 4743"/>
                <a:gd name="T2" fmla="*/ 2412525 w 4864"/>
                <a:gd name="T3" fmla="*/ 977900 h 4743"/>
                <a:gd name="T4" fmla="*/ 750582 w 4864"/>
                <a:gd name="T5" fmla="*/ 293789 h 4743"/>
                <a:gd name="T6" fmla="*/ 1206263 w 4864"/>
                <a:gd name="T7" fmla="*/ 2053347 h 4743"/>
                <a:gd name="T8" fmla="*/ 1081 w 4864"/>
                <a:gd name="T9" fmla="*/ 3422583 h 4743"/>
                <a:gd name="T10" fmla="*/ 1826029 w 4864"/>
                <a:gd name="T11" fmla="*/ 3520164 h 4743"/>
                <a:gd name="T12" fmla="*/ 2770658 w 4864"/>
                <a:gd name="T13" fmla="*/ 5084561 h 4743"/>
                <a:gd name="T14" fmla="*/ 3422580 w 4864"/>
                <a:gd name="T15" fmla="*/ 3390427 h 4743"/>
                <a:gd name="T16" fmla="*/ 5215372 w 4864"/>
                <a:gd name="T17" fmla="*/ 2965822 h 4743"/>
                <a:gd name="T18" fmla="*/ 3781793 w 4864"/>
                <a:gd name="T19" fmla="*/ 1826030 h 4743"/>
                <a:gd name="T20" fmla="*/ 3944765 w 4864"/>
                <a:gd name="T21" fmla="*/ 0 h 47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p>
              <a:endParaRPr lang="en-US" sz="2800" b="1" i="1">
                <a:solidFill>
                  <a:srgbClr val="000000"/>
                </a:solidFill>
              </a:endParaRPr>
            </a:p>
          </p:txBody>
        </p:sp>
        <p:sp>
          <p:nvSpPr>
            <p:cNvPr id="11" name="Google Shape;45;p3"/>
            <p:cNvSpPr/>
            <p:nvPr/>
          </p:nvSpPr>
          <p:spPr bwMode="auto">
            <a:xfrm>
              <a:off x="9201928" y="2363249"/>
              <a:ext cx="242870" cy="237892"/>
            </a:xfrm>
            <a:custGeom>
              <a:avLst/>
              <a:gdLst>
                <a:gd name="T0" fmla="*/ 5997026 w 7417"/>
                <a:gd name="T1" fmla="*/ 0 h 7265"/>
                <a:gd name="T2" fmla="*/ 3650974 w 7417"/>
                <a:gd name="T3" fmla="*/ 1532234 h 7265"/>
                <a:gd name="T4" fmla="*/ 1075446 w 7417"/>
                <a:gd name="T5" fmla="*/ 456759 h 7265"/>
                <a:gd name="T6" fmla="*/ 1792791 w 7417"/>
                <a:gd name="T7" fmla="*/ 3160935 h 7265"/>
                <a:gd name="T8" fmla="*/ 0 w 7417"/>
                <a:gd name="T9" fmla="*/ 5279663 h 7265"/>
                <a:gd name="T10" fmla="*/ 2770657 w 7417"/>
                <a:gd name="T11" fmla="*/ 5410479 h 7265"/>
                <a:gd name="T12" fmla="*/ 4237471 w 7417"/>
                <a:gd name="T13" fmla="*/ 7789760 h 7265"/>
                <a:gd name="T14" fmla="*/ 5215369 w 7417"/>
                <a:gd name="T15" fmla="*/ 5214272 h 7265"/>
                <a:gd name="T16" fmla="*/ 7952789 w 7417"/>
                <a:gd name="T17" fmla="*/ 4562353 h 7265"/>
                <a:gd name="T18" fmla="*/ 5768629 w 7417"/>
                <a:gd name="T19" fmla="*/ 2802803 h 7265"/>
                <a:gd name="T20" fmla="*/ 5997026 w 7417"/>
                <a:gd name="T21" fmla="*/ 0 h 72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p>
              <a:endParaRPr lang="en-US" sz="2800" b="1" i="1">
                <a:solidFill>
                  <a:srgbClr val="000000"/>
                </a:solidFill>
              </a:endParaRPr>
            </a:p>
          </p:txBody>
        </p:sp>
        <p:sp>
          <p:nvSpPr>
            <p:cNvPr id="12" name="Google Shape;46;p3"/>
            <p:cNvSpPr/>
            <p:nvPr/>
          </p:nvSpPr>
          <p:spPr bwMode="auto">
            <a:xfrm>
              <a:off x="1277656" y="1309708"/>
              <a:ext cx="158289" cy="154294"/>
            </a:xfrm>
            <a:custGeom>
              <a:avLst/>
              <a:gdLst>
                <a:gd name="T0" fmla="*/ 3911513 w 4834"/>
                <a:gd name="T1" fmla="*/ 1081 h 4712"/>
                <a:gd name="T2" fmla="*/ 2379279 w 4834"/>
                <a:gd name="T3" fmla="*/ 977861 h 4712"/>
                <a:gd name="T4" fmla="*/ 717310 w 4834"/>
                <a:gd name="T5" fmla="*/ 261632 h 4712"/>
                <a:gd name="T6" fmla="*/ 717310 w 4834"/>
                <a:gd name="T7" fmla="*/ 261632 h 4712"/>
                <a:gd name="T8" fmla="*/ 1173022 w 4834"/>
                <a:gd name="T9" fmla="*/ 2021147 h 4712"/>
                <a:gd name="T10" fmla="*/ 0 w 4834"/>
                <a:gd name="T11" fmla="*/ 3422563 h 4712"/>
                <a:gd name="T12" fmla="*/ 1792785 w 4834"/>
                <a:gd name="T13" fmla="*/ 3520143 h 4712"/>
                <a:gd name="T14" fmla="*/ 2737411 w 4834"/>
                <a:gd name="T15" fmla="*/ 5052343 h 4712"/>
                <a:gd name="T16" fmla="*/ 3389330 w 4834"/>
                <a:gd name="T17" fmla="*/ 3357139 h 4712"/>
                <a:gd name="T18" fmla="*/ 5182082 w 4834"/>
                <a:gd name="T19" fmla="*/ 2933616 h 4712"/>
                <a:gd name="T20" fmla="*/ 3748509 w 4834"/>
                <a:gd name="T21" fmla="*/ 1792751 h 4712"/>
                <a:gd name="T22" fmla="*/ 3911513 w 4834"/>
                <a:gd name="T23" fmla="*/ 1081 h 47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34" h="4712" extrusionOk="0">
                  <a:moveTo>
                    <a:pt x="3648" y="1"/>
                  </a:moveTo>
                  <a:lnTo>
                    <a:pt x="2219" y="912"/>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p>
              <a:endParaRPr lang="en-US" sz="2800" b="1" i="1">
                <a:solidFill>
                  <a:srgbClr val="000000"/>
                </a:solidFill>
              </a:endParaRPr>
            </a:p>
          </p:txBody>
        </p:sp>
        <p:sp>
          <p:nvSpPr>
            <p:cNvPr id="13" name="Google Shape;47;p3"/>
            <p:cNvSpPr/>
            <p:nvPr/>
          </p:nvSpPr>
          <p:spPr bwMode="auto">
            <a:xfrm>
              <a:off x="817951" y="-181001"/>
              <a:ext cx="367286" cy="384280"/>
            </a:xfrm>
            <a:custGeom>
              <a:avLst/>
              <a:gdLst>
                <a:gd name="T0" fmla="*/ 3810906 w 13162"/>
                <a:gd name="T1" fmla="*/ 781 h 13771"/>
                <a:gd name="T2" fmla="*/ 3337469 w 13162"/>
                <a:gd name="T3" fmla="*/ 3716697 h 13771"/>
                <a:gd name="T4" fmla="*/ 0 w 13162"/>
                <a:gd name="T5" fmla="*/ 5421247 h 13771"/>
                <a:gd name="T6" fmla="*/ 3384964 w 13162"/>
                <a:gd name="T7" fmla="*/ 7030027 h 13771"/>
                <a:gd name="T8" fmla="*/ 3976774 w 13162"/>
                <a:gd name="T9" fmla="*/ 10722559 h 13771"/>
                <a:gd name="T10" fmla="*/ 6556566 w 13162"/>
                <a:gd name="T11" fmla="*/ 8001038 h 13771"/>
                <a:gd name="T12" fmla="*/ 10249127 w 13162"/>
                <a:gd name="T13" fmla="*/ 8568710 h 13771"/>
                <a:gd name="T14" fmla="*/ 8450341 w 13162"/>
                <a:gd name="T15" fmla="*/ 5278736 h 13771"/>
                <a:gd name="T16" fmla="*/ 10130754 w 13162"/>
                <a:gd name="T17" fmla="*/ 1941268 h 13771"/>
                <a:gd name="T18" fmla="*/ 6461577 w 13162"/>
                <a:gd name="T19" fmla="*/ 2651451 h 13771"/>
                <a:gd name="T20" fmla="*/ 3810906 w 13162"/>
                <a:gd name="T21" fmla="*/ 781 h 137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p>
              <a:endParaRPr lang="en-US" sz="2800" b="1" i="1">
                <a:solidFill>
                  <a:srgbClr val="000000"/>
                </a:solidFill>
              </a:endParaRPr>
            </a:p>
          </p:txBody>
        </p:sp>
        <p:sp>
          <p:nvSpPr>
            <p:cNvPr id="14" name="Google Shape;48;p3"/>
            <p:cNvSpPr/>
            <p:nvPr/>
          </p:nvSpPr>
          <p:spPr bwMode="auto">
            <a:xfrm>
              <a:off x="8183277" y="4291510"/>
              <a:ext cx="689773" cy="674874"/>
            </a:xfrm>
            <a:custGeom>
              <a:avLst/>
              <a:gdLst>
                <a:gd name="T0" fmla="*/ 17078537 w 21065"/>
                <a:gd name="T1" fmla="*/ 1081 h 20610"/>
                <a:gd name="T2" fmla="*/ 10429604 w 21065"/>
                <a:gd name="T3" fmla="*/ 4302887 h 20610"/>
                <a:gd name="T4" fmla="*/ 3128783 w 21065"/>
                <a:gd name="T5" fmla="*/ 1239496 h 20610"/>
                <a:gd name="T6" fmla="*/ 3128783 w 21065"/>
                <a:gd name="T7" fmla="*/ 1239496 h 20610"/>
                <a:gd name="T8" fmla="*/ 5149934 w 21065"/>
                <a:gd name="T9" fmla="*/ 8898481 h 20610"/>
                <a:gd name="T10" fmla="*/ 0 w 21065"/>
                <a:gd name="T11" fmla="*/ 14895461 h 20610"/>
                <a:gd name="T12" fmla="*/ 7920585 w 21065"/>
                <a:gd name="T13" fmla="*/ 15319018 h 20610"/>
                <a:gd name="T14" fmla="*/ 12026183 w 21065"/>
                <a:gd name="T15" fmla="*/ 22097654 h 20610"/>
                <a:gd name="T16" fmla="*/ 14894414 w 21065"/>
                <a:gd name="T17" fmla="*/ 14699253 h 20610"/>
                <a:gd name="T18" fmla="*/ 22586603 w 21065"/>
                <a:gd name="T19" fmla="*/ 12874310 h 20610"/>
                <a:gd name="T20" fmla="*/ 16458773 w 21065"/>
                <a:gd name="T21" fmla="*/ 7888429 h 20610"/>
                <a:gd name="T22" fmla="*/ 17078537 w 21065"/>
                <a:gd name="T23" fmla="*/ 1081 h 206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065" h="20610" extrusionOk="0">
                  <a:moveTo>
                    <a:pt x="15928" y="1"/>
                  </a:moveTo>
                  <a:lnTo>
                    <a:pt x="9727" y="4013"/>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p>
              <a:endParaRPr lang="en-US" sz="2800" b="1" i="1">
                <a:solidFill>
                  <a:srgbClr val="000000"/>
                </a:solidFill>
              </a:endParaRPr>
            </a:p>
          </p:txBody>
        </p:sp>
        <p:sp>
          <p:nvSpPr>
            <p:cNvPr id="15" name="Google Shape;49;p3"/>
            <p:cNvSpPr/>
            <p:nvPr/>
          </p:nvSpPr>
          <p:spPr bwMode="auto">
            <a:xfrm>
              <a:off x="8366909" y="266395"/>
              <a:ext cx="322506" cy="315531"/>
            </a:xfrm>
            <a:custGeom>
              <a:avLst/>
              <a:gdLst>
                <a:gd name="T0" fmla="*/ 7984946 w 9849"/>
                <a:gd name="T1" fmla="*/ 0 h 9636"/>
                <a:gd name="T2" fmla="*/ 4889393 w 9849"/>
                <a:gd name="T3" fmla="*/ 1987917 h 9636"/>
                <a:gd name="T4" fmla="*/ 1466815 w 9849"/>
                <a:gd name="T5" fmla="*/ 586529 h 9636"/>
                <a:gd name="T6" fmla="*/ 2412524 w 9849"/>
                <a:gd name="T7" fmla="*/ 4138839 h 9636"/>
                <a:gd name="T8" fmla="*/ 0 w 9849"/>
                <a:gd name="T9" fmla="*/ 6974885 h 9636"/>
                <a:gd name="T10" fmla="*/ 3683131 w 9849"/>
                <a:gd name="T11" fmla="*/ 7170046 h 9636"/>
                <a:gd name="T12" fmla="*/ 5638894 w 9849"/>
                <a:gd name="T13" fmla="*/ 10332068 h 9636"/>
                <a:gd name="T14" fmla="*/ 6974925 w 9849"/>
                <a:gd name="T15" fmla="*/ 6877338 h 9636"/>
                <a:gd name="T16" fmla="*/ 10560475 w 9849"/>
                <a:gd name="T17" fmla="*/ 6029177 h 9636"/>
                <a:gd name="T18" fmla="*/ 7692238 w 9849"/>
                <a:gd name="T19" fmla="*/ 3683127 h 9636"/>
                <a:gd name="T20" fmla="*/ 7984946 w 9849"/>
                <a:gd name="T21" fmla="*/ 0 h 96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p>
              <a:endParaRPr lang="en-US" sz="2800" b="1" i="1">
                <a:solidFill>
                  <a:srgbClr val="000000"/>
                </a:solidFill>
              </a:endParaRPr>
            </a:p>
          </p:txBody>
        </p:sp>
        <p:sp>
          <p:nvSpPr>
            <p:cNvPr id="16" name="Google Shape;50;p3"/>
            <p:cNvSpPr/>
            <p:nvPr/>
          </p:nvSpPr>
          <p:spPr bwMode="auto">
            <a:xfrm>
              <a:off x="2405203" y="1421261"/>
              <a:ext cx="253471" cy="247074"/>
            </a:xfrm>
            <a:custGeom>
              <a:avLst/>
              <a:gdLst>
                <a:gd name="T0" fmla="*/ 10029932 w 4834"/>
                <a:gd name="T1" fmla="*/ 2727 h 4712"/>
                <a:gd name="T2" fmla="*/ 6100975 w 4834"/>
                <a:gd name="T3" fmla="*/ 2507497 h 4712"/>
                <a:gd name="T4" fmla="*/ 1839369 w 4834"/>
                <a:gd name="T5" fmla="*/ 670854 h 4712"/>
                <a:gd name="T6" fmla="*/ 1839369 w 4834"/>
                <a:gd name="T7" fmla="*/ 670854 h 4712"/>
                <a:gd name="T8" fmla="*/ 3007884 w 4834"/>
                <a:gd name="T9" fmla="*/ 5182681 h 4712"/>
                <a:gd name="T10" fmla="*/ 0 w 4834"/>
                <a:gd name="T11" fmla="*/ 8776213 h 4712"/>
                <a:gd name="T12" fmla="*/ 4597033 w 4834"/>
                <a:gd name="T13" fmla="*/ 9026381 h 4712"/>
                <a:gd name="T14" fmla="*/ 7019322 w 4834"/>
                <a:gd name="T15" fmla="*/ 12955340 h 4712"/>
                <a:gd name="T16" fmla="*/ 8690951 w 4834"/>
                <a:gd name="T17" fmla="*/ 8608473 h 4712"/>
                <a:gd name="T18" fmla="*/ 13288036 w 4834"/>
                <a:gd name="T19" fmla="*/ 7522438 h 4712"/>
                <a:gd name="T20" fmla="*/ 9612025 w 4834"/>
                <a:gd name="T21" fmla="*/ 4597034 h 4712"/>
                <a:gd name="T22" fmla="*/ 10029932 w 4834"/>
                <a:gd name="T23" fmla="*/ 2727 h 47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34" h="4712" extrusionOk="0">
                  <a:moveTo>
                    <a:pt x="3648" y="1"/>
                  </a:moveTo>
                  <a:lnTo>
                    <a:pt x="2219" y="912"/>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p>
              <a:endParaRPr lang="en-US" sz="2800" b="1" i="1">
                <a:solidFill>
                  <a:srgbClr val="000000"/>
                </a:solidFill>
              </a:endParaRPr>
            </a:p>
          </p:txBody>
        </p:sp>
      </p:grpSp>
      <p:sp>
        <p:nvSpPr>
          <p:cNvPr id="17" name="Google Shape;51;p3"/>
          <p:cNvSpPr/>
          <p:nvPr/>
        </p:nvSpPr>
        <p:spPr bwMode="auto">
          <a:xfrm>
            <a:off x="7200435" y="827091"/>
            <a:ext cx="206375" cy="206375"/>
          </a:xfrm>
          <a:custGeom>
            <a:avLst/>
            <a:gdLst>
              <a:gd name="T0" fmla="*/ 3918945 w 4864"/>
              <a:gd name="T1" fmla="*/ 0 h 4743"/>
              <a:gd name="T2" fmla="*/ 2396753 w 4864"/>
              <a:gd name="T3" fmla="*/ 1726623 h 4743"/>
              <a:gd name="T4" fmla="*/ 745642 w 4864"/>
              <a:gd name="T5" fmla="*/ 518744 h 4743"/>
              <a:gd name="T6" fmla="*/ 1198360 w 4864"/>
              <a:gd name="T7" fmla="*/ 3625595 h 4743"/>
              <a:gd name="T8" fmla="*/ 1077 w 4864"/>
              <a:gd name="T9" fmla="*/ 6043267 h 4743"/>
              <a:gd name="T10" fmla="*/ 1814071 w 4864"/>
              <a:gd name="T11" fmla="*/ 6215529 h 4743"/>
              <a:gd name="T12" fmla="*/ 2752537 w 4864"/>
              <a:gd name="T13" fmla="*/ 8977769 h 4743"/>
              <a:gd name="T14" fmla="*/ 3400200 w 4864"/>
              <a:gd name="T15" fmla="*/ 5986441 h 4743"/>
              <a:gd name="T16" fmla="*/ 5181242 w 4864"/>
              <a:gd name="T17" fmla="*/ 5236738 h 4743"/>
              <a:gd name="T18" fmla="*/ 3757029 w 4864"/>
              <a:gd name="T19" fmla="*/ 3224201 h 4743"/>
              <a:gd name="T20" fmla="*/ 3918945 w 4864"/>
              <a:gd name="T21" fmla="*/ 0 h 47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25" tIns="91425" rIns="91425" bIns="91425" anchor="ctr"/>
          <a:lstStyle/>
          <a:p>
            <a:endParaRPr lang="en-US" sz="2800" b="1" i="1">
              <a:solidFill>
                <a:srgbClr val="000000"/>
              </a:solidFill>
            </a:endParaRPr>
          </a:p>
        </p:txBody>
      </p:sp>
      <p:grpSp>
        <p:nvGrpSpPr>
          <p:cNvPr id="18" name="Google Shape;52;p3"/>
          <p:cNvGrpSpPr/>
          <p:nvPr/>
        </p:nvGrpSpPr>
        <p:grpSpPr bwMode="auto">
          <a:xfrm rot="3102133">
            <a:off x="-668564" y="-2186860"/>
            <a:ext cx="13490575" cy="9507696"/>
            <a:chOff x="1349075" y="1476000"/>
            <a:chExt cx="3974275" cy="2872400"/>
          </a:xfrm>
        </p:grpSpPr>
        <p:sp>
          <p:nvSpPr>
            <p:cNvPr id="19" name="Google Shape;53;p3"/>
            <p:cNvSpPr/>
            <p:nvPr/>
          </p:nvSpPr>
          <p:spPr bwMode="auto">
            <a:xfrm>
              <a:off x="1349075" y="1476000"/>
              <a:ext cx="3034275" cy="2557050"/>
            </a:xfrm>
            <a:custGeom>
              <a:avLst/>
              <a:gdLst>
                <a:gd name="T0" fmla="*/ 625 w 121371"/>
                <a:gd name="T1" fmla="*/ 27033125 h 102282"/>
                <a:gd name="T2" fmla="*/ 36969375 w 121371"/>
                <a:gd name="T3" fmla="*/ 1291875 h 102282"/>
                <a:gd name="T4" fmla="*/ 67365000 w 121371"/>
                <a:gd name="T5" fmla="*/ 13526250 h 102282"/>
                <a:gd name="T6" fmla="*/ 73653125 w 121371"/>
                <a:gd name="T7" fmla="*/ 24905625 h 102282"/>
                <a:gd name="T8" fmla="*/ 75533750 w 121371"/>
                <a:gd name="T9" fmla="*/ 35961875 h 102282"/>
                <a:gd name="T10" fmla="*/ 64382500 w 121371"/>
                <a:gd name="T11" fmla="*/ 63925625 h 1022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1371" h="102282" fill="none" extrusionOk="0">
                  <a:moveTo>
                    <a:pt x="1" y="43253"/>
                  </a:moveTo>
                  <a:cubicBezTo>
                    <a:pt x="7934" y="25441"/>
                    <a:pt x="29150" y="4742"/>
                    <a:pt x="59151" y="2067"/>
                  </a:cubicBezTo>
                  <a:cubicBezTo>
                    <a:pt x="82403" y="0"/>
                    <a:pt x="97449" y="8876"/>
                    <a:pt x="107784" y="21642"/>
                  </a:cubicBezTo>
                  <a:cubicBezTo>
                    <a:pt x="112434" y="27356"/>
                    <a:pt x="115930" y="33071"/>
                    <a:pt x="117845" y="39849"/>
                  </a:cubicBezTo>
                  <a:cubicBezTo>
                    <a:pt x="119760" y="45563"/>
                    <a:pt x="120580" y="51551"/>
                    <a:pt x="120854" y="57539"/>
                  </a:cubicBezTo>
                  <a:cubicBezTo>
                    <a:pt x="121371" y="73831"/>
                    <a:pt x="117845" y="93132"/>
                    <a:pt x="103012" y="102281"/>
                  </a:cubicBezTo>
                </a:path>
              </a:pathLst>
            </a:custGeom>
            <a:noFill/>
            <a:ln w="152400" cap="flat" cmpd="sng">
              <a:solidFill>
                <a:schemeClr val="tx2"/>
              </a:solidFill>
              <a:prstDash val="solid"/>
              <a:miter lim="303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sz="2800" b="1" i="1">
                <a:solidFill>
                  <a:srgbClr val="000000"/>
                </a:solidFill>
              </a:endParaRPr>
            </a:p>
          </p:txBody>
        </p:sp>
        <p:sp>
          <p:nvSpPr>
            <p:cNvPr id="20" name="Google Shape;54;p3"/>
            <p:cNvSpPr/>
            <p:nvPr/>
          </p:nvSpPr>
          <p:spPr bwMode="auto">
            <a:xfrm>
              <a:off x="1402275" y="1530700"/>
              <a:ext cx="2927875" cy="2465875"/>
            </a:xfrm>
            <a:custGeom>
              <a:avLst/>
              <a:gdLst>
                <a:gd name="T0" fmla="*/ 0 w 117115"/>
                <a:gd name="T1" fmla="*/ 26065000 h 98635"/>
                <a:gd name="T2" fmla="*/ 35676875 w 117115"/>
                <a:gd name="T3" fmla="*/ 1235625 h 98635"/>
                <a:gd name="T4" fmla="*/ 65008750 w 117115"/>
                <a:gd name="T5" fmla="*/ 13032500 h 98635"/>
                <a:gd name="T6" fmla="*/ 71069375 w 117115"/>
                <a:gd name="T7" fmla="*/ 24013125 h 98635"/>
                <a:gd name="T8" fmla="*/ 72873750 w 117115"/>
                <a:gd name="T9" fmla="*/ 34670625 h 98635"/>
                <a:gd name="T10" fmla="*/ 62121250 w 117115"/>
                <a:gd name="T11" fmla="*/ 61646250 h 986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115" h="98635" fill="none" extrusionOk="0">
                  <a:moveTo>
                    <a:pt x="0" y="41704"/>
                  </a:moveTo>
                  <a:cubicBezTo>
                    <a:pt x="7660" y="24500"/>
                    <a:pt x="28116" y="4560"/>
                    <a:pt x="57083" y="1977"/>
                  </a:cubicBezTo>
                  <a:cubicBezTo>
                    <a:pt x="79485" y="1"/>
                    <a:pt x="94014" y="8542"/>
                    <a:pt x="104014" y="20852"/>
                  </a:cubicBezTo>
                  <a:cubicBezTo>
                    <a:pt x="108452" y="26354"/>
                    <a:pt x="111856" y="31886"/>
                    <a:pt x="113711" y="38421"/>
                  </a:cubicBezTo>
                  <a:cubicBezTo>
                    <a:pt x="115534" y="43922"/>
                    <a:pt x="116325" y="49698"/>
                    <a:pt x="116598" y="55473"/>
                  </a:cubicBezTo>
                  <a:cubicBezTo>
                    <a:pt x="117115" y="71187"/>
                    <a:pt x="113711" y="89820"/>
                    <a:pt x="99394" y="98634"/>
                  </a:cubicBezTo>
                </a:path>
              </a:pathLst>
            </a:custGeom>
            <a:noFill/>
            <a:ln w="152400" cap="flat" cmpd="sng">
              <a:solidFill>
                <a:schemeClr val="accent1"/>
              </a:solidFill>
              <a:prstDash val="solid"/>
              <a:miter lim="303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sz="2800" b="1" i="1">
                <a:solidFill>
                  <a:srgbClr val="000000"/>
                </a:solidFill>
              </a:endParaRPr>
            </a:p>
          </p:txBody>
        </p:sp>
        <p:sp>
          <p:nvSpPr>
            <p:cNvPr id="21" name="Google Shape;55;p3"/>
            <p:cNvSpPr/>
            <p:nvPr/>
          </p:nvSpPr>
          <p:spPr>
            <a:xfrm>
              <a:off x="1444280" y="1578089"/>
              <a:ext cx="2834559" cy="2388575"/>
            </a:xfrm>
            <a:custGeom>
              <a:avLst/>
              <a:gdLst/>
              <a:ahLst/>
              <a:cxnLst/>
              <a:rect l="l" t="t" r="r" b="b"/>
              <a:pathLst>
                <a:path w="113377" h="95565" fill="none" extrusionOk="0">
                  <a:moveTo>
                    <a:pt x="1" y="40427"/>
                  </a:moveTo>
                  <a:cubicBezTo>
                    <a:pt x="7387" y="23770"/>
                    <a:pt x="27235" y="4439"/>
                    <a:pt x="55230" y="1946"/>
                  </a:cubicBezTo>
                  <a:cubicBezTo>
                    <a:pt x="76963" y="1"/>
                    <a:pt x="91006" y="8299"/>
                    <a:pt x="100671" y="20244"/>
                  </a:cubicBezTo>
                  <a:cubicBezTo>
                    <a:pt x="104988" y="25563"/>
                    <a:pt x="108301" y="30883"/>
                    <a:pt x="110064" y="37235"/>
                  </a:cubicBezTo>
                  <a:cubicBezTo>
                    <a:pt x="111827" y="42555"/>
                    <a:pt x="112586" y="48178"/>
                    <a:pt x="112860" y="53771"/>
                  </a:cubicBezTo>
                  <a:cubicBezTo>
                    <a:pt x="113377" y="68999"/>
                    <a:pt x="110064" y="87023"/>
                    <a:pt x="96203" y="95564"/>
                  </a:cubicBezTo>
                </a:path>
              </a:pathLst>
            </a:custGeom>
            <a:noFill/>
            <a:ln w="152400" cap="flat" cmpd="sng">
              <a:solidFill>
                <a:schemeClr val="accent4"/>
              </a:solidFill>
              <a:prstDash val="solid"/>
              <a:miter lim="30395"/>
              <a:headEnd type="none" w="sm" len="sm"/>
              <a:tailEnd type="none" w="sm" len="sm"/>
            </a:ln>
          </p:spPr>
          <p:txBody>
            <a:bodyPr spcFirstLastPara="1" lIns="91425" tIns="91425" rIns="91425" bIns="91425" anchor="ctr"/>
            <a:lstStyle/>
            <a:p>
              <a:pPr>
                <a:spcBef>
                  <a:spcPts val="0"/>
                </a:spcBef>
                <a:spcAft>
                  <a:spcPts val="0"/>
                </a:spcAft>
                <a:defRPr/>
              </a:pPr>
              <a:endParaRPr sz="2800" b="1" i="1">
                <a:solidFill>
                  <a:srgbClr val="000000"/>
                </a:solidFill>
              </a:endParaRPr>
            </a:p>
          </p:txBody>
        </p:sp>
        <p:sp>
          <p:nvSpPr>
            <p:cNvPr id="22" name="Google Shape;56;p3"/>
            <p:cNvSpPr/>
            <p:nvPr/>
          </p:nvSpPr>
          <p:spPr>
            <a:xfrm>
              <a:off x="1489038" y="1635957"/>
              <a:ext cx="2734009" cy="2302534"/>
            </a:xfrm>
            <a:custGeom>
              <a:avLst/>
              <a:gdLst/>
              <a:ahLst/>
              <a:cxnLst/>
              <a:rect l="l" t="t" r="r" b="b"/>
              <a:pathLst>
                <a:path w="109364" h="92100" fill="none" extrusionOk="0">
                  <a:moveTo>
                    <a:pt x="0" y="38938"/>
                  </a:moveTo>
                  <a:cubicBezTo>
                    <a:pt x="7143" y="22919"/>
                    <a:pt x="26292" y="4287"/>
                    <a:pt x="53284" y="1885"/>
                  </a:cubicBezTo>
                  <a:cubicBezTo>
                    <a:pt x="74257" y="1"/>
                    <a:pt x="87783" y="7995"/>
                    <a:pt x="97114" y="19484"/>
                  </a:cubicBezTo>
                  <a:cubicBezTo>
                    <a:pt x="101309" y="24621"/>
                    <a:pt x="104470" y="29788"/>
                    <a:pt x="106172" y="35898"/>
                  </a:cubicBezTo>
                  <a:cubicBezTo>
                    <a:pt x="107874" y="41035"/>
                    <a:pt x="108634" y="46415"/>
                    <a:pt x="108878" y="51825"/>
                  </a:cubicBezTo>
                  <a:cubicBezTo>
                    <a:pt x="109364" y="66506"/>
                    <a:pt x="106172" y="83893"/>
                    <a:pt x="92798" y="92099"/>
                  </a:cubicBezTo>
                </a:path>
              </a:pathLst>
            </a:custGeom>
            <a:noFill/>
            <a:ln w="152400" cap="flat" cmpd="sng">
              <a:solidFill>
                <a:schemeClr val="accent3"/>
              </a:solidFill>
              <a:prstDash val="solid"/>
              <a:miter lim="30395"/>
              <a:headEnd type="none" w="sm" len="sm"/>
              <a:tailEnd type="none" w="sm" len="sm"/>
            </a:ln>
          </p:spPr>
          <p:txBody>
            <a:bodyPr spcFirstLastPara="1" lIns="91425" tIns="91425" rIns="91425" bIns="91425" anchor="ctr"/>
            <a:lstStyle/>
            <a:p>
              <a:pPr>
                <a:spcBef>
                  <a:spcPts val="0"/>
                </a:spcBef>
                <a:spcAft>
                  <a:spcPts val="0"/>
                </a:spcAft>
                <a:defRPr/>
              </a:pPr>
              <a:endParaRPr sz="2800" b="1" i="1">
                <a:solidFill>
                  <a:srgbClr val="000000"/>
                </a:solidFill>
              </a:endParaRPr>
            </a:p>
          </p:txBody>
        </p:sp>
        <p:sp>
          <p:nvSpPr>
            <p:cNvPr id="23" name="Google Shape;57;p3"/>
            <p:cNvSpPr/>
            <p:nvPr/>
          </p:nvSpPr>
          <p:spPr bwMode="auto">
            <a:xfrm>
              <a:off x="1598325" y="1751075"/>
              <a:ext cx="2531225" cy="2126200"/>
            </a:xfrm>
            <a:custGeom>
              <a:avLst/>
              <a:gdLst>
                <a:gd name="T0" fmla="*/ 0 w 101249"/>
                <a:gd name="T1" fmla="*/ 22416875 h 85048"/>
                <a:gd name="T2" fmla="*/ 30756875 w 101249"/>
                <a:gd name="T3" fmla="*/ 1083125 h 85048"/>
                <a:gd name="T4" fmla="*/ 56004375 w 101249"/>
                <a:gd name="T5" fmla="*/ 11095000 h 85048"/>
                <a:gd name="T6" fmla="*/ 61437500 w 101249"/>
                <a:gd name="T7" fmla="*/ 20479375 h 85048"/>
                <a:gd name="T8" fmla="*/ 62995000 w 101249"/>
                <a:gd name="T9" fmla="*/ 29731250 h 85048"/>
                <a:gd name="T10" fmla="*/ 53667500 w 101249"/>
                <a:gd name="T11" fmla="*/ 53154375 h 850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1249" h="85048" fill="none" extrusionOk="0">
                  <a:moveTo>
                    <a:pt x="0" y="35867"/>
                  </a:moveTo>
                  <a:cubicBezTo>
                    <a:pt x="6627" y="20943"/>
                    <a:pt x="24074" y="3952"/>
                    <a:pt x="49211" y="1733"/>
                  </a:cubicBezTo>
                  <a:cubicBezTo>
                    <a:pt x="68695" y="1"/>
                    <a:pt x="80944" y="7052"/>
                    <a:pt x="89607" y="17752"/>
                  </a:cubicBezTo>
                  <a:cubicBezTo>
                    <a:pt x="93497" y="22554"/>
                    <a:pt x="96719" y="27053"/>
                    <a:pt x="98300" y="32767"/>
                  </a:cubicBezTo>
                  <a:cubicBezTo>
                    <a:pt x="99881" y="37539"/>
                    <a:pt x="100580" y="42554"/>
                    <a:pt x="100792" y="47570"/>
                  </a:cubicBezTo>
                  <a:cubicBezTo>
                    <a:pt x="101248" y="61248"/>
                    <a:pt x="98300" y="77388"/>
                    <a:pt x="85868" y="85047"/>
                  </a:cubicBezTo>
                </a:path>
              </a:pathLst>
            </a:custGeom>
            <a:noFill/>
            <a:ln w="152400" cap="flat" cmpd="sng">
              <a:solidFill>
                <a:schemeClr val="bg2"/>
              </a:solidFill>
              <a:prstDash val="solid"/>
              <a:miter lim="303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sz="2800" b="1" i="1">
                <a:solidFill>
                  <a:srgbClr val="000000"/>
                </a:solidFill>
              </a:endParaRPr>
            </a:p>
          </p:txBody>
        </p:sp>
        <p:sp>
          <p:nvSpPr>
            <p:cNvPr id="24" name="Google Shape;58;p3"/>
            <p:cNvSpPr/>
            <p:nvPr/>
          </p:nvSpPr>
          <p:spPr bwMode="auto">
            <a:xfrm>
              <a:off x="1634800" y="1807300"/>
              <a:ext cx="2442325" cy="2028175"/>
            </a:xfrm>
            <a:custGeom>
              <a:avLst/>
              <a:gdLst>
                <a:gd name="T0" fmla="*/ 0 w 97693"/>
                <a:gd name="T1" fmla="*/ 21866250 h 81127"/>
                <a:gd name="T2" fmla="*/ 29826250 w 97693"/>
                <a:gd name="T3" fmla="*/ 1045625 h 81127"/>
                <a:gd name="T4" fmla="*/ 53914375 w 97693"/>
                <a:gd name="T5" fmla="*/ 10296875 h 81127"/>
                <a:gd name="T6" fmla="*/ 59290625 w 97693"/>
                <a:gd name="T7" fmla="*/ 19301875 h 81127"/>
                <a:gd name="T8" fmla="*/ 60791875 w 97693"/>
                <a:gd name="T9" fmla="*/ 28192500 h 81127"/>
                <a:gd name="T10" fmla="*/ 51825000 w 97693"/>
                <a:gd name="T11" fmla="*/ 50704375 h 811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693" h="81127" fill="none" extrusionOk="0">
                  <a:moveTo>
                    <a:pt x="0" y="34986"/>
                  </a:moveTo>
                  <a:cubicBezTo>
                    <a:pt x="6353" y="20639"/>
                    <a:pt x="23557" y="3831"/>
                    <a:pt x="47722" y="1673"/>
                  </a:cubicBezTo>
                  <a:cubicBezTo>
                    <a:pt x="66445" y="1"/>
                    <a:pt x="77935" y="6232"/>
                    <a:pt x="86263" y="16475"/>
                  </a:cubicBezTo>
                  <a:cubicBezTo>
                    <a:pt x="90002" y="21065"/>
                    <a:pt x="93315" y="25412"/>
                    <a:pt x="94865" y="30883"/>
                  </a:cubicBezTo>
                  <a:cubicBezTo>
                    <a:pt x="96385" y="35472"/>
                    <a:pt x="97054" y="40275"/>
                    <a:pt x="97267" y="45108"/>
                  </a:cubicBezTo>
                  <a:cubicBezTo>
                    <a:pt x="97692" y="58239"/>
                    <a:pt x="94865" y="73771"/>
                    <a:pt x="82920" y="81127"/>
                  </a:cubicBezTo>
                </a:path>
              </a:pathLst>
            </a:custGeom>
            <a:noFill/>
            <a:ln w="152400" cap="flat" cmpd="sng">
              <a:solidFill>
                <a:schemeClr val="accent2"/>
              </a:solidFill>
              <a:prstDash val="solid"/>
              <a:miter lim="303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sz="2800" b="1" i="1">
                <a:solidFill>
                  <a:srgbClr val="000000"/>
                </a:solidFill>
              </a:endParaRPr>
            </a:p>
          </p:txBody>
        </p:sp>
        <p:sp>
          <p:nvSpPr>
            <p:cNvPr id="25" name="Google Shape;59;p3"/>
            <p:cNvSpPr/>
            <p:nvPr/>
          </p:nvSpPr>
          <p:spPr>
            <a:xfrm>
              <a:off x="1542187" y="1693527"/>
              <a:ext cx="2636266" cy="2220234"/>
            </a:xfrm>
            <a:custGeom>
              <a:avLst/>
              <a:gdLst/>
              <a:ahLst/>
              <a:cxnLst/>
              <a:rect l="l" t="t" r="r" b="b"/>
              <a:pathLst>
                <a:path w="105444" h="88817" fill="none" extrusionOk="0">
                  <a:moveTo>
                    <a:pt x="0" y="37509"/>
                  </a:moveTo>
                  <a:cubicBezTo>
                    <a:pt x="6870" y="22068"/>
                    <a:pt x="25411" y="4104"/>
                    <a:pt x="51430" y="1794"/>
                  </a:cubicBezTo>
                  <a:cubicBezTo>
                    <a:pt x="71613" y="0"/>
                    <a:pt x="84622" y="7812"/>
                    <a:pt x="93619" y="18876"/>
                  </a:cubicBezTo>
                  <a:cubicBezTo>
                    <a:pt x="97631" y="23831"/>
                    <a:pt x="100701" y="28785"/>
                    <a:pt x="102373" y="34682"/>
                  </a:cubicBezTo>
                  <a:cubicBezTo>
                    <a:pt x="104015" y="39636"/>
                    <a:pt x="104714" y="44834"/>
                    <a:pt x="104957" y="50001"/>
                  </a:cubicBezTo>
                  <a:cubicBezTo>
                    <a:pt x="105443" y="64166"/>
                    <a:pt x="102373" y="80883"/>
                    <a:pt x="89516" y="88816"/>
                  </a:cubicBezTo>
                </a:path>
              </a:pathLst>
            </a:custGeom>
            <a:noFill/>
            <a:ln w="152400" cap="flat" cmpd="sng">
              <a:solidFill>
                <a:schemeClr val="accent5"/>
              </a:solidFill>
              <a:prstDash val="solid"/>
              <a:miter lim="30395"/>
              <a:headEnd type="none" w="sm" len="sm"/>
              <a:tailEnd type="none" w="sm" len="sm"/>
            </a:ln>
          </p:spPr>
          <p:txBody>
            <a:bodyPr spcFirstLastPara="1" lIns="91425" tIns="91425" rIns="91425" bIns="91425" anchor="ctr"/>
            <a:lstStyle/>
            <a:p>
              <a:pPr>
                <a:spcBef>
                  <a:spcPts val="0"/>
                </a:spcBef>
                <a:spcAft>
                  <a:spcPts val="0"/>
                </a:spcAft>
                <a:defRPr/>
              </a:pPr>
              <a:endParaRPr sz="2800" b="1" i="1">
                <a:solidFill>
                  <a:srgbClr val="000000"/>
                </a:solidFill>
              </a:endParaRPr>
            </a:p>
          </p:txBody>
        </p:sp>
        <p:sp>
          <p:nvSpPr>
            <p:cNvPr id="26" name="Google Shape;60;p3"/>
            <p:cNvSpPr/>
            <p:nvPr/>
          </p:nvSpPr>
          <p:spPr bwMode="auto">
            <a:xfrm>
              <a:off x="2374175" y="2281475"/>
              <a:ext cx="2949175" cy="2066925"/>
            </a:xfrm>
            <a:custGeom>
              <a:avLst/>
              <a:gdLst>
                <a:gd name="T0" fmla="*/ 38850000 w 117967"/>
                <a:gd name="T1" fmla="*/ 43731875 h 82677"/>
                <a:gd name="T2" fmla="*/ 38033125 w 117967"/>
                <a:gd name="T3" fmla="*/ 44245000 h 82677"/>
                <a:gd name="T4" fmla="*/ 5927500 w 117967"/>
                <a:gd name="T5" fmla="*/ 38393750 h 82677"/>
                <a:gd name="T6" fmla="*/ 6535000 w 117967"/>
                <a:gd name="T7" fmla="*/ 11740625 h 82677"/>
                <a:gd name="T8" fmla="*/ 31421875 w 117967"/>
                <a:gd name="T9" fmla="*/ 171250 h 82677"/>
                <a:gd name="T10" fmla="*/ 49602500 w 117967"/>
                <a:gd name="T11" fmla="*/ 7485625 h 82677"/>
                <a:gd name="T12" fmla="*/ 66813750 w 117967"/>
                <a:gd name="T13" fmla="*/ 28401250 h 82677"/>
                <a:gd name="T14" fmla="*/ 73728750 w 117967"/>
                <a:gd name="T15" fmla="*/ 43561250 h 826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7967" h="82677" fill="none" extrusionOk="0">
                  <a:moveTo>
                    <a:pt x="62160" y="69971"/>
                  </a:moveTo>
                  <a:cubicBezTo>
                    <a:pt x="61734" y="70245"/>
                    <a:pt x="61278" y="70549"/>
                    <a:pt x="60853" y="70792"/>
                  </a:cubicBezTo>
                  <a:cubicBezTo>
                    <a:pt x="40883" y="82677"/>
                    <a:pt x="17964" y="75959"/>
                    <a:pt x="9484" y="61430"/>
                  </a:cubicBezTo>
                  <a:cubicBezTo>
                    <a:pt x="0" y="45199"/>
                    <a:pt x="3101" y="29028"/>
                    <a:pt x="10456" y="18785"/>
                  </a:cubicBezTo>
                  <a:cubicBezTo>
                    <a:pt x="19697" y="6019"/>
                    <a:pt x="35320" y="1"/>
                    <a:pt x="50275" y="274"/>
                  </a:cubicBezTo>
                  <a:cubicBezTo>
                    <a:pt x="60883" y="821"/>
                    <a:pt x="70914" y="5168"/>
                    <a:pt x="79364" y="11977"/>
                  </a:cubicBezTo>
                  <a:cubicBezTo>
                    <a:pt x="91583" y="22037"/>
                    <a:pt x="98786" y="31916"/>
                    <a:pt x="106902" y="45442"/>
                  </a:cubicBezTo>
                  <a:cubicBezTo>
                    <a:pt x="110610" y="51643"/>
                    <a:pt x="117662" y="67783"/>
                    <a:pt x="117966" y="69698"/>
                  </a:cubicBezTo>
                </a:path>
              </a:pathLst>
            </a:custGeom>
            <a:noFill/>
            <a:ln w="152400" cap="flat" cmpd="sng">
              <a:solidFill>
                <a:schemeClr val="tx2"/>
              </a:solidFill>
              <a:prstDash val="solid"/>
              <a:miter lim="303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sz="2800" b="1" i="1">
                <a:solidFill>
                  <a:srgbClr val="000000"/>
                </a:solidFill>
              </a:endParaRPr>
            </a:p>
          </p:txBody>
        </p:sp>
        <p:sp>
          <p:nvSpPr>
            <p:cNvPr id="27" name="Google Shape;61;p3"/>
            <p:cNvSpPr/>
            <p:nvPr/>
          </p:nvSpPr>
          <p:spPr bwMode="auto">
            <a:xfrm>
              <a:off x="2417475" y="2330100"/>
              <a:ext cx="2850400" cy="1970425"/>
            </a:xfrm>
            <a:custGeom>
              <a:avLst/>
              <a:gdLst>
                <a:gd name="T0" fmla="*/ 37121250 w 114016"/>
                <a:gd name="T1" fmla="*/ 41414375 h 78817"/>
                <a:gd name="T2" fmla="*/ 36285625 w 114016"/>
                <a:gd name="T3" fmla="*/ 41946250 h 78817"/>
                <a:gd name="T4" fmla="*/ 5642500 w 114016"/>
                <a:gd name="T5" fmla="*/ 36380625 h 78817"/>
                <a:gd name="T6" fmla="*/ 6440625 w 114016"/>
                <a:gd name="T7" fmla="*/ 11323125 h 78817"/>
                <a:gd name="T8" fmla="*/ 29731250 w 114016"/>
                <a:gd name="T9" fmla="*/ 152500 h 78817"/>
                <a:gd name="T10" fmla="*/ 47208750 w 114016"/>
                <a:gd name="T11" fmla="*/ 6953750 h 78817"/>
                <a:gd name="T12" fmla="*/ 64762500 w 114016"/>
                <a:gd name="T13" fmla="*/ 28287500 h 78817"/>
                <a:gd name="T14" fmla="*/ 71259375 w 114016"/>
                <a:gd name="T15" fmla="*/ 42345625 h 788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4016" h="78817" fill="none" extrusionOk="0">
                  <a:moveTo>
                    <a:pt x="59394" y="66263"/>
                  </a:moveTo>
                  <a:cubicBezTo>
                    <a:pt x="59121" y="66446"/>
                    <a:pt x="58330" y="66962"/>
                    <a:pt x="58057" y="67114"/>
                  </a:cubicBezTo>
                  <a:cubicBezTo>
                    <a:pt x="38999" y="78817"/>
                    <a:pt x="17174" y="72160"/>
                    <a:pt x="9028" y="58209"/>
                  </a:cubicBezTo>
                  <a:cubicBezTo>
                    <a:pt x="1" y="42768"/>
                    <a:pt x="4347" y="27691"/>
                    <a:pt x="10305" y="18117"/>
                  </a:cubicBezTo>
                  <a:cubicBezTo>
                    <a:pt x="18329" y="5442"/>
                    <a:pt x="33345" y="1"/>
                    <a:pt x="47570" y="244"/>
                  </a:cubicBezTo>
                  <a:cubicBezTo>
                    <a:pt x="57814" y="852"/>
                    <a:pt x="67601" y="4651"/>
                    <a:pt x="75534" y="11126"/>
                  </a:cubicBezTo>
                  <a:cubicBezTo>
                    <a:pt x="87176" y="20670"/>
                    <a:pt x="96234" y="31886"/>
                    <a:pt x="103620" y="45260"/>
                  </a:cubicBezTo>
                  <a:cubicBezTo>
                    <a:pt x="106690" y="50853"/>
                    <a:pt x="113742" y="65959"/>
                    <a:pt x="114015" y="67753"/>
                  </a:cubicBezTo>
                </a:path>
              </a:pathLst>
            </a:custGeom>
            <a:noFill/>
            <a:ln w="152400" cap="flat" cmpd="sng">
              <a:solidFill>
                <a:schemeClr val="accent1"/>
              </a:solidFill>
              <a:prstDash val="solid"/>
              <a:miter lim="303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sz="2800" b="1" i="1">
                <a:solidFill>
                  <a:srgbClr val="000000"/>
                </a:solidFill>
              </a:endParaRPr>
            </a:p>
          </p:txBody>
        </p:sp>
        <p:sp>
          <p:nvSpPr>
            <p:cNvPr id="28" name="Google Shape;62;p3"/>
            <p:cNvSpPr/>
            <p:nvPr/>
          </p:nvSpPr>
          <p:spPr>
            <a:xfrm>
              <a:off x="2474609" y="2385115"/>
              <a:ext cx="2741025" cy="1857988"/>
            </a:xfrm>
            <a:custGeom>
              <a:avLst/>
              <a:gdLst/>
              <a:ahLst/>
              <a:cxnLst/>
              <a:rect l="l" t="t" r="r" b="b"/>
              <a:pathLst>
                <a:path w="109639" h="74318" fill="none" extrusionOk="0">
                  <a:moveTo>
                    <a:pt x="56172" y="62524"/>
                  </a:moveTo>
                  <a:cubicBezTo>
                    <a:pt x="55716" y="62798"/>
                    <a:pt x="54744" y="63467"/>
                    <a:pt x="54318" y="63740"/>
                  </a:cubicBezTo>
                  <a:cubicBezTo>
                    <a:pt x="36415" y="74318"/>
                    <a:pt x="16141" y="68056"/>
                    <a:pt x="8512" y="54986"/>
                  </a:cubicBezTo>
                  <a:cubicBezTo>
                    <a:pt x="1" y="40427"/>
                    <a:pt x="4135" y="26141"/>
                    <a:pt x="9728" y="17113"/>
                  </a:cubicBezTo>
                  <a:cubicBezTo>
                    <a:pt x="17327" y="5137"/>
                    <a:pt x="31491" y="1"/>
                    <a:pt x="44926" y="244"/>
                  </a:cubicBezTo>
                  <a:cubicBezTo>
                    <a:pt x="54622" y="730"/>
                    <a:pt x="63954" y="4226"/>
                    <a:pt x="71552" y="10274"/>
                  </a:cubicBezTo>
                  <a:cubicBezTo>
                    <a:pt x="82556" y="19302"/>
                    <a:pt x="92829" y="31551"/>
                    <a:pt x="99486" y="44044"/>
                  </a:cubicBezTo>
                  <a:cubicBezTo>
                    <a:pt x="102374" y="49454"/>
                    <a:pt x="109365" y="64105"/>
                    <a:pt x="109638" y="65807"/>
                  </a:cubicBezTo>
                </a:path>
              </a:pathLst>
            </a:custGeom>
            <a:noFill/>
            <a:ln w="152400" cap="flat" cmpd="sng">
              <a:solidFill>
                <a:schemeClr val="accent4"/>
              </a:solidFill>
              <a:prstDash val="solid"/>
              <a:miter lim="30395"/>
              <a:headEnd type="none" w="sm" len="sm"/>
              <a:tailEnd type="none" w="sm" len="sm"/>
            </a:ln>
          </p:spPr>
          <p:txBody>
            <a:bodyPr spcFirstLastPara="1" lIns="91425" tIns="91425" rIns="91425" bIns="91425" anchor="ctr"/>
            <a:lstStyle/>
            <a:p>
              <a:pPr>
                <a:spcBef>
                  <a:spcPts val="0"/>
                </a:spcBef>
                <a:spcAft>
                  <a:spcPts val="0"/>
                </a:spcAft>
                <a:defRPr/>
              </a:pPr>
              <a:endParaRPr sz="2800" b="1" i="1">
                <a:solidFill>
                  <a:srgbClr val="000000"/>
                </a:solidFill>
              </a:endParaRPr>
            </a:p>
          </p:txBody>
        </p:sp>
        <p:sp>
          <p:nvSpPr>
            <p:cNvPr id="29" name="Google Shape;63;p3"/>
            <p:cNvSpPr/>
            <p:nvPr/>
          </p:nvSpPr>
          <p:spPr>
            <a:xfrm>
              <a:off x="2523650" y="2430929"/>
              <a:ext cx="2642346" cy="1748255"/>
            </a:xfrm>
            <a:custGeom>
              <a:avLst/>
              <a:gdLst/>
              <a:ahLst/>
              <a:cxnLst/>
              <a:rect l="l" t="t" r="r" b="b"/>
              <a:pathLst>
                <a:path w="105687" h="69941" fill="none" extrusionOk="0">
                  <a:moveTo>
                    <a:pt x="53314" y="59090"/>
                  </a:moveTo>
                  <a:cubicBezTo>
                    <a:pt x="52798" y="59424"/>
                    <a:pt x="52007" y="59941"/>
                    <a:pt x="51491" y="60214"/>
                  </a:cubicBezTo>
                  <a:cubicBezTo>
                    <a:pt x="34499" y="69941"/>
                    <a:pt x="15350" y="64014"/>
                    <a:pt x="8146" y="51825"/>
                  </a:cubicBezTo>
                  <a:cubicBezTo>
                    <a:pt x="0" y="38086"/>
                    <a:pt x="3952" y="24651"/>
                    <a:pt x="9301" y="16110"/>
                  </a:cubicBezTo>
                  <a:cubicBezTo>
                    <a:pt x="16505" y="4833"/>
                    <a:pt x="30062" y="1"/>
                    <a:pt x="42858" y="244"/>
                  </a:cubicBezTo>
                  <a:cubicBezTo>
                    <a:pt x="51977" y="700"/>
                    <a:pt x="60670" y="4286"/>
                    <a:pt x="67813" y="10153"/>
                  </a:cubicBezTo>
                  <a:cubicBezTo>
                    <a:pt x="78847" y="19150"/>
                    <a:pt x="84926" y="25229"/>
                    <a:pt x="91917" y="36749"/>
                  </a:cubicBezTo>
                  <a:cubicBezTo>
                    <a:pt x="97267" y="45533"/>
                    <a:pt x="101005" y="53588"/>
                    <a:pt x="105686" y="64470"/>
                  </a:cubicBezTo>
                </a:path>
              </a:pathLst>
            </a:custGeom>
            <a:noFill/>
            <a:ln w="152400" cap="flat" cmpd="sng">
              <a:solidFill>
                <a:schemeClr val="accent3"/>
              </a:solidFill>
              <a:prstDash val="solid"/>
              <a:miter lim="30395"/>
              <a:headEnd type="none" w="sm" len="sm"/>
              <a:tailEnd type="none" w="sm" len="sm"/>
            </a:ln>
          </p:spPr>
          <p:txBody>
            <a:bodyPr spcFirstLastPara="1" lIns="91425" tIns="91425" rIns="91425" bIns="91425" anchor="ctr"/>
            <a:lstStyle/>
            <a:p>
              <a:pPr>
                <a:spcBef>
                  <a:spcPts val="0"/>
                </a:spcBef>
                <a:spcAft>
                  <a:spcPts val="0"/>
                </a:spcAft>
                <a:defRPr/>
              </a:pPr>
              <a:endParaRPr sz="2800" b="1" i="1">
                <a:solidFill>
                  <a:srgbClr val="000000"/>
                </a:solidFill>
              </a:endParaRPr>
            </a:p>
          </p:txBody>
        </p:sp>
        <p:sp>
          <p:nvSpPr>
            <p:cNvPr id="30" name="Google Shape;64;p3"/>
            <p:cNvSpPr/>
            <p:nvPr/>
          </p:nvSpPr>
          <p:spPr>
            <a:xfrm>
              <a:off x="2586965" y="2485108"/>
              <a:ext cx="2530572" cy="1646003"/>
            </a:xfrm>
            <a:custGeom>
              <a:avLst/>
              <a:gdLst/>
              <a:ahLst/>
              <a:cxnLst/>
              <a:rect l="l" t="t" r="r" b="b"/>
              <a:pathLst>
                <a:path w="101219" h="65838" fill="none" extrusionOk="0">
                  <a:moveTo>
                    <a:pt x="50062" y="55412"/>
                  </a:moveTo>
                  <a:cubicBezTo>
                    <a:pt x="49424" y="55838"/>
                    <a:pt x="48147" y="56689"/>
                    <a:pt x="47479" y="57053"/>
                  </a:cubicBezTo>
                  <a:cubicBezTo>
                    <a:pt x="31794" y="65838"/>
                    <a:pt x="14226" y="60245"/>
                    <a:pt x="7569" y="48847"/>
                  </a:cubicBezTo>
                  <a:cubicBezTo>
                    <a:pt x="1" y="35898"/>
                    <a:pt x="3648" y="23223"/>
                    <a:pt x="8663" y="15199"/>
                  </a:cubicBezTo>
                  <a:cubicBezTo>
                    <a:pt x="15381" y="4560"/>
                    <a:pt x="27995" y="1"/>
                    <a:pt x="39940" y="214"/>
                  </a:cubicBezTo>
                  <a:cubicBezTo>
                    <a:pt x="48390" y="639"/>
                    <a:pt x="56871" y="4104"/>
                    <a:pt x="63710" y="9423"/>
                  </a:cubicBezTo>
                  <a:cubicBezTo>
                    <a:pt x="74136" y="17570"/>
                    <a:pt x="83315" y="27539"/>
                    <a:pt x="89303" y="38634"/>
                  </a:cubicBezTo>
                  <a:cubicBezTo>
                    <a:pt x="94470" y="48178"/>
                    <a:pt x="100398" y="60670"/>
                    <a:pt x="101218" y="62829"/>
                  </a:cubicBezTo>
                </a:path>
              </a:pathLst>
            </a:custGeom>
            <a:noFill/>
            <a:ln w="152400" cap="flat" cmpd="sng">
              <a:solidFill>
                <a:schemeClr val="accent5"/>
              </a:solidFill>
              <a:prstDash val="solid"/>
              <a:miter lim="30395"/>
              <a:headEnd type="none" w="sm" len="sm"/>
              <a:tailEnd type="none" w="sm" len="sm"/>
            </a:ln>
          </p:spPr>
          <p:txBody>
            <a:bodyPr spcFirstLastPara="1" lIns="91425" tIns="91425" rIns="91425" bIns="91425" anchor="ctr"/>
            <a:lstStyle/>
            <a:p>
              <a:pPr>
                <a:spcBef>
                  <a:spcPts val="0"/>
                </a:spcBef>
                <a:spcAft>
                  <a:spcPts val="0"/>
                </a:spcAft>
                <a:defRPr/>
              </a:pPr>
              <a:endParaRPr sz="2800" b="1" i="1">
                <a:solidFill>
                  <a:srgbClr val="000000"/>
                </a:solidFill>
              </a:endParaRPr>
            </a:p>
          </p:txBody>
        </p:sp>
        <p:sp>
          <p:nvSpPr>
            <p:cNvPr id="31" name="Google Shape;65;p3"/>
            <p:cNvSpPr/>
            <p:nvPr/>
          </p:nvSpPr>
          <p:spPr bwMode="auto">
            <a:xfrm>
              <a:off x="2642425" y="2542875"/>
              <a:ext cx="2422550" cy="1538800"/>
            </a:xfrm>
            <a:custGeom>
              <a:avLst/>
              <a:gdLst>
                <a:gd name="T0" fmla="*/ 28515000 w 96902"/>
                <a:gd name="T1" fmla="*/ 32447500 h 61552"/>
                <a:gd name="T2" fmla="*/ 27716875 w 96902"/>
                <a:gd name="T3" fmla="*/ 32998750 h 61552"/>
                <a:gd name="T4" fmla="*/ 4388125 w 96902"/>
                <a:gd name="T5" fmla="*/ 28420625 h 61552"/>
                <a:gd name="T6" fmla="*/ 5034375 w 96902"/>
                <a:gd name="T7" fmla="*/ 9024375 h 61552"/>
                <a:gd name="T8" fmla="*/ 23100625 w 96902"/>
                <a:gd name="T9" fmla="*/ 133750 h 61552"/>
                <a:gd name="T10" fmla="*/ 37652500 w 96902"/>
                <a:gd name="T11" fmla="*/ 5319375 h 61552"/>
                <a:gd name="T12" fmla="*/ 53268750 w 96902"/>
                <a:gd name="T13" fmla="*/ 23443125 h 61552"/>
                <a:gd name="T14" fmla="*/ 60563750 w 96902"/>
                <a:gd name="T15" fmla="*/ 38223125 h 615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6902" h="61552" fill="none" extrusionOk="0">
                  <a:moveTo>
                    <a:pt x="45624" y="51916"/>
                  </a:moveTo>
                  <a:cubicBezTo>
                    <a:pt x="45229" y="52160"/>
                    <a:pt x="44712" y="52585"/>
                    <a:pt x="44347" y="52798"/>
                  </a:cubicBezTo>
                  <a:cubicBezTo>
                    <a:pt x="30001" y="61552"/>
                    <a:pt x="13313" y="56141"/>
                    <a:pt x="7021" y="45473"/>
                  </a:cubicBezTo>
                  <a:cubicBezTo>
                    <a:pt x="0" y="33527"/>
                    <a:pt x="3404" y="21855"/>
                    <a:pt x="8055" y="14439"/>
                  </a:cubicBezTo>
                  <a:cubicBezTo>
                    <a:pt x="14316" y="4621"/>
                    <a:pt x="25836" y="1"/>
                    <a:pt x="36961" y="214"/>
                  </a:cubicBezTo>
                  <a:cubicBezTo>
                    <a:pt x="44834" y="609"/>
                    <a:pt x="53983" y="3496"/>
                    <a:pt x="60244" y="8511"/>
                  </a:cubicBezTo>
                  <a:cubicBezTo>
                    <a:pt x="69333" y="15928"/>
                    <a:pt x="79667" y="27296"/>
                    <a:pt x="85230" y="37509"/>
                  </a:cubicBezTo>
                  <a:cubicBezTo>
                    <a:pt x="88087" y="42828"/>
                    <a:pt x="96689" y="59758"/>
                    <a:pt x="96902" y="61157"/>
                  </a:cubicBezTo>
                </a:path>
              </a:pathLst>
            </a:custGeom>
            <a:noFill/>
            <a:ln w="152400" cap="flat" cmpd="sng">
              <a:solidFill>
                <a:schemeClr val="bg2"/>
              </a:solidFill>
              <a:prstDash val="solid"/>
              <a:miter lim="303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sz="2800" b="1" i="1">
                <a:solidFill>
                  <a:srgbClr val="000000"/>
                </a:solidFill>
              </a:endParaRPr>
            </a:p>
          </p:txBody>
        </p:sp>
        <p:sp>
          <p:nvSpPr>
            <p:cNvPr id="32" name="Google Shape;66;p3"/>
            <p:cNvSpPr/>
            <p:nvPr/>
          </p:nvSpPr>
          <p:spPr bwMode="auto">
            <a:xfrm>
              <a:off x="2704725" y="2590000"/>
              <a:ext cx="2309325" cy="1481050"/>
            </a:xfrm>
            <a:custGeom>
              <a:avLst/>
              <a:gdLst>
                <a:gd name="T0" fmla="*/ 26349375 w 92373"/>
                <a:gd name="T1" fmla="*/ 30262500 h 59242"/>
                <a:gd name="T2" fmla="*/ 25247500 w 92373"/>
                <a:gd name="T3" fmla="*/ 30946875 h 59242"/>
                <a:gd name="T4" fmla="*/ 4027500 w 92373"/>
                <a:gd name="T5" fmla="*/ 26482500 h 59242"/>
                <a:gd name="T6" fmla="*/ 4616875 w 92373"/>
                <a:gd name="T7" fmla="*/ 8491875 h 59242"/>
                <a:gd name="T8" fmla="*/ 21353125 w 92373"/>
                <a:gd name="T9" fmla="*/ 114375 h 59242"/>
                <a:gd name="T10" fmla="*/ 35031250 w 92373"/>
                <a:gd name="T11" fmla="*/ 5091250 h 59242"/>
                <a:gd name="T12" fmla="*/ 50514375 w 92373"/>
                <a:gd name="T13" fmla="*/ 22968125 h 59242"/>
                <a:gd name="T14" fmla="*/ 57733125 w 92373"/>
                <a:gd name="T15" fmla="*/ 37025625 h 592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2373" h="59242" fill="none" extrusionOk="0">
                  <a:moveTo>
                    <a:pt x="42159" y="48420"/>
                  </a:moveTo>
                  <a:cubicBezTo>
                    <a:pt x="41551" y="48816"/>
                    <a:pt x="41035" y="49180"/>
                    <a:pt x="40396" y="49515"/>
                  </a:cubicBezTo>
                  <a:cubicBezTo>
                    <a:pt x="26992" y="56870"/>
                    <a:pt x="12128" y="52068"/>
                    <a:pt x="6444" y="42372"/>
                  </a:cubicBezTo>
                  <a:cubicBezTo>
                    <a:pt x="0" y="31308"/>
                    <a:pt x="3101" y="20456"/>
                    <a:pt x="7387" y="13587"/>
                  </a:cubicBezTo>
                  <a:cubicBezTo>
                    <a:pt x="13131" y="4468"/>
                    <a:pt x="23952" y="0"/>
                    <a:pt x="34165" y="183"/>
                  </a:cubicBezTo>
                  <a:cubicBezTo>
                    <a:pt x="41430" y="547"/>
                    <a:pt x="50305" y="3526"/>
                    <a:pt x="56050" y="8146"/>
                  </a:cubicBezTo>
                  <a:cubicBezTo>
                    <a:pt x="64409" y="15046"/>
                    <a:pt x="75564" y="26536"/>
                    <a:pt x="80823" y="36749"/>
                  </a:cubicBezTo>
                  <a:cubicBezTo>
                    <a:pt x="83771" y="42432"/>
                    <a:pt x="92191" y="57934"/>
                    <a:pt x="92373" y="59241"/>
                  </a:cubicBezTo>
                </a:path>
              </a:pathLst>
            </a:custGeom>
            <a:noFill/>
            <a:ln w="152400" cap="flat" cmpd="sng">
              <a:solidFill>
                <a:schemeClr val="accent2"/>
              </a:solidFill>
              <a:prstDash val="solid"/>
              <a:miter lim="30396"/>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US" sz="2800" b="1" i="1">
                <a:solidFill>
                  <a:srgbClr val="000000"/>
                </a:solidFill>
              </a:endParaRPr>
            </a:p>
          </p:txBody>
        </p:sp>
      </p:grpSp>
      <p:sp>
        <p:nvSpPr>
          <p:cNvPr id="36" name="Google Shape;36;p3"/>
          <p:cNvSpPr txBox="1">
            <a:spLocks noGrp="1"/>
          </p:cNvSpPr>
          <p:nvPr>
            <p:ph type="title"/>
          </p:nvPr>
        </p:nvSpPr>
        <p:spPr>
          <a:xfrm>
            <a:off x="3634963" y="3185733"/>
            <a:ext cx="3375840" cy="892400"/>
          </a:xfrm>
          <a:prstGeom prst="rect">
            <a:avLst/>
          </a:prstGeom>
        </p:spPr>
        <p:txBody>
          <a:bodyPr spcFirstLastPara="1" lIns="91425" tIns="91425" rIns="91425" bIns="91425">
            <a:noAutofit/>
          </a:bodyPr>
          <a:lstStyle>
            <a:lvl1pPr lvl="0" rtl="0">
              <a:lnSpc>
                <a:spcPct val="80000"/>
              </a:lnSpc>
              <a:spcBef>
                <a:spcPts val="0"/>
              </a:spcBef>
              <a:spcAft>
                <a:spcPts val="0"/>
              </a:spcAft>
              <a:buSzPts val="4200"/>
              <a:buNone/>
              <a:defRPr b="0">
                <a:solidFill>
                  <a:schemeClr val="dk1"/>
                </a:solidFill>
              </a:defRPr>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37" name="Google Shape;37;p3"/>
          <p:cNvSpPr txBox="1">
            <a:spLocks noGrp="1"/>
          </p:cNvSpPr>
          <p:nvPr>
            <p:ph type="subTitle" idx="1"/>
          </p:nvPr>
        </p:nvSpPr>
        <p:spPr>
          <a:xfrm>
            <a:off x="3837373" y="4345800"/>
            <a:ext cx="2971020" cy="606000"/>
          </a:xfrm>
          <a:prstGeom prst="rect">
            <a:avLst/>
          </a:prstGeom>
        </p:spPr>
        <p:txBody>
          <a:bodyPr spcFirstLastPara="1" lIns="91425" tIns="91425" rIns="91425" bIns="91425" anchor="ctr">
            <a:noAutofit/>
          </a:bodyPr>
          <a:lstStyle>
            <a:lvl1pPr lvl="0" algn="ctr" rtl="0">
              <a:lnSpc>
                <a:spcPct val="100000"/>
              </a:lnSpc>
              <a:spcBef>
                <a:spcPts val="0"/>
              </a:spcBef>
              <a:spcAft>
                <a:spcPts val="0"/>
              </a:spcAft>
              <a:buSzPts val="2100"/>
              <a:buNone/>
              <a:defRPr sz="1400">
                <a:solidFill>
                  <a:schemeClr val="dk1"/>
                </a:solidFill>
                <a:latin typeface="Ubuntu"/>
                <a:ea typeface="Ubuntu"/>
                <a:cs typeface="Ubuntu"/>
                <a:sym typeface="Ubuntu"/>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38" name="Google Shape;38;p3"/>
          <p:cNvSpPr txBox="1">
            <a:spLocks noGrp="1"/>
          </p:cNvSpPr>
          <p:nvPr>
            <p:ph type="title" idx="2"/>
          </p:nvPr>
        </p:nvSpPr>
        <p:spPr>
          <a:xfrm>
            <a:off x="4041733" y="1410867"/>
            <a:ext cx="2562300" cy="1405600"/>
          </a:xfrm>
          <a:prstGeom prst="rect">
            <a:avLst/>
          </a:prstGeom>
        </p:spPr>
        <p:txBody>
          <a:bodyPr spcFirstLastPara="1" lIns="91425" tIns="91425" rIns="91425" bIns="91425">
            <a:noAutofit/>
          </a:bodyPr>
          <a:lstStyle>
            <a:lvl1pPr lvl="0" rtl="0">
              <a:spcBef>
                <a:spcPts val="0"/>
              </a:spcBef>
              <a:spcAft>
                <a:spcPts val="0"/>
              </a:spcAft>
              <a:buSzPts val="12000"/>
              <a:buNone/>
              <a:defRPr sz="13000" b="0">
                <a:solidFill>
                  <a:schemeClr val="dk1"/>
                </a:solidFill>
              </a:defRPr>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rPr lang="en-US"/>
              <a:t>Click to edit Master title style</a:t>
            </a:r>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2130437"/>
            <a:ext cx="10104120" cy="1470025"/>
          </a:xfrm>
        </p:spPr>
        <p:txBody>
          <a:bodyPr/>
          <a:lstStyle/>
          <a:p>
            <a:r>
              <a:rPr lang="en-US"/>
              <a:t>Click to edit Master title style</a:t>
            </a:r>
            <a:endParaRPr lang="en-US"/>
          </a:p>
        </p:txBody>
      </p:sp>
      <p:sp>
        <p:nvSpPr>
          <p:cNvPr id="3" name="Subtitle 2"/>
          <p:cNvSpPr>
            <a:spLocks noGrp="1"/>
          </p:cNvSpPr>
          <p:nvPr>
            <p:ph type="subTitle" idx="1"/>
          </p:nvPr>
        </p:nvSpPr>
        <p:spPr>
          <a:xfrm>
            <a:off x="1783080" y="3886200"/>
            <a:ext cx="832104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E5C096D-10CF-43FD-B1F4-619439D58B7A}"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CE57AA67-3E23-4699-AB7D-33FD9E155092}"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007" y="4406912"/>
            <a:ext cx="1010412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939007" y="2906713"/>
            <a:ext cx="1010412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4BAED4DC-6448-44C5-B7CE-61CBC2FEA624}"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594360" y="1600206"/>
            <a:ext cx="52501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042660" y="1600206"/>
            <a:ext cx="52501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B6BAB84B-B0CC-4F8D-86DE-49A0FC8A8CA8}"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594362" y="1535113"/>
            <a:ext cx="525224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594362" y="2174875"/>
            <a:ext cx="525224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038539" y="1535113"/>
            <a:ext cx="525430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038539" y="2174875"/>
            <a:ext cx="525430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F3636530-2F01-4522-8D4F-7FC0BFFDB55D}"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28507FA7-E9A3-4C73-819C-28305C68087C}"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6AD0B887-F656-4A2F-8135-95EF09D03AC1}" type="slidenum">
              <a:rPr lang="en-US" altLang="en-US">
                <a:solidFill>
                  <a:srgbClr val="000000"/>
                </a:solidFill>
              </a:rPr>
            </a:fld>
            <a:endParaRPr lang="en-US" altLang="en-US">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24.xml"/><Relationship Id="rId8" Type="http://schemas.openxmlformats.org/officeDocument/2006/relationships/slideLayout" Target="../slideLayouts/slideLayout123.xml"/><Relationship Id="rId7" Type="http://schemas.openxmlformats.org/officeDocument/2006/relationships/slideLayout" Target="../slideLayouts/slideLayout122.xml"/><Relationship Id="rId6" Type="http://schemas.openxmlformats.org/officeDocument/2006/relationships/slideLayout" Target="../slideLayouts/slideLayout121.xml"/><Relationship Id="rId5" Type="http://schemas.openxmlformats.org/officeDocument/2006/relationships/slideLayout" Target="../slideLayouts/slideLayout120.xml"/><Relationship Id="rId4" Type="http://schemas.openxmlformats.org/officeDocument/2006/relationships/slideLayout" Target="../slideLayouts/slideLayout119.xml"/><Relationship Id="rId3" Type="http://schemas.openxmlformats.org/officeDocument/2006/relationships/slideLayout" Target="../slideLayouts/slideLayout118.xml"/><Relationship Id="rId2" Type="http://schemas.openxmlformats.org/officeDocument/2006/relationships/slideLayout" Target="../slideLayouts/slideLayout117.xml"/><Relationship Id="rId14" Type="http://schemas.openxmlformats.org/officeDocument/2006/relationships/theme" Target="../theme/theme10.xml"/><Relationship Id="rId13" Type="http://schemas.openxmlformats.org/officeDocument/2006/relationships/image" Target="../media/image2.jpeg"/><Relationship Id="rId12" Type="http://schemas.openxmlformats.org/officeDocument/2006/relationships/slideLayout" Target="../slideLayouts/slideLayout127.xml"/><Relationship Id="rId11" Type="http://schemas.openxmlformats.org/officeDocument/2006/relationships/slideLayout" Target="../slideLayouts/slideLayout126.xml"/><Relationship Id="rId10" Type="http://schemas.openxmlformats.org/officeDocument/2006/relationships/slideLayout" Target="../slideLayouts/slideLayout125.xml"/><Relationship Id="rId1" Type="http://schemas.openxmlformats.org/officeDocument/2006/relationships/slideLayout" Target="../slideLayouts/slideLayout116.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5" Type="http://schemas.openxmlformats.org/officeDocument/2006/relationships/theme" Target="../theme/theme3.xml"/><Relationship Id="rId14" Type="http://schemas.openxmlformats.org/officeDocument/2006/relationships/slideLayout" Target="../slideLayouts/slideLayout36.xml"/><Relationship Id="rId13" Type="http://schemas.openxmlformats.org/officeDocument/2006/relationships/slideLayout" Target="../slideLayouts/slideLayout35.xml"/><Relationship Id="rId12" Type="http://schemas.openxmlformats.org/officeDocument/2006/relationships/slideLayout" Target="../slideLayouts/slideLayout34.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5.xml"/><Relationship Id="rId8" Type="http://schemas.openxmlformats.org/officeDocument/2006/relationships/slideLayout" Target="../slideLayouts/slideLayout44.xml"/><Relationship Id="rId7" Type="http://schemas.openxmlformats.org/officeDocument/2006/relationships/slideLayout" Target="../slideLayouts/slideLayout43.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3" Type="http://schemas.openxmlformats.org/officeDocument/2006/relationships/slideLayout" Target="../slideLayouts/slideLayout39.xml"/><Relationship Id="rId2" Type="http://schemas.openxmlformats.org/officeDocument/2006/relationships/slideLayout" Target="../slideLayouts/slideLayout38.xml"/><Relationship Id="rId15" Type="http://schemas.openxmlformats.org/officeDocument/2006/relationships/theme" Target="../theme/theme4.xml"/><Relationship Id="rId14" Type="http://schemas.openxmlformats.org/officeDocument/2006/relationships/slideLayout" Target="../slideLayouts/slideLayout50.xml"/><Relationship Id="rId13" Type="http://schemas.openxmlformats.org/officeDocument/2006/relationships/slideLayout" Target="../slideLayouts/slideLayout49.xml"/><Relationship Id="rId12" Type="http://schemas.openxmlformats.org/officeDocument/2006/relationships/slideLayout" Target="../slideLayouts/slideLayout48.xml"/><Relationship Id="rId11" Type="http://schemas.openxmlformats.org/officeDocument/2006/relationships/slideLayout" Target="../slideLayouts/slideLayout47.xml"/><Relationship Id="rId10" Type="http://schemas.openxmlformats.org/officeDocument/2006/relationships/slideLayout" Target="../slideLayouts/slideLayout46.xml"/><Relationship Id="rId1"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9.xml"/><Relationship Id="rId8" Type="http://schemas.openxmlformats.org/officeDocument/2006/relationships/slideLayout" Target="../slideLayouts/slideLayout58.xml"/><Relationship Id="rId7" Type="http://schemas.openxmlformats.org/officeDocument/2006/relationships/slideLayout" Target="../slideLayouts/slideLayout57.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 Id="rId3" Type="http://schemas.openxmlformats.org/officeDocument/2006/relationships/slideLayout" Target="../slideLayouts/slideLayout53.xml"/><Relationship Id="rId2" Type="http://schemas.openxmlformats.org/officeDocument/2006/relationships/slideLayout" Target="../slideLayouts/slideLayout52.xml"/><Relationship Id="rId15" Type="http://schemas.openxmlformats.org/officeDocument/2006/relationships/theme" Target="../theme/theme5.xml"/><Relationship Id="rId14" Type="http://schemas.openxmlformats.org/officeDocument/2006/relationships/slideLayout" Target="../slideLayouts/slideLayout64.xml"/><Relationship Id="rId13" Type="http://schemas.openxmlformats.org/officeDocument/2006/relationships/slideLayout" Target="../slideLayouts/slideLayout63.xml"/><Relationship Id="rId12" Type="http://schemas.openxmlformats.org/officeDocument/2006/relationships/slideLayout" Target="../slideLayouts/slideLayout62.xml"/><Relationship Id="rId11" Type="http://schemas.openxmlformats.org/officeDocument/2006/relationships/slideLayout" Target="../slideLayouts/slideLayout61.xml"/><Relationship Id="rId10" Type="http://schemas.openxmlformats.org/officeDocument/2006/relationships/slideLayout" Target="../slideLayouts/slideLayout60.xml"/><Relationship Id="rId1"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73.xml"/><Relationship Id="rId8" Type="http://schemas.openxmlformats.org/officeDocument/2006/relationships/slideLayout" Target="../slideLayouts/slideLayout72.xml"/><Relationship Id="rId7" Type="http://schemas.openxmlformats.org/officeDocument/2006/relationships/slideLayout" Target="../slideLayouts/slideLayout71.xml"/><Relationship Id="rId6" Type="http://schemas.openxmlformats.org/officeDocument/2006/relationships/slideLayout" Target="../slideLayouts/slideLayout70.xml"/><Relationship Id="rId5" Type="http://schemas.openxmlformats.org/officeDocument/2006/relationships/slideLayout" Target="../slideLayouts/slideLayout69.xml"/><Relationship Id="rId4" Type="http://schemas.openxmlformats.org/officeDocument/2006/relationships/slideLayout" Target="../slideLayouts/slideLayout68.xml"/><Relationship Id="rId3" Type="http://schemas.openxmlformats.org/officeDocument/2006/relationships/slideLayout" Target="../slideLayouts/slideLayout67.xml"/><Relationship Id="rId2" Type="http://schemas.openxmlformats.org/officeDocument/2006/relationships/slideLayout" Target="../slideLayouts/slideLayout66.xml"/><Relationship Id="rId15" Type="http://schemas.openxmlformats.org/officeDocument/2006/relationships/theme" Target="../theme/theme6.xml"/><Relationship Id="rId14" Type="http://schemas.openxmlformats.org/officeDocument/2006/relationships/slideLayout" Target="../slideLayouts/slideLayout78.xml"/><Relationship Id="rId13" Type="http://schemas.openxmlformats.org/officeDocument/2006/relationships/slideLayout" Target="../slideLayouts/slideLayout77.xml"/><Relationship Id="rId12" Type="http://schemas.openxmlformats.org/officeDocument/2006/relationships/slideLayout" Target="../slideLayouts/slideLayout76.xml"/><Relationship Id="rId11" Type="http://schemas.openxmlformats.org/officeDocument/2006/relationships/slideLayout" Target="../slideLayouts/slideLayout75.xml"/><Relationship Id="rId10" Type="http://schemas.openxmlformats.org/officeDocument/2006/relationships/slideLayout" Target="../slideLayouts/slideLayout74.xml"/><Relationship Id="rId1"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87.xml"/><Relationship Id="rId8" Type="http://schemas.openxmlformats.org/officeDocument/2006/relationships/slideLayout" Target="../slideLayouts/slideLayout86.xml"/><Relationship Id="rId7" Type="http://schemas.openxmlformats.org/officeDocument/2006/relationships/slideLayout" Target="../slideLayouts/slideLayout85.xml"/><Relationship Id="rId6" Type="http://schemas.openxmlformats.org/officeDocument/2006/relationships/slideLayout" Target="../slideLayouts/slideLayout84.xml"/><Relationship Id="rId5" Type="http://schemas.openxmlformats.org/officeDocument/2006/relationships/slideLayout" Target="../slideLayouts/slideLayout83.xml"/><Relationship Id="rId4" Type="http://schemas.openxmlformats.org/officeDocument/2006/relationships/slideLayout" Target="../slideLayouts/slideLayout82.xml"/><Relationship Id="rId3" Type="http://schemas.openxmlformats.org/officeDocument/2006/relationships/slideLayout" Target="../slideLayouts/slideLayout81.xml"/><Relationship Id="rId2" Type="http://schemas.openxmlformats.org/officeDocument/2006/relationships/slideLayout" Target="../slideLayouts/slideLayout80.xml"/><Relationship Id="rId15" Type="http://schemas.openxmlformats.org/officeDocument/2006/relationships/theme" Target="../theme/theme7.xml"/><Relationship Id="rId14" Type="http://schemas.openxmlformats.org/officeDocument/2006/relationships/slideLayout" Target="../slideLayouts/slideLayout92.xml"/><Relationship Id="rId13" Type="http://schemas.openxmlformats.org/officeDocument/2006/relationships/slideLayout" Target="../slideLayouts/slideLayout91.xml"/><Relationship Id="rId12" Type="http://schemas.openxmlformats.org/officeDocument/2006/relationships/slideLayout" Target="../slideLayouts/slideLayout90.xml"/><Relationship Id="rId11" Type="http://schemas.openxmlformats.org/officeDocument/2006/relationships/slideLayout" Target="../slideLayouts/slideLayout89.xml"/><Relationship Id="rId10" Type="http://schemas.openxmlformats.org/officeDocument/2006/relationships/slideLayout" Target="../slideLayouts/slideLayout88.xml"/><Relationship Id="rId1"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101.xml"/><Relationship Id="rId8" Type="http://schemas.openxmlformats.org/officeDocument/2006/relationships/slideLayout" Target="../slideLayouts/slideLayout100.xml"/><Relationship Id="rId7" Type="http://schemas.openxmlformats.org/officeDocument/2006/relationships/slideLayout" Target="../slideLayouts/slideLayout99.xml"/><Relationship Id="rId6" Type="http://schemas.openxmlformats.org/officeDocument/2006/relationships/slideLayout" Target="../slideLayouts/slideLayout98.xml"/><Relationship Id="rId5" Type="http://schemas.openxmlformats.org/officeDocument/2006/relationships/slideLayout" Target="../slideLayouts/slideLayout97.xml"/><Relationship Id="rId4" Type="http://schemas.openxmlformats.org/officeDocument/2006/relationships/slideLayout" Target="../slideLayouts/slideLayout96.xml"/><Relationship Id="rId3" Type="http://schemas.openxmlformats.org/officeDocument/2006/relationships/slideLayout" Target="../slideLayouts/slideLayout95.xml"/><Relationship Id="rId2" Type="http://schemas.openxmlformats.org/officeDocument/2006/relationships/slideLayout" Target="../slideLayouts/slideLayout94.xml"/><Relationship Id="rId12" Type="http://schemas.openxmlformats.org/officeDocument/2006/relationships/theme" Target="../theme/theme8.xml"/><Relationship Id="rId11" Type="http://schemas.openxmlformats.org/officeDocument/2006/relationships/slideLayout" Target="../slideLayouts/slideLayout103.xml"/><Relationship Id="rId10" Type="http://schemas.openxmlformats.org/officeDocument/2006/relationships/slideLayout" Target="../slideLayouts/slideLayout102.xml"/><Relationship Id="rId1"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112.xml"/><Relationship Id="rId8" Type="http://schemas.openxmlformats.org/officeDocument/2006/relationships/slideLayout" Target="../slideLayouts/slideLayout111.xml"/><Relationship Id="rId7" Type="http://schemas.openxmlformats.org/officeDocument/2006/relationships/slideLayout" Target="../slideLayouts/slideLayout110.xml"/><Relationship Id="rId6" Type="http://schemas.openxmlformats.org/officeDocument/2006/relationships/slideLayout" Target="../slideLayouts/slideLayout109.xml"/><Relationship Id="rId5" Type="http://schemas.openxmlformats.org/officeDocument/2006/relationships/slideLayout" Target="../slideLayouts/slideLayout108.xml"/><Relationship Id="rId4" Type="http://schemas.openxmlformats.org/officeDocument/2006/relationships/slideLayout" Target="../slideLayouts/slideLayout107.xml"/><Relationship Id="rId3" Type="http://schemas.openxmlformats.org/officeDocument/2006/relationships/slideLayout" Target="../slideLayouts/slideLayout106.xml"/><Relationship Id="rId2" Type="http://schemas.openxmlformats.org/officeDocument/2006/relationships/slideLayout" Target="../slideLayouts/slideLayout105.xml"/><Relationship Id="rId14" Type="http://schemas.openxmlformats.org/officeDocument/2006/relationships/theme" Target="../theme/theme9.xml"/><Relationship Id="rId13" Type="http://schemas.openxmlformats.org/officeDocument/2006/relationships/image" Target="../media/image1.jpeg"/><Relationship Id="rId12" Type="http://schemas.openxmlformats.org/officeDocument/2006/relationships/slideLayout" Target="../slideLayouts/slideLayout115.xml"/><Relationship Id="rId11" Type="http://schemas.openxmlformats.org/officeDocument/2006/relationships/slideLayout" Target="../slideLayouts/slideLayout114.xml"/><Relationship Id="rId10" Type="http://schemas.openxmlformats.org/officeDocument/2006/relationships/slideLayout" Target="../slideLayouts/slideLayout113.xml"/><Relationship Id="rId1"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7245" y="365129"/>
            <a:ext cx="1025271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17245" y="1825625"/>
            <a:ext cx="1025271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2"/>
          </p:nvPr>
        </p:nvSpPr>
        <p:spPr>
          <a:xfrm>
            <a:off x="817245" y="6356407"/>
            <a:ext cx="2674620" cy="365125"/>
          </a:xfrm>
          <a:prstGeom prst="rect">
            <a:avLst/>
          </a:prstGeom>
        </p:spPr>
        <p:txBody>
          <a:bodyPr vert="horz" lIns="91440" tIns="45720" rIns="91440" bIns="45720" rtlCol="0" anchor="ctr"/>
          <a:lstStyle>
            <a:lvl1pPr algn="l">
              <a:defRPr sz="117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937635" y="6356407"/>
            <a:ext cx="4011930" cy="365125"/>
          </a:xfrm>
          <a:prstGeom prst="rect">
            <a:avLst/>
          </a:prstGeom>
        </p:spPr>
        <p:txBody>
          <a:bodyPr vert="horz" lIns="91440" tIns="45720" rIns="91440" bIns="45720" rtlCol="0" anchor="ctr"/>
          <a:lstStyle>
            <a:lvl1pPr algn="ctr">
              <a:defRPr sz="117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395335" y="6356407"/>
            <a:ext cx="2674620" cy="365125"/>
          </a:xfrm>
          <a:prstGeom prst="rect">
            <a:avLst/>
          </a:prstGeom>
        </p:spPr>
        <p:txBody>
          <a:bodyPr vert="horz" lIns="91440" tIns="45720" rIns="91440" bIns="45720" rtlCol="0" anchor="ctr"/>
          <a:lstStyle>
            <a:lvl1pPr algn="r">
              <a:defRPr sz="1170">
                <a:solidFill>
                  <a:schemeClr val="tx1">
                    <a:tint val="75000"/>
                  </a:schemeClr>
                </a:solidFill>
              </a:defRPr>
            </a:lvl1pPr>
          </a:lstStyle>
          <a:p>
            <a:fld id="{D29946FD-0903-4DCD-A77A-79F53B100505}" type="slidenum">
              <a:rPr lang="en-US" altLang="en-US" smtClean="0"/>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mb/>
  </p:transition>
  <p:txStyles>
    <p:titleStyle>
      <a:lvl1pPr algn="l" defTabSz="891540" rtl="0" eaLnBrk="1" latinLnBrk="0" hangingPunct="1">
        <a:lnSpc>
          <a:spcPct val="90000"/>
        </a:lnSpc>
        <a:spcBef>
          <a:spcPct val="0"/>
        </a:spcBef>
        <a:buNone/>
        <a:defRPr sz="4290" kern="1200">
          <a:solidFill>
            <a:schemeClr val="tx1"/>
          </a:solidFill>
          <a:latin typeface="+mj-lt"/>
          <a:ea typeface="+mj-ea"/>
          <a:cs typeface="+mj-cs"/>
        </a:defRPr>
      </a:lvl1pPr>
    </p:titleStyle>
    <p:bodyStyle>
      <a:lvl1pPr marL="222885" indent="-222885" algn="l" defTabSz="891540" rtl="0" eaLnBrk="1" latinLnBrk="0" hangingPunct="1">
        <a:lnSpc>
          <a:spcPct val="90000"/>
        </a:lnSpc>
        <a:spcBef>
          <a:spcPts val="975"/>
        </a:spcBef>
        <a:buFont typeface="Arial" panose="020B0604020202020204" pitchFamily="34" charset="0"/>
        <a:buChar char="•"/>
        <a:defRPr sz="2730" kern="1200">
          <a:solidFill>
            <a:schemeClr val="tx1"/>
          </a:solidFill>
          <a:latin typeface="+mn-lt"/>
          <a:ea typeface="+mn-ea"/>
          <a:cs typeface="+mn-cs"/>
        </a:defRPr>
      </a:lvl1pPr>
      <a:lvl2pPr marL="668655" indent="-222885" algn="l" defTabSz="891540" rtl="0" eaLnBrk="1" latinLnBrk="0" hangingPunct="1">
        <a:lnSpc>
          <a:spcPct val="90000"/>
        </a:lnSpc>
        <a:spcBef>
          <a:spcPts val="490"/>
        </a:spcBef>
        <a:buFont typeface="Arial" panose="020B0604020202020204" pitchFamily="34" charset="0"/>
        <a:buChar char="•"/>
        <a:defRPr sz="2340" kern="1200">
          <a:solidFill>
            <a:schemeClr val="tx1"/>
          </a:solidFill>
          <a:latin typeface="+mn-lt"/>
          <a:ea typeface="+mn-ea"/>
          <a:cs typeface="+mn-cs"/>
        </a:defRPr>
      </a:lvl2pPr>
      <a:lvl3pPr marL="1114425" indent="-222885" algn="l" defTabSz="891540" rtl="0" eaLnBrk="1" latinLnBrk="0" hangingPunct="1">
        <a:lnSpc>
          <a:spcPct val="90000"/>
        </a:lnSpc>
        <a:spcBef>
          <a:spcPts val="490"/>
        </a:spcBef>
        <a:buFont typeface="Arial" panose="020B0604020202020204" pitchFamily="34" charset="0"/>
        <a:buChar char="•"/>
        <a:defRPr sz="1950" kern="1200">
          <a:solidFill>
            <a:schemeClr val="tx1"/>
          </a:solidFill>
          <a:latin typeface="+mn-lt"/>
          <a:ea typeface="+mn-ea"/>
          <a:cs typeface="+mn-cs"/>
        </a:defRPr>
      </a:lvl3pPr>
      <a:lvl4pPr marL="1560195" indent="-222885" algn="l" defTabSz="891540" rtl="0" eaLnBrk="1" latinLnBrk="0" hangingPunct="1">
        <a:lnSpc>
          <a:spcPct val="90000"/>
        </a:lnSpc>
        <a:spcBef>
          <a:spcPts val="490"/>
        </a:spcBef>
        <a:buFont typeface="Arial" panose="020B0604020202020204" pitchFamily="34" charset="0"/>
        <a:buChar char="•"/>
        <a:defRPr sz="1755" kern="1200">
          <a:solidFill>
            <a:schemeClr val="tx1"/>
          </a:solidFill>
          <a:latin typeface="+mn-lt"/>
          <a:ea typeface="+mn-ea"/>
          <a:cs typeface="+mn-cs"/>
        </a:defRPr>
      </a:lvl4pPr>
      <a:lvl5pPr marL="2005965" indent="-222885" algn="l" defTabSz="891540" rtl="0" eaLnBrk="1" latinLnBrk="0" hangingPunct="1">
        <a:lnSpc>
          <a:spcPct val="90000"/>
        </a:lnSpc>
        <a:spcBef>
          <a:spcPts val="490"/>
        </a:spcBef>
        <a:buFont typeface="Arial" panose="020B0604020202020204" pitchFamily="34" charset="0"/>
        <a:buChar char="•"/>
        <a:defRPr sz="1755" kern="1200">
          <a:solidFill>
            <a:schemeClr val="tx1"/>
          </a:solidFill>
          <a:latin typeface="+mn-lt"/>
          <a:ea typeface="+mn-ea"/>
          <a:cs typeface="+mn-cs"/>
        </a:defRPr>
      </a:lvl5pPr>
      <a:lvl6pPr marL="2451735" indent="-222885" algn="l" defTabSz="891540" rtl="0" eaLnBrk="1" latinLnBrk="0" hangingPunct="1">
        <a:lnSpc>
          <a:spcPct val="90000"/>
        </a:lnSpc>
        <a:spcBef>
          <a:spcPts val="490"/>
        </a:spcBef>
        <a:buFont typeface="Arial" panose="020B0604020202020204" pitchFamily="34" charset="0"/>
        <a:buChar char="•"/>
        <a:defRPr sz="1755" kern="1200">
          <a:solidFill>
            <a:schemeClr val="tx1"/>
          </a:solidFill>
          <a:latin typeface="+mn-lt"/>
          <a:ea typeface="+mn-ea"/>
          <a:cs typeface="+mn-cs"/>
        </a:defRPr>
      </a:lvl6pPr>
      <a:lvl7pPr marL="2897505" indent="-222885" algn="l" defTabSz="891540" rtl="0" eaLnBrk="1" latinLnBrk="0" hangingPunct="1">
        <a:lnSpc>
          <a:spcPct val="90000"/>
        </a:lnSpc>
        <a:spcBef>
          <a:spcPts val="490"/>
        </a:spcBef>
        <a:buFont typeface="Arial" panose="020B0604020202020204" pitchFamily="34" charset="0"/>
        <a:buChar char="•"/>
        <a:defRPr sz="1755" kern="1200">
          <a:solidFill>
            <a:schemeClr val="tx1"/>
          </a:solidFill>
          <a:latin typeface="+mn-lt"/>
          <a:ea typeface="+mn-ea"/>
          <a:cs typeface="+mn-cs"/>
        </a:defRPr>
      </a:lvl7pPr>
      <a:lvl8pPr marL="3343275" indent="-222885" algn="l" defTabSz="891540" rtl="0" eaLnBrk="1" latinLnBrk="0" hangingPunct="1">
        <a:lnSpc>
          <a:spcPct val="90000"/>
        </a:lnSpc>
        <a:spcBef>
          <a:spcPts val="490"/>
        </a:spcBef>
        <a:buFont typeface="Arial" panose="020B0604020202020204" pitchFamily="34" charset="0"/>
        <a:buChar char="•"/>
        <a:defRPr sz="1755" kern="1200">
          <a:solidFill>
            <a:schemeClr val="tx1"/>
          </a:solidFill>
          <a:latin typeface="+mn-lt"/>
          <a:ea typeface="+mn-ea"/>
          <a:cs typeface="+mn-cs"/>
        </a:defRPr>
      </a:lvl8pPr>
      <a:lvl9pPr marL="3789045" indent="-222885" algn="l" defTabSz="891540" rtl="0" eaLnBrk="1" latinLnBrk="0" hangingPunct="1">
        <a:lnSpc>
          <a:spcPct val="90000"/>
        </a:lnSpc>
        <a:spcBef>
          <a:spcPts val="490"/>
        </a:spcBef>
        <a:buFont typeface="Arial" panose="020B0604020202020204" pitchFamily="34" charset="0"/>
        <a:buChar char="•"/>
        <a:defRPr sz="1755" kern="1200">
          <a:solidFill>
            <a:schemeClr val="tx1"/>
          </a:solidFill>
          <a:latin typeface="+mn-lt"/>
          <a:ea typeface="+mn-ea"/>
          <a:cs typeface="+mn-cs"/>
        </a:defRPr>
      </a:lvl9pPr>
    </p:bodyStyle>
    <p:otherStyle>
      <a:defPPr>
        <a:defRPr lang="vi-VN"/>
      </a:defPPr>
      <a:lvl1pPr marL="0" algn="l" defTabSz="891540" rtl="0" eaLnBrk="1" latinLnBrk="0" hangingPunct="1">
        <a:defRPr sz="1755" kern="1200">
          <a:solidFill>
            <a:schemeClr val="tx1"/>
          </a:solidFill>
          <a:latin typeface="+mn-lt"/>
          <a:ea typeface="+mn-ea"/>
          <a:cs typeface="+mn-cs"/>
        </a:defRPr>
      </a:lvl1pPr>
      <a:lvl2pPr marL="445770" algn="l" defTabSz="891540" rtl="0" eaLnBrk="1" latinLnBrk="0" hangingPunct="1">
        <a:defRPr sz="1755" kern="1200">
          <a:solidFill>
            <a:schemeClr val="tx1"/>
          </a:solidFill>
          <a:latin typeface="+mn-lt"/>
          <a:ea typeface="+mn-ea"/>
          <a:cs typeface="+mn-cs"/>
        </a:defRPr>
      </a:lvl2pPr>
      <a:lvl3pPr marL="891540" algn="l" defTabSz="891540" rtl="0" eaLnBrk="1" latinLnBrk="0" hangingPunct="1">
        <a:defRPr sz="1755" kern="1200">
          <a:solidFill>
            <a:schemeClr val="tx1"/>
          </a:solidFill>
          <a:latin typeface="+mn-lt"/>
          <a:ea typeface="+mn-ea"/>
          <a:cs typeface="+mn-cs"/>
        </a:defRPr>
      </a:lvl3pPr>
      <a:lvl4pPr marL="1337310" algn="l" defTabSz="891540" rtl="0" eaLnBrk="1" latinLnBrk="0" hangingPunct="1">
        <a:defRPr sz="1755" kern="1200">
          <a:solidFill>
            <a:schemeClr val="tx1"/>
          </a:solidFill>
          <a:latin typeface="+mn-lt"/>
          <a:ea typeface="+mn-ea"/>
          <a:cs typeface="+mn-cs"/>
        </a:defRPr>
      </a:lvl4pPr>
      <a:lvl5pPr marL="1783080" algn="l" defTabSz="891540" rtl="0" eaLnBrk="1" latinLnBrk="0" hangingPunct="1">
        <a:defRPr sz="1755" kern="1200">
          <a:solidFill>
            <a:schemeClr val="tx1"/>
          </a:solidFill>
          <a:latin typeface="+mn-lt"/>
          <a:ea typeface="+mn-ea"/>
          <a:cs typeface="+mn-cs"/>
        </a:defRPr>
      </a:lvl5pPr>
      <a:lvl6pPr marL="2228850" algn="l" defTabSz="891540" rtl="0" eaLnBrk="1" latinLnBrk="0" hangingPunct="1">
        <a:defRPr sz="1755" kern="1200">
          <a:solidFill>
            <a:schemeClr val="tx1"/>
          </a:solidFill>
          <a:latin typeface="+mn-lt"/>
          <a:ea typeface="+mn-ea"/>
          <a:cs typeface="+mn-cs"/>
        </a:defRPr>
      </a:lvl6pPr>
      <a:lvl7pPr marL="2674620" algn="l" defTabSz="891540" rtl="0" eaLnBrk="1" latinLnBrk="0" hangingPunct="1">
        <a:defRPr sz="1755" kern="1200">
          <a:solidFill>
            <a:schemeClr val="tx1"/>
          </a:solidFill>
          <a:latin typeface="+mn-lt"/>
          <a:ea typeface="+mn-ea"/>
          <a:cs typeface="+mn-cs"/>
        </a:defRPr>
      </a:lvl7pPr>
      <a:lvl8pPr marL="3120390" algn="l" defTabSz="891540" rtl="0" eaLnBrk="1" latinLnBrk="0" hangingPunct="1">
        <a:defRPr sz="1755" kern="1200">
          <a:solidFill>
            <a:schemeClr val="tx1"/>
          </a:solidFill>
          <a:latin typeface="+mn-lt"/>
          <a:ea typeface="+mn-ea"/>
          <a:cs typeface="+mn-cs"/>
        </a:defRPr>
      </a:lvl8pPr>
      <a:lvl9pPr marL="3566160" algn="l" defTabSz="891540" rtl="0" eaLnBrk="1" latinLnBrk="0" hangingPunct="1">
        <a:defRPr sz="1755"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noChangeArrowheads="1"/>
          </p:cNvSpPr>
          <p:nvPr>
            <p:ph type="title" idx="4294967295"/>
          </p:nvPr>
        </p:nvSpPr>
        <p:spPr bwMode="auto">
          <a:xfrm>
            <a:off x="817245" y="366714"/>
            <a:ext cx="1025271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17" tIns="60958" rIns="121917" bIns="60958" numCol="1" anchor="ctr" anchorCtr="0" compatLnSpc="1"/>
          <a:lstStyle/>
          <a:p>
            <a:pPr lvl="0"/>
            <a:r>
              <a:rPr lang="en-US" altLang="en-US" smtClean="0"/>
              <a:t>Click to edit Master title style</a:t>
            </a:r>
            <a:endParaRPr lang="en-US" altLang="en-US" smtClean="0"/>
          </a:p>
        </p:txBody>
      </p:sp>
      <p:sp>
        <p:nvSpPr>
          <p:cNvPr id="2051" name="Text Placeholder 2"/>
          <p:cNvSpPr>
            <a:spLocks noGrp="1" noChangeArrowheads="1"/>
          </p:cNvSpPr>
          <p:nvPr>
            <p:ph type="body" idx="9"/>
          </p:nvPr>
        </p:nvSpPr>
        <p:spPr bwMode="auto">
          <a:xfrm>
            <a:off x="817245" y="1827213"/>
            <a:ext cx="1025271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17" tIns="60958" rIns="121917" bIns="60958" numCol="1" anchor="t" anchorCtr="0" compatLnSpc="1"/>
          <a:lstStyle/>
          <a:p>
            <a:pPr lvl="0"/>
            <a:r>
              <a:rPr lang="en-US" altLang="zh-CN" smtClean="0"/>
              <a:t>Click to edit Master text styles</a:t>
            </a:r>
            <a:endParaRPr lang="en-US" altLang="zh-CN" smtClean="0"/>
          </a:p>
          <a:p>
            <a:pPr lvl="1"/>
            <a:r>
              <a:rPr lang="en-US" altLang="zh-CN" smtClean="0"/>
              <a:t>Second level</a:t>
            </a:r>
            <a:endParaRPr lang="en-US" altLang="zh-CN" smtClean="0"/>
          </a:p>
          <a:p>
            <a:pPr lvl="2"/>
            <a:r>
              <a:rPr lang="en-US" altLang="zh-CN" smtClean="0"/>
              <a:t>Third level</a:t>
            </a:r>
            <a:endParaRPr lang="en-US" altLang="zh-CN" smtClean="0"/>
          </a:p>
          <a:p>
            <a:pPr lvl="3"/>
            <a:r>
              <a:rPr lang="en-US" altLang="zh-CN" smtClean="0"/>
              <a:t>Fourth level</a:t>
            </a:r>
            <a:endParaRPr lang="en-US" altLang="zh-CN" smtClean="0"/>
          </a:p>
          <a:p>
            <a:pPr lvl="4"/>
            <a:r>
              <a:rPr lang="en-US" altLang="zh-CN" smtClean="0"/>
              <a:t>Fifth level</a:t>
            </a:r>
            <a:endParaRPr lang="en-US" altLang="zh-CN" smtClean="0"/>
          </a:p>
        </p:txBody>
      </p:sp>
      <p:sp>
        <p:nvSpPr>
          <p:cNvPr id="4" name="Date Placeholder 3"/>
          <p:cNvSpPr>
            <a:spLocks noGrp="1"/>
          </p:cNvSpPr>
          <p:nvPr>
            <p:ph type="dt" sz="half" idx="2"/>
          </p:nvPr>
        </p:nvSpPr>
        <p:spPr>
          <a:xfrm>
            <a:off x="817245" y="6356351"/>
            <a:ext cx="2674620" cy="366713"/>
          </a:xfrm>
          <a:prstGeom prst="rect">
            <a:avLst/>
          </a:prstGeom>
        </p:spPr>
        <p:txBody>
          <a:bodyPr vert="horz" lIns="121917" tIns="60958" rIns="121917" bIns="60958"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B6C155E9-FE49-4DF0-A47E-CC9FC5B6AA2C}" type="datetimeFigureOut">
              <a:rPr lang="en-US"/>
            </a:fld>
            <a:endParaRPr lang="en-US"/>
          </a:p>
        </p:txBody>
      </p:sp>
      <p:sp>
        <p:nvSpPr>
          <p:cNvPr id="5" name="Footer Placeholder 4"/>
          <p:cNvSpPr>
            <a:spLocks noGrp="1"/>
          </p:cNvSpPr>
          <p:nvPr>
            <p:ph type="ftr" sz="quarter" idx="3"/>
          </p:nvPr>
        </p:nvSpPr>
        <p:spPr>
          <a:xfrm>
            <a:off x="3937635" y="6356351"/>
            <a:ext cx="4011930" cy="366713"/>
          </a:xfrm>
          <a:prstGeom prst="rect">
            <a:avLst/>
          </a:prstGeom>
        </p:spPr>
        <p:txBody>
          <a:bodyPr vert="horz" lIns="121917" tIns="60958" rIns="121917" bIns="60958"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395335" y="6356351"/>
            <a:ext cx="2674620" cy="366713"/>
          </a:xfrm>
          <a:prstGeom prst="rect">
            <a:avLst/>
          </a:prstGeom>
        </p:spPr>
        <p:txBody>
          <a:bodyPr vert="horz" wrap="square" lIns="121917" tIns="60958" rIns="121917" bIns="60958" numCol="1" anchor="ctr" anchorCtr="0" compatLnSpc="1"/>
          <a:lstStyle>
            <a:lvl1pPr algn="r" eaLnBrk="1" hangingPunct="1">
              <a:defRPr sz="1200">
                <a:solidFill>
                  <a:srgbClr val="898989"/>
                </a:solidFill>
                <a:latin typeface="Calibri" panose="020F0502020204030204" pitchFamily="34" charset="0"/>
                <a:ea typeface="SimSun" panose="02010600030101010101" pitchFamily="2" charset="-122"/>
              </a:defRPr>
            </a:lvl1pPr>
          </a:lstStyle>
          <a:p>
            <a:pPr>
              <a:defRPr/>
            </a:pPr>
            <a:fld id="{11F877DE-8AC2-45D3-A490-E38753DCD4A3}" type="slidenum">
              <a:rPr lang="en-US" altLang="zh-CN"/>
            </a:fld>
            <a:endParaRPr lang="en-US" altLang="zh-CN"/>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Lst>
  <p:txStyles>
    <p:titleStyle>
      <a:lvl1pPr algn="l" defTabSz="913130"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3130"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defTabSz="913130"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defTabSz="913130"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defTabSz="913130"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609600" algn="l" defTabSz="914400" rtl="0" fontAlgn="base">
        <a:lnSpc>
          <a:spcPct val="90000"/>
        </a:lnSpc>
        <a:spcBef>
          <a:spcPct val="0"/>
        </a:spcBef>
        <a:spcAft>
          <a:spcPct val="0"/>
        </a:spcAft>
        <a:defRPr sz="4400">
          <a:solidFill>
            <a:schemeClr val="tx1"/>
          </a:solidFill>
          <a:latin typeface="Calibri Light" panose="020F0302020204030204" pitchFamily="34" charset="0"/>
        </a:defRPr>
      </a:lvl6pPr>
      <a:lvl7pPr marL="1219200" algn="l" defTabSz="914400" rtl="0" fontAlgn="base">
        <a:lnSpc>
          <a:spcPct val="90000"/>
        </a:lnSpc>
        <a:spcBef>
          <a:spcPct val="0"/>
        </a:spcBef>
        <a:spcAft>
          <a:spcPct val="0"/>
        </a:spcAft>
        <a:defRPr sz="4400">
          <a:solidFill>
            <a:schemeClr val="tx1"/>
          </a:solidFill>
          <a:latin typeface="Calibri Light" panose="020F0302020204030204" pitchFamily="34" charset="0"/>
        </a:defRPr>
      </a:lvl7pPr>
      <a:lvl8pPr marL="1828800" algn="l" defTabSz="914400" rtl="0" fontAlgn="base">
        <a:lnSpc>
          <a:spcPct val="90000"/>
        </a:lnSpc>
        <a:spcBef>
          <a:spcPct val="0"/>
        </a:spcBef>
        <a:spcAft>
          <a:spcPct val="0"/>
        </a:spcAft>
        <a:defRPr sz="4400">
          <a:solidFill>
            <a:schemeClr val="tx1"/>
          </a:solidFill>
          <a:latin typeface="Calibri Light" panose="020F0302020204030204" pitchFamily="34" charset="0"/>
        </a:defRPr>
      </a:lvl8pPr>
      <a:lvl9pPr marL="2438400" algn="l" defTabSz="914400"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7330" indent="-227330" algn="l" defTabSz="913130"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4530" indent="-227330" algn="l" defTabSz="913130"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2pPr>
      <a:lvl3pPr marL="1141730" indent="-227330" algn="l" defTabSz="913130"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930" indent="-227330" algn="l" defTabSz="913130" rtl="0" eaLnBrk="0" fontAlgn="base" hangingPunct="0">
        <a:lnSpc>
          <a:spcPct val="90000"/>
        </a:lnSpc>
        <a:spcBef>
          <a:spcPts val="500"/>
        </a:spcBef>
        <a:spcAft>
          <a:spcPct val="0"/>
        </a:spcAft>
        <a:buFont typeface="Arial" panose="020B0604020202020204" pitchFamily="34" charset="0"/>
        <a:buChar char="•"/>
        <a:defRPr sz="1700" kern="1200">
          <a:solidFill>
            <a:schemeClr val="tx1"/>
          </a:solidFill>
          <a:latin typeface="+mn-lt"/>
          <a:ea typeface="+mn-ea"/>
          <a:cs typeface="+mn-cs"/>
        </a:defRPr>
      </a:lvl4pPr>
      <a:lvl5pPr marL="2056130" indent="-227330" algn="l" defTabSz="913130" rtl="0" eaLnBrk="0" fontAlgn="base" hangingPunct="0">
        <a:lnSpc>
          <a:spcPct val="90000"/>
        </a:lnSpc>
        <a:spcBef>
          <a:spcPts val="500"/>
        </a:spcBef>
        <a:spcAft>
          <a:spcPct val="0"/>
        </a:spcAft>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94360" y="274638"/>
            <a:ext cx="1069848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endParaRPr lang="en-US" altLang="en-US"/>
          </a:p>
        </p:txBody>
      </p:sp>
      <p:sp>
        <p:nvSpPr>
          <p:cNvPr id="1027" name="Rectangle 3"/>
          <p:cNvSpPr>
            <a:spLocks noGrp="1" noChangeArrowheads="1"/>
          </p:cNvSpPr>
          <p:nvPr>
            <p:ph type="body" idx="1"/>
          </p:nvPr>
        </p:nvSpPr>
        <p:spPr bwMode="auto">
          <a:xfrm>
            <a:off x="594360" y="1600206"/>
            <a:ext cx="1069848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US" altLang="en-US"/>
          </a:p>
        </p:txBody>
      </p:sp>
      <p:sp>
        <p:nvSpPr>
          <p:cNvPr id="65540" name="Rectangle 4"/>
          <p:cNvSpPr>
            <a:spLocks noGrp="1" noChangeArrowheads="1"/>
          </p:cNvSpPr>
          <p:nvPr>
            <p:ph type="dt" sz="half" idx="2"/>
          </p:nvPr>
        </p:nvSpPr>
        <p:spPr bwMode="auto">
          <a:xfrm>
            <a:off x="594360" y="6245225"/>
            <a:ext cx="277368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Arial" panose="020B0604020202020204" pitchFamily="34" charset="0"/>
                <a:cs typeface="Arial" panose="020B0604020202020204" pitchFamily="34" charset="0"/>
              </a:defRPr>
            </a:lvl1pPr>
          </a:lstStyle>
          <a:p>
            <a:pPr>
              <a:defRPr/>
            </a:pPr>
            <a:endParaRPr lang="en-US">
              <a:solidFill>
                <a:srgbClr val="000000"/>
              </a:solidFill>
            </a:endParaRPr>
          </a:p>
        </p:txBody>
      </p:sp>
      <p:sp>
        <p:nvSpPr>
          <p:cNvPr id="65541" name="Rectangle 5"/>
          <p:cNvSpPr>
            <a:spLocks noGrp="1" noChangeArrowheads="1"/>
          </p:cNvSpPr>
          <p:nvPr>
            <p:ph type="ftr" sz="quarter" idx="3"/>
          </p:nvPr>
        </p:nvSpPr>
        <p:spPr bwMode="auto">
          <a:xfrm>
            <a:off x="4061460" y="6245225"/>
            <a:ext cx="376428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anose="020B0604020202020204" pitchFamily="34" charset="0"/>
                <a:cs typeface="Arial" panose="020B0604020202020204" pitchFamily="34" charset="0"/>
              </a:defRPr>
            </a:lvl1pPr>
          </a:lstStyle>
          <a:p>
            <a:pPr>
              <a:defRPr/>
            </a:pPr>
            <a:endParaRPr lang="en-US">
              <a:solidFill>
                <a:srgbClr val="000000"/>
              </a:solidFill>
            </a:endParaRPr>
          </a:p>
        </p:txBody>
      </p:sp>
      <p:sp>
        <p:nvSpPr>
          <p:cNvPr id="65542" name="Rectangle 6"/>
          <p:cNvSpPr>
            <a:spLocks noGrp="1" noChangeArrowheads="1"/>
          </p:cNvSpPr>
          <p:nvPr>
            <p:ph type="sldNum" sz="quarter" idx="4"/>
          </p:nvPr>
        </p:nvSpPr>
        <p:spPr bwMode="auto">
          <a:xfrm>
            <a:off x="8519160" y="6245225"/>
            <a:ext cx="277368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a:latin typeface="Arial" panose="020B0604020202020204" pitchFamily="34" charset="0"/>
                <a:cs typeface="Arial" panose="020B0604020202020204" pitchFamily="34" charset="0"/>
              </a:defRPr>
            </a:lvl1pPr>
          </a:lstStyle>
          <a:p>
            <a:pPr>
              <a:defRPr/>
            </a:pPr>
            <a:fld id="{4DF44137-917C-46E5-B3B7-96E09D7756E8}" type="slidenum">
              <a:rPr lang="en-US" altLang="en-US">
                <a:solidFill>
                  <a:srgbClr val="000000"/>
                </a:solidFill>
              </a:rPr>
            </a:fld>
            <a:endParaRPr lang="en-US" alt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94360" y="274638"/>
            <a:ext cx="1069848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endParaRPr lang="en-US" altLang="en-US"/>
          </a:p>
        </p:txBody>
      </p:sp>
      <p:sp>
        <p:nvSpPr>
          <p:cNvPr id="1027" name="Rectangle 3"/>
          <p:cNvSpPr>
            <a:spLocks noGrp="1" noChangeArrowheads="1"/>
          </p:cNvSpPr>
          <p:nvPr>
            <p:ph type="body" idx="1"/>
          </p:nvPr>
        </p:nvSpPr>
        <p:spPr bwMode="auto">
          <a:xfrm>
            <a:off x="594360" y="1600206"/>
            <a:ext cx="1069848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US" altLang="en-US"/>
          </a:p>
        </p:txBody>
      </p:sp>
      <p:sp>
        <p:nvSpPr>
          <p:cNvPr id="1028" name="Rectangle 4"/>
          <p:cNvSpPr>
            <a:spLocks noGrp="1" noChangeArrowheads="1"/>
          </p:cNvSpPr>
          <p:nvPr>
            <p:ph type="dt" sz="half" idx="2"/>
          </p:nvPr>
        </p:nvSpPr>
        <p:spPr bwMode="auto">
          <a:xfrm>
            <a:off x="594360" y="6245225"/>
            <a:ext cx="277368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b="0" i="0">
                <a:latin typeface="+mn-lt"/>
              </a:defRPr>
            </a:lvl1pPr>
          </a:lstStyle>
          <a:p>
            <a:pPr>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061460" y="6245225"/>
            <a:ext cx="376428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b="0" i="0">
                <a:latin typeface="+mn-lt"/>
              </a:defRPr>
            </a:lvl1pPr>
          </a:lstStyle>
          <a:p>
            <a:pPr>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519160" y="6245225"/>
            <a:ext cx="277368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400" b="0" i="0">
                <a:latin typeface="Arial" panose="020B0604020202020204" pitchFamily="34" charset="0"/>
              </a:defRPr>
            </a:lvl1pPr>
          </a:lstStyle>
          <a:p>
            <a:fld id="{DE730422-9CCD-44BC-BCFF-C1642918E8E3}" type="slidenum">
              <a:rPr lang="en-US" altLang="en-US" smtClean="0">
                <a:solidFill>
                  <a:srgbClr val="000000"/>
                </a:solidFill>
              </a:rPr>
            </a:fld>
            <a:endParaRPr lang="en-US" alt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94360" y="274638"/>
            <a:ext cx="1069848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endParaRPr lang="en-US" altLang="en-US"/>
          </a:p>
        </p:txBody>
      </p:sp>
      <p:sp>
        <p:nvSpPr>
          <p:cNvPr id="1027" name="Rectangle 3"/>
          <p:cNvSpPr>
            <a:spLocks noGrp="1" noChangeArrowheads="1"/>
          </p:cNvSpPr>
          <p:nvPr>
            <p:ph type="body" idx="1"/>
          </p:nvPr>
        </p:nvSpPr>
        <p:spPr bwMode="auto">
          <a:xfrm>
            <a:off x="594360" y="1600206"/>
            <a:ext cx="1069848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US" altLang="en-US"/>
          </a:p>
        </p:txBody>
      </p:sp>
      <p:sp>
        <p:nvSpPr>
          <p:cNvPr id="1028" name="Rectangle 4"/>
          <p:cNvSpPr>
            <a:spLocks noGrp="1" noChangeArrowheads="1"/>
          </p:cNvSpPr>
          <p:nvPr>
            <p:ph type="dt" sz="half" idx="2"/>
          </p:nvPr>
        </p:nvSpPr>
        <p:spPr bwMode="auto">
          <a:xfrm>
            <a:off x="594360" y="6245225"/>
            <a:ext cx="277368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b="0" i="0">
                <a:latin typeface="+mn-lt"/>
              </a:defRPr>
            </a:lvl1pPr>
          </a:lstStyle>
          <a:p>
            <a:pPr>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061460" y="6245225"/>
            <a:ext cx="376428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b="0" i="0">
                <a:latin typeface="+mn-lt"/>
              </a:defRPr>
            </a:lvl1pPr>
          </a:lstStyle>
          <a:p>
            <a:pPr>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519160" y="6245225"/>
            <a:ext cx="277368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400" b="0" i="0">
                <a:latin typeface="Arial" panose="020B0604020202020204" pitchFamily="34" charset="0"/>
              </a:defRPr>
            </a:lvl1pPr>
          </a:lstStyle>
          <a:p>
            <a:fld id="{DE730422-9CCD-44BC-BCFF-C1642918E8E3}" type="slidenum">
              <a:rPr lang="en-US" altLang="en-US" smtClean="0">
                <a:solidFill>
                  <a:srgbClr val="000000"/>
                </a:solidFill>
              </a:rPr>
            </a:fld>
            <a:endParaRPr lang="en-US" alt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94360" y="274638"/>
            <a:ext cx="1069848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endParaRPr lang="en-US" altLang="en-US"/>
          </a:p>
        </p:txBody>
      </p:sp>
      <p:sp>
        <p:nvSpPr>
          <p:cNvPr id="1027" name="Rectangle 3"/>
          <p:cNvSpPr>
            <a:spLocks noGrp="1" noChangeArrowheads="1"/>
          </p:cNvSpPr>
          <p:nvPr>
            <p:ph type="body" idx="1"/>
          </p:nvPr>
        </p:nvSpPr>
        <p:spPr bwMode="auto">
          <a:xfrm>
            <a:off x="594360" y="1600206"/>
            <a:ext cx="1069848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US" altLang="en-US"/>
          </a:p>
        </p:txBody>
      </p:sp>
      <p:sp>
        <p:nvSpPr>
          <p:cNvPr id="1028" name="Rectangle 4"/>
          <p:cNvSpPr>
            <a:spLocks noGrp="1" noChangeArrowheads="1"/>
          </p:cNvSpPr>
          <p:nvPr>
            <p:ph type="dt" sz="half" idx="2"/>
          </p:nvPr>
        </p:nvSpPr>
        <p:spPr bwMode="auto">
          <a:xfrm>
            <a:off x="594360" y="6245225"/>
            <a:ext cx="277368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b="0" i="0">
                <a:latin typeface="+mn-lt"/>
              </a:defRPr>
            </a:lvl1pPr>
          </a:lstStyle>
          <a:p>
            <a:pPr>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061460" y="6245225"/>
            <a:ext cx="376428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b="0" i="0">
                <a:latin typeface="+mn-lt"/>
              </a:defRPr>
            </a:lvl1pPr>
          </a:lstStyle>
          <a:p>
            <a:pPr>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519160" y="6245225"/>
            <a:ext cx="277368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400" b="0" i="0">
                <a:latin typeface="Arial" panose="020B0604020202020204" pitchFamily="34" charset="0"/>
              </a:defRPr>
            </a:lvl1pPr>
          </a:lstStyle>
          <a:p>
            <a:fld id="{DE730422-9CCD-44BC-BCFF-C1642918E8E3}" type="slidenum">
              <a:rPr lang="en-US" altLang="en-US" smtClean="0">
                <a:solidFill>
                  <a:srgbClr val="000000"/>
                </a:solidFill>
              </a:rPr>
            </a:fld>
            <a:endParaRPr lang="en-US" alt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94360" y="274638"/>
            <a:ext cx="1069848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endParaRPr lang="en-US" altLang="en-US"/>
          </a:p>
        </p:txBody>
      </p:sp>
      <p:sp>
        <p:nvSpPr>
          <p:cNvPr id="1027" name="Rectangle 3"/>
          <p:cNvSpPr>
            <a:spLocks noGrp="1" noChangeArrowheads="1"/>
          </p:cNvSpPr>
          <p:nvPr>
            <p:ph type="body" idx="1"/>
          </p:nvPr>
        </p:nvSpPr>
        <p:spPr bwMode="auto">
          <a:xfrm>
            <a:off x="594360" y="1600206"/>
            <a:ext cx="1069848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US" altLang="en-US"/>
          </a:p>
        </p:txBody>
      </p:sp>
      <p:sp>
        <p:nvSpPr>
          <p:cNvPr id="1028" name="Rectangle 4"/>
          <p:cNvSpPr>
            <a:spLocks noGrp="1" noChangeArrowheads="1"/>
          </p:cNvSpPr>
          <p:nvPr>
            <p:ph type="dt" sz="half" idx="2"/>
          </p:nvPr>
        </p:nvSpPr>
        <p:spPr bwMode="auto">
          <a:xfrm>
            <a:off x="594360" y="6245225"/>
            <a:ext cx="277368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b="0" i="0">
                <a:latin typeface="+mn-lt"/>
              </a:defRPr>
            </a:lvl1pPr>
          </a:lstStyle>
          <a:p>
            <a:pPr>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061460" y="6245225"/>
            <a:ext cx="376428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b="0" i="0">
                <a:latin typeface="+mn-lt"/>
              </a:defRPr>
            </a:lvl1pPr>
          </a:lstStyle>
          <a:p>
            <a:pPr>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519160" y="6245225"/>
            <a:ext cx="277368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400" b="0" i="0">
                <a:latin typeface="Arial" panose="020B0604020202020204" pitchFamily="34" charset="0"/>
              </a:defRPr>
            </a:lvl1pPr>
          </a:lstStyle>
          <a:p>
            <a:fld id="{DE730422-9CCD-44BC-BCFF-C1642918E8E3}" type="slidenum">
              <a:rPr lang="en-US" altLang="en-US" smtClean="0">
                <a:solidFill>
                  <a:srgbClr val="000000"/>
                </a:solidFill>
              </a:rPr>
            </a:fld>
            <a:endParaRPr lang="en-US" alt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94360" y="274638"/>
            <a:ext cx="1069848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endParaRPr lang="en-US" altLang="en-US"/>
          </a:p>
        </p:txBody>
      </p:sp>
      <p:sp>
        <p:nvSpPr>
          <p:cNvPr id="1027" name="Rectangle 3"/>
          <p:cNvSpPr>
            <a:spLocks noGrp="1" noChangeArrowheads="1"/>
          </p:cNvSpPr>
          <p:nvPr>
            <p:ph type="body" idx="1"/>
          </p:nvPr>
        </p:nvSpPr>
        <p:spPr bwMode="auto">
          <a:xfrm>
            <a:off x="594360" y="1600206"/>
            <a:ext cx="1069848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US" altLang="en-US"/>
          </a:p>
        </p:txBody>
      </p:sp>
      <p:sp>
        <p:nvSpPr>
          <p:cNvPr id="1028" name="Rectangle 4"/>
          <p:cNvSpPr>
            <a:spLocks noGrp="1" noChangeArrowheads="1"/>
          </p:cNvSpPr>
          <p:nvPr>
            <p:ph type="dt" sz="half" idx="2"/>
          </p:nvPr>
        </p:nvSpPr>
        <p:spPr bwMode="auto">
          <a:xfrm>
            <a:off x="594360" y="6245225"/>
            <a:ext cx="277368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b="0" i="0">
                <a:latin typeface="+mn-lt"/>
              </a:defRPr>
            </a:lvl1pPr>
          </a:lstStyle>
          <a:p>
            <a:pPr>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061460" y="6245225"/>
            <a:ext cx="376428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b="0" i="0">
                <a:latin typeface="+mn-lt"/>
              </a:defRPr>
            </a:lvl1pPr>
          </a:lstStyle>
          <a:p>
            <a:pPr>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519160" y="6245225"/>
            <a:ext cx="277368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400" b="0" i="0">
                <a:latin typeface="Arial" panose="020B0604020202020204" pitchFamily="34" charset="0"/>
              </a:defRPr>
            </a:lvl1pPr>
          </a:lstStyle>
          <a:p>
            <a:fld id="{DE730422-9CCD-44BC-BCFF-C1642918E8E3}" type="slidenum">
              <a:rPr lang="en-US" altLang="en-US" smtClean="0">
                <a:solidFill>
                  <a:srgbClr val="000000"/>
                </a:solidFill>
              </a:rPr>
            </a:fld>
            <a:endParaRPr lang="en-US" alt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94360" y="274638"/>
            <a:ext cx="1069848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endParaRPr lang="en-US" altLang="en-US"/>
          </a:p>
        </p:txBody>
      </p:sp>
      <p:sp>
        <p:nvSpPr>
          <p:cNvPr id="1027" name="Rectangle 3"/>
          <p:cNvSpPr>
            <a:spLocks noGrp="1" noChangeArrowheads="1"/>
          </p:cNvSpPr>
          <p:nvPr>
            <p:ph type="body" idx="1"/>
          </p:nvPr>
        </p:nvSpPr>
        <p:spPr bwMode="auto">
          <a:xfrm>
            <a:off x="594360" y="1600206"/>
            <a:ext cx="1069848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US" altLang="en-US"/>
          </a:p>
        </p:txBody>
      </p:sp>
      <p:sp>
        <p:nvSpPr>
          <p:cNvPr id="65540" name="Rectangle 4"/>
          <p:cNvSpPr>
            <a:spLocks noGrp="1" noChangeArrowheads="1"/>
          </p:cNvSpPr>
          <p:nvPr>
            <p:ph type="dt" sz="half" idx="2"/>
          </p:nvPr>
        </p:nvSpPr>
        <p:spPr bwMode="auto">
          <a:xfrm>
            <a:off x="594360" y="6245225"/>
            <a:ext cx="277368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Arial" panose="020B0604020202020204" pitchFamily="34" charset="0"/>
                <a:cs typeface="Arial" panose="020B0604020202020204" pitchFamily="34" charset="0"/>
              </a:defRPr>
            </a:lvl1pPr>
          </a:lstStyle>
          <a:p>
            <a:pPr>
              <a:defRPr/>
            </a:pPr>
            <a:endParaRPr lang="en-US">
              <a:solidFill>
                <a:srgbClr val="000000"/>
              </a:solidFill>
            </a:endParaRPr>
          </a:p>
        </p:txBody>
      </p:sp>
      <p:sp>
        <p:nvSpPr>
          <p:cNvPr id="65541" name="Rectangle 5"/>
          <p:cNvSpPr>
            <a:spLocks noGrp="1" noChangeArrowheads="1"/>
          </p:cNvSpPr>
          <p:nvPr>
            <p:ph type="ftr" sz="quarter" idx="3"/>
          </p:nvPr>
        </p:nvSpPr>
        <p:spPr bwMode="auto">
          <a:xfrm>
            <a:off x="4061460" y="6245225"/>
            <a:ext cx="376428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anose="020B0604020202020204" pitchFamily="34" charset="0"/>
                <a:cs typeface="Arial" panose="020B0604020202020204" pitchFamily="34" charset="0"/>
              </a:defRPr>
            </a:lvl1pPr>
          </a:lstStyle>
          <a:p>
            <a:pPr>
              <a:defRPr/>
            </a:pPr>
            <a:endParaRPr lang="en-US">
              <a:solidFill>
                <a:srgbClr val="000000"/>
              </a:solidFill>
            </a:endParaRPr>
          </a:p>
        </p:txBody>
      </p:sp>
      <p:sp>
        <p:nvSpPr>
          <p:cNvPr id="65542" name="Rectangle 6"/>
          <p:cNvSpPr>
            <a:spLocks noGrp="1" noChangeArrowheads="1"/>
          </p:cNvSpPr>
          <p:nvPr>
            <p:ph type="sldNum" sz="quarter" idx="4"/>
          </p:nvPr>
        </p:nvSpPr>
        <p:spPr bwMode="auto">
          <a:xfrm>
            <a:off x="8519160" y="6245225"/>
            <a:ext cx="277368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a:latin typeface="Arial" panose="020B0604020202020204" pitchFamily="34" charset="0"/>
                <a:cs typeface="Arial" panose="020B0604020202020204" pitchFamily="34" charset="0"/>
              </a:defRPr>
            </a:lvl1pPr>
          </a:lstStyle>
          <a:p>
            <a:pPr>
              <a:defRPr/>
            </a:pPr>
            <a:fld id="{4DF44137-917C-46E5-B3B7-96E09D7756E8}" type="slidenum">
              <a:rPr lang="en-US" altLang="en-US">
                <a:solidFill>
                  <a:srgbClr val="000000"/>
                </a:solidFill>
              </a:rPr>
            </a:fld>
            <a:endParaRPr lang="en-US" alt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7245" y="365129"/>
            <a:ext cx="1025271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17245" y="1825625"/>
            <a:ext cx="1025271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2"/>
          </p:nvPr>
        </p:nvSpPr>
        <p:spPr>
          <a:xfrm>
            <a:off x="817245" y="6356407"/>
            <a:ext cx="2674620" cy="365125"/>
          </a:xfrm>
          <a:prstGeom prst="rect">
            <a:avLst/>
          </a:prstGeom>
        </p:spPr>
        <p:txBody>
          <a:bodyPr vert="horz" lIns="91440" tIns="45720" rIns="91440" bIns="45720" rtlCol="0" anchor="ctr"/>
          <a:lstStyle>
            <a:lvl1pPr algn="l">
              <a:defRPr sz="1170">
                <a:solidFill>
                  <a:schemeClr val="tx1">
                    <a:tint val="75000"/>
                  </a:schemeClr>
                </a:solidFill>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937635" y="6356407"/>
            <a:ext cx="4011930" cy="365125"/>
          </a:xfrm>
          <a:prstGeom prst="rect">
            <a:avLst/>
          </a:prstGeom>
        </p:spPr>
        <p:txBody>
          <a:bodyPr vert="horz" lIns="91440" tIns="45720" rIns="91440" bIns="45720" rtlCol="0" anchor="ctr"/>
          <a:lstStyle>
            <a:lvl1pPr algn="ctr">
              <a:defRPr sz="117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395335" y="6356407"/>
            <a:ext cx="2674620" cy="365125"/>
          </a:xfrm>
          <a:prstGeom prst="rect">
            <a:avLst/>
          </a:prstGeom>
        </p:spPr>
        <p:txBody>
          <a:bodyPr vert="horz" lIns="91440" tIns="45720" rIns="91440" bIns="45720" rtlCol="0" anchor="ctr"/>
          <a:lstStyle>
            <a:lvl1pPr algn="r">
              <a:defRPr sz="1170">
                <a:solidFill>
                  <a:schemeClr val="tx1">
                    <a:tint val="75000"/>
                  </a:schemeClr>
                </a:solidFill>
              </a:defRPr>
            </a:lvl1pPr>
          </a:lstStyle>
          <a:p>
            <a:fld id="{D29946FD-0903-4DCD-A77A-79F53B100505}" type="slidenum">
              <a:rPr lang="en-US" altLang="en-US" smtClean="0">
                <a:solidFill>
                  <a:prstClr val="black">
                    <a:tint val="75000"/>
                  </a:prstClr>
                </a:solidFill>
              </a:rPr>
            </a:fld>
            <a:endParaRPr lang="en-US"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Lst>
  <p:transition spd="slow">
    <p:comb/>
  </p:transition>
  <p:txStyles>
    <p:titleStyle>
      <a:lvl1pPr algn="l" defTabSz="891540" rtl="0" eaLnBrk="1" latinLnBrk="0" hangingPunct="1">
        <a:lnSpc>
          <a:spcPct val="90000"/>
        </a:lnSpc>
        <a:spcBef>
          <a:spcPct val="0"/>
        </a:spcBef>
        <a:buNone/>
        <a:defRPr sz="4290" kern="1200">
          <a:solidFill>
            <a:schemeClr val="tx1"/>
          </a:solidFill>
          <a:latin typeface="+mj-lt"/>
          <a:ea typeface="+mj-ea"/>
          <a:cs typeface="+mj-cs"/>
        </a:defRPr>
      </a:lvl1pPr>
    </p:titleStyle>
    <p:bodyStyle>
      <a:lvl1pPr marL="222885" indent="-222885" algn="l" defTabSz="891540" rtl="0" eaLnBrk="1" latinLnBrk="0" hangingPunct="1">
        <a:lnSpc>
          <a:spcPct val="90000"/>
        </a:lnSpc>
        <a:spcBef>
          <a:spcPts val="975"/>
        </a:spcBef>
        <a:buFont typeface="Arial" panose="020B0604020202020204" pitchFamily="34" charset="0"/>
        <a:buChar char="•"/>
        <a:defRPr sz="2730" kern="1200">
          <a:solidFill>
            <a:schemeClr val="tx1"/>
          </a:solidFill>
          <a:latin typeface="+mn-lt"/>
          <a:ea typeface="+mn-ea"/>
          <a:cs typeface="+mn-cs"/>
        </a:defRPr>
      </a:lvl1pPr>
      <a:lvl2pPr marL="668655" indent="-222885" algn="l" defTabSz="891540" rtl="0" eaLnBrk="1" latinLnBrk="0" hangingPunct="1">
        <a:lnSpc>
          <a:spcPct val="90000"/>
        </a:lnSpc>
        <a:spcBef>
          <a:spcPts val="490"/>
        </a:spcBef>
        <a:buFont typeface="Arial" panose="020B0604020202020204" pitchFamily="34" charset="0"/>
        <a:buChar char="•"/>
        <a:defRPr sz="2340" kern="1200">
          <a:solidFill>
            <a:schemeClr val="tx1"/>
          </a:solidFill>
          <a:latin typeface="+mn-lt"/>
          <a:ea typeface="+mn-ea"/>
          <a:cs typeface="+mn-cs"/>
        </a:defRPr>
      </a:lvl2pPr>
      <a:lvl3pPr marL="1114425" indent="-222885" algn="l" defTabSz="891540" rtl="0" eaLnBrk="1" latinLnBrk="0" hangingPunct="1">
        <a:lnSpc>
          <a:spcPct val="90000"/>
        </a:lnSpc>
        <a:spcBef>
          <a:spcPts val="490"/>
        </a:spcBef>
        <a:buFont typeface="Arial" panose="020B0604020202020204" pitchFamily="34" charset="0"/>
        <a:buChar char="•"/>
        <a:defRPr sz="1950" kern="1200">
          <a:solidFill>
            <a:schemeClr val="tx1"/>
          </a:solidFill>
          <a:latin typeface="+mn-lt"/>
          <a:ea typeface="+mn-ea"/>
          <a:cs typeface="+mn-cs"/>
        </a:defRPr>
      </a:lvl3pPr>
      <a:lvl4pPr marL="1560195" indent="-222885" algn="l" defTabSz="891540" rtl="0" eaLnBrk="1" latinLnBrk="0" hangingPunct="1">
        <a:lnSpc>
          <a:spcPct val="90000"/>
        </a:lnSpc>
        <a:spcBef>
          <a:spcPts val="490"/>
        </a:spcBef>
        <a:buFont typeface="Arial" panose="020B0604020202020204" pitchFamily="34" charset="0"/>
        <a:buChar char="•"/>
        <a:defRPr sz="1755" kern="1200">
          <a:solidFill>
            <a:schemeClr val="tx1"/>
          </a:solidFill>
          <a:latin typeface="+mn-lt"/>
          <a:ea typeface="+mn-ea"/>
          <a:cs typeface="+mn-cs"/>
        </a:defRPr>
      </a:lvl4pPr>
      <a:lvl5pPr marL="2005965" indent="-222885" algn="l" defTabSz="891540" rtl="0" eaLnBrk="1" latinLnBrk="0" hangingPunct="1">
        <a:lnSpc>
          <a:spcPct val="90000"/>
        </a:lnSpc>
        <a:spcBef>
          <a:spcPts val="490"/>
        </a:spcBef>
        <a:buFont typeface="Arial" panose="020B0604020202020204" pitchFamily="34" charset="0"/>
        <a:buChar char="•"/>
        <a:defRPr sz="1755" kern="1200">
          <a:solidFill>
            <a:schemeClr val="tx1"/>
          </a:solidFill>
          <a:latin typeface="+mn-lt"/>
          <a:ea typeface="+mn-ea"/>
          <a:cs typeface="+mn-cs"/>
        </a:defRPr>
      </a:lvl5pPr>
      <a:lvl6pPr marL="2451735" indent="-222885" algn="l" defTabSz="891540" rtl="0" eaLnBrk="1" latinLnBrk="0" hangingPunct="1">
        <a:lnSpc>
          <a:spcPct val="90000"/>
        </a:lnSpc>
        <a:spcBef>
          <a:spcPts val="490"/>
        </a:spcBef>
        <a:buFont typeface="Arial" panose="020B0604020202020204" pitchFamily="34" charset="0"/>
        <a:buChar char="•"/>
        <a:defRPr sz="1755" kern="1200">
          <a:solidFill>
            <a:schemeClr val="tx1"/>
          </a:solidFill>
          <a:latin typeface="+mn-lt"/>
          <a:ea typeface="+mn-ea"/>
          <a:cs typeface="+mn-cs"/>
        </a:defRPr>
      </a:lvl6pPr>
      <a:lvl7pPr marL="2897505" indent="-222885" algn="l" defTabSz="891540" rtl="0" eaLnBrk="1" latinLnBrk="0" hangingPunct="1">
        <a:lnSpc>
          <a:spcPct val="90000"/>
        </a:lnSpc>
        <a:spcBef>
          <a:spcPts val="490"/>
        </a:spcBef>
        <a:buFont typeface="Arial" panose="020B0604020202020204" pitchFamily="34" charset="0"/>
        <a:buChar char="•"/>
        <a:defRPr sz="1755" kern="1200">
          <a:solidFill>
            <a:schemeClr val="tx1"/>
          </a:solidFill>
          <a:latin typeface="+mn-lt"/>
          <a:ea typeface="+mn-ea"/>
          <a:cs typeface="+mn-cs"/>
        </a:defRPr>
      </a:lvl7pPr>
      <a:lvl8pPr marL="3343275" indent="-222885" algn="l" defTabSz="891540" rtl="0" eaLnBrk="1" latinLnBrk="0" hangingPunct="1">
        <a:lnSpc>
          <a:spcPct val="90000"/>
        </a:lnSpc>
        <a:spcBef>
          <a:spcPts val="490"/>
        </a:spcBef>
        <a:buFont typeface="Arial" panose="020B0604020202020204" pitchFamily="34" charset="0"/>
        <a:buChar char="•"/>
        <a:defRPr sz="1755" kern="1200">
          <a:solidFill>
            <a:schemeClr val="tx1"/>
          </a:solidFill>
          <a:latin typeface="+mn-lt"/>
          <a:ea typeface="+mn-ea"/>
          <a:cs typeface="+mn-cs"/>
        </a:defRPr>
      </a:lvl8pPr>
      <a:lvl9pPr marL="3789045" indent="-222885" algn="l" defTabSz="891540" rtl="0" eaLnBrk="1" latinLnBrk="0" hangingPunct="1">
        <a:lnSpc>
          <a:spcPct val="90000"/>
        </a:lnSpc>
        <a:spcBef>
          <a:spcPts val="490"/>
        </a:spcBef>
        <a:buFont typeface="Arial" panose="020B0604020202020204" pitchFamily="34" charset="0"/>
        <a:buChar char="•"/>
        <a:defRPr sz="1755" kern="1200">
          <a:solidFill>
            <a:schemeClr val="tx1"/>
          </a:solidFill>
          <a:latin typeface="+mn-lt"/>
          <a:ea typeface="+mn-ea"/>
          <a:cs typeface="+mn-cs"/>
        </a:defRPr>
      </a:lvl9pPr>
    </p:bodyStyle>
    <p:otherStyle>
      <a:defPPr>
        <a:defRPr lang="vi-VN"/>
      </a:defPPr>
      <a:lvl1pPr marL="0" algn="l" defTabSz="891540" rtl="0" eaLnBrk="1" latinLnBrk="0" hangingPunct="1">
        <a:defRPr sz="1755" kern="1200">
          <a:solidFill>
            <a:schemeClr val="tx1"/>
          </a:solidFill>
          <a:latin typeface="+mn-lt"/>
          <a:ea typeface="+mn-ea"/>
          <a:cs typeface="+mn-cs"/>
        </a:defRPr>
      </a:lvl1pPr>
      <a:lvl2pPr marL="445770" algn="l" defTabSz="891540" rtl="0" eaLnBrk="1" latinLnBrk="0" hangingPunct="1">
        <a:defRPr sz="1755" kern="1200">
          <a:solidFill>
            <a:schemeClr val="tx1"/>
          </a:solidFill>
          <a:latin typeface="+mn-lt"/>
          <a:ea typeface="+mn-ea"/>
          <a:cs typeface="+mn-cs"/>
        </a:defRPr>
      </a:lvl2pPr>
      <a:lvl3pPr marL="891540" algn="l" defTabSz="891540" rtl="0" eaLnBrk="1" latinLnBrk="0" hangingPunct="1">
        <a:defRPr sz="1755" kern="1200">
          <a:solidFill>
            <a:schemeClr val="tx1"/>
          </a:solidFill>
          <a:latin typeface="+mn-lt"/>
          <a:ea typeface="+mn-ea"/>
          <a:cs typeface="+mn-cs"/>
        </a:defRPr>
      </a:lvl3pPr>
      <a:lvl4pPr marL="1337310" algn="l" defTabSz="891540" rtl="0" eaLnBrk="1" latinLnBrk="0" hangingPunct="1">
        <a:defRPr sz="1755" kern="1200">
          <a:solidFill>
            <a:schemeClr val="tx1"/>
          </a:solidFill>
          <a:latin typeface="+mn-lt"/>
          <a:ea typeface="+mn-ea"/>
          <a:cs typeface="+mn-cs"/>
        </a:defRPr>
      </a:lvl4pPr>
      <a:lvl5pPr marL="1783080" algn="l" defTabSz="891540" rtl="0" eaLnBrk="1" latinLnBrk="0" hangingPunct="1">
        <a:defRPr sz="1755" kern="1200">
          <a:solidFill>
            <a:schemeClr val="tx1"/>
          </a:solidFill>
          <a:latin typeface="+mn-lt"/>
          <a:ea typeface="+mn-ea"/>
          <a:cs typeface="+mn-cs"/>
        </a:defRPr>
      </a:lvl5pPr>
      <a:lvl6pPr marL="2228850" algn="l" defTabSz="891540" rtl="0" eaLnBrk="1" latinLnBrk="0" hangingPunct="1">
        <a:defRPr sz="1755" kern="1200">
          <a:solidFill>
            <a:schemeClr val="tx1"/>
          </a:solidFill>
          <a:latin typeface="+mn-lt"/>
          <a:ea typeface="+mn-ea"/>
          <a:cs typeface="+mn-cs"/>
        </a:defRPr>
      </a:lvl6pPr>
      <a:lvl7pPr marL="2674620" algn="l" defTabSz="891540" rtl="0" eaLnBrk="1" latinLnBrk="0" hangingPunct="1">
        <a:defRPr sz="1755" kern="1200">
          <a:solidFill>
            <a:schemeClr val="tx1"/>
          </a:solidFill>
          <a:latin typeface="+mn-lt"/>
          <a:ea typeface="+mn-ea"/>
          <a:cs typeface="+mn-cs"/>
        </a:defRPr>
      </a:lvl7pPr>
      <a:lvl8pPr marL="3120390" algn="l" defTabSz="891540" rtl="0" eaLnBrk="1" latinLnBrk="0" hangingPunct="1">
        <a:defRPr sz="1755" kern="1200">
          <a:solidFill>
            <a:schemeClr val="tx1"/>
          </a:solidFill>
          <a:latin typeface="+mn-lt"/>
          <a:ea typeface="+mn-ea"/>
          <a:cs typeface="+mn-cs"/>
        </a:defRPr>
      </a:lvl8pPr>
      <a:lvl9pPr marL="3566160" algn="l" defTabSz="891540" rtl="0" eaLnBrk="1" latinLnBrk="0" hangingPunct="1">
        <a:defRPr sz="175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16.xml"/><Relationship Id="rId2" Type="http://schemas.openxmlformats.org/officeDocument/2006/relationships/image" Target="../media/image4.GIF"/><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05.xml"/><Relationship Id="rId2" Type="http://schemas.openxmlformats.org/officeDocument/2006/relationships/image" Target="../media/image6.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05.xml"/><Relationship Id="rId2" Type="http://schemas.openxmlformats.org/officeDocument/2006/relationships/image" Target="../media/image6.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05.xml"/><Relationship Id="rId2" Type="http://schemas.openxmlformats.org/officeDocument/2006/relationships/image" Target="../media/image6.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24.xml"/><Relationship Id="rId7" Type="http://schemas.openxmlformats.org/officeDocument/2006/relationships/image" Target="NULL" TargetMode="External"/><Relationship Id="rId6" Type="http://schemas.openxmlformats.org/officeDocument/2006/relationships/image" Target="../media/image12.jpeg"/><Relationship Id="rId5" Type="http://schemas.openxmlformats.org/officeDocument/2006/relationships/hyperlink" Target="http://images.google.com.vn/imgres?imgurl=http://www.sieuthihangchatluong.com/uploads/1244348218_Cac%20sp.jpg&amp;imgrefurl=http://www.sieuthihangchatluong.com/?Id=Sellers&amp;Cat=25bf5b2f8de085473493f04326987208&amp;usg=__PU5oKGoS63Fbsy522ytVcVU4g6c=&amp;h=346&amp;w=575&amp;sz=26&amp;hl=vi&amp;start=142&amp;tbnid=TLko2jz0IBp5jM:&amp;tbnh=81&amp;tbnw=134&amp;prev=/images?q=tr%E1%BB%91ng+%C4%91%E1%BB%93ng+%C4%90%C3%B4ng+S%C6%A1n&amp;gbv=2&amp;ndsp=20&amp;hl=vi&amp;sa=N&amp;start=140" TargetMode="External"/><Relationship Id="rId4" Type="http://schemas.openxmlformats.org/officeDocument/2006/relationships/image" Target="../media/image11.jpeg"/><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52.xml"/><Relationship Id="rId1" Type="http://schemas.openxmlformats.org/officeDocument/2006/relationships/slide" Target="slide5.xml"/></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48.xml"/><Relationship Id="rId6" Type="http://schemas.openxmlformats.org/officeDocument/2006/relationships/image" Target="../media/image14.jpeg"/><Relationship Id="rId5" Type="http://schemas.openxmlformats.org/officeDocument/2006/relationships/hyperlink" Target="http://images.google.com.vn/imgres?imgurl=http://www.haiphongpartner.com/upload_images/Image/LIEN/Du%20Lich/201-trong.jpg&amp;imgrefurl=http://www.haiphongpartner.com/home/detail.php?iCha=57&amp;iCat=317&amp;iNew=1187&amp;module=news&amp;usg=__hG_BK_XlMrpwn0vWx_Y8WkQaCy0=&amp;h=208&amp;w=301&amp;sz=56&amp;hl=vi&amp;start=38&amp;tbnid=gLm10UkHN5VK-M:&amp;tbnh=80&amp;tbnw=116&amp;prev=/images?q=tr%E1%BB%91ng+%C4%91%E1%BB%93ng+%C4%90%C3%B4ng+S%C6%A1n&amp;gbv=2&amp;ndsp=20&amp;hl=vi&amp;sa=N&amp;start=20" TargetMode="External"/><Relationship Id="rId4" Type="http://schemas.openxmlformats.org/officeDocument/2006/relationships/image" Target="NULL" TargetMode="External"/><Relationship Id="rId3" Type="http://schemas.openxmlformats.org/officeDocument/2006/relationships/image" Target="../media/image13.jpeg"/><Relationship Id="rId2" Type="http://schemas.openxmlformats.org/officeDocument/2006/relationships/hyperlink" Target="http://images.google.com.vn/imgres?imgurl=http://www.cinet.gov.vn/sacmau/trongdongdongson/images/t4.jpg&amp;imgrefurl=http://www.cinet.gov.vn/sacmau/trongdongdongson/trongdong.htm&amp;usg=__JboSZEx1cpgrQFo_UefFDe3fxNY=&amp;h=224&amp;w=400&amp;sz=40&amp;hl=vi&amp;start=40&amp;tbnid=Xx53ZvVctyVrAM:&amp;tbnh=69&amp;tbnw=124&amp;prev=/images?q=tr%E1%BB%91ng+%C4%91%E1%BB%93ng+%C4%90%C3%B4ng+S%C6%A1n&amp;gbv=2&amp;ndsp=20&amp;hl=vi&amp;sa=N&amp;start=20" TargetMode="External"/><Relationship Id="rId1" Type="http://schemas.openxmlformats.org/officeDocument/2006/relationships/slide" Target="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17.xml"/><Relationship Id="rId2" Type="http://schemas.openxmlformats.org/officeDocument/2006/relationships/image" Target="../media/image6.pn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94.xml"/><Relationship Id="rId8" Type="http://schemas.openxmlformats.org/officeDocument/2006/relationships/image" Target="../media/image20.jpeg"/><Relationship Id="rId7" Type="http://schemas.openxmlformats.org/officeDocument/2006/relationships/image" Target="../media/image19.jpeg"/><Relationship Id="rId6" Type="http://schemas.openxmlformats.org/officeDocument/2006/relationships/image" Target="NULL" TargetMode="External"/><Relationship Id="rId5" Type="http://schemas.openxmlformats.org/officeDocument/2006/relationships/image" Target="../media/image18.jpeg"/><Relationship Id="rId4" Type="http://schemas.openxmlformats.org/officeDocument/2006/relationships/hyperlink" Target="http://images.google.com.vn/imgres?imgurl=http://images7.dantri.com.vn/Uploaded/lantt/thang2.2008/trong2703008.jpg&amp;imgrefurl=http://dantri.com.vn/c23/s157-224925/nhung-vat-dung-trong-sinh-hoat-cua-nguoi-viet-co.htm&amp;usg=__GZAc7jdzBH8mcUa0j6h3r1NRXkc=&amp;h=300&amp;w=400&amp;sz=34&amp;hl=vi&amp;start=41&amp;tbnid=N3rh_tRtKbUqXM:&amp;tbnh=93&amp;tbnw=124&amp;prev=/images?q=tr%E1%BB%91ng+%C4%91%E1%BB%93ng+%C4%90%C3%B4ng+S%C6%A1n&amp;gbv=2&amp;ndsp=20&amp;hl=vi&amp;sa=N&amp;start=40" TargetMode="Externa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8.jpeg"/><Relationship Id="rId1"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05.xml"/><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05.xml"/><Relationship Id="rId2" Type="http://schemas.openxmlformats.org/officeDocument/2006/relationships/image" Target="../media/image6.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J023"/>
          <p:cNvPicPr>
            <a:picLocks noChangeAspect="1" noChangeArrowheads="1"/>
          </p:cNvPicPr>
          <p:nvPr/>
        </p:nvPicPr>
        <p:blipFill>
          <a:blip r:embed="rId1">
            <a:extLst>
              <a:ext uri="{28A0092B-C50C-407E-A947-70E740481C1C}">
                <a14:useLocalDpi xmlns:a14="http://schemas.microsoft.com/office/drawing/2010/main" val="0"/>
              </a:ext>
            </a:extLst>
          </a:blip>
          <a:srcRect l="10834" t="5556" r="5833" b="3333"/>
          <a:stretch>
            <a:fillRect/>
          </a:stretch>
        </p:blipFill>
        <p:spPr bwMode="auto">
          <a:xfrm>
            <a:off x="19665" y="85725"/>
            <a:ext cx="11887200" cy="668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0" descr="DSTARS-P"/>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989695" y="85725"/>
            <a:ext cx="1411605" cy="1010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1" descr="DSTARS-P"/>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85725"/>
            <a:ext cx="1411605" cy="1010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2" descr="DSTARS-P"/>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60195" y="5687259"/>
            <a:ext cx="1411605" cy="101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5" descr="DSTARS-P"/>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841105" y="4840605"/>
            <a:ext cx="1411605" cy="1010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7"/>
          <p:cNvSpPr>
            <a:spLocks noChangeArrowheads="1" noChangeShapeType="1" noTextEdit="1"/>
          </p:cNvSpPr>
          <p:nvPr/>
        </p:nvSpPr>
        <p:spPr bwMode="auto">
          <a:xfrm>
            <a:off x="3640455" y="2714506"/>
            <a:ext cx="4829175" cy="638294"/>
          </a:xfrm>
          <a:prstGeom prst="rect">
            <a:avLst/>
          </a:prstGeom>
        </p:spPr>
        <p:txBody>
          <a:bodyPr wrap="none" fromWordArt="1">
            <a:prstTxWarp prst="textPlain">
              <a:avLst>
                <a:gd name="adj" fmla="val 50000"/>
              </a:avLst>
            </a:prstTxWarp>
          </a:bodyPr>
          <a:lstStyle/>
          <a:p>
            <a:pPr algn="ctr"/>
            <a:r>
              <a:rPr lang="en-US" sz="3510" b="1" kern="10" dirty="0" err="1" smtClean="0">
                <a:ln w="12700">
                  <a:solidFill>
                    <a:schemeClr val="tx2"/>
                  </a:solidFill>
                  <a:rou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Trống</a:t>
            </a:r>
            <a:r>
              <a:rPr lang="en-US" sz="3510" b="1" kern="10" dirty="0" smtClean="0">
                <a:ln w="12700">
                  <a:solidFill>
                    <a:schemeClr val="tx2"/>
                  </a:solidFill>
                  <a:rou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 </a:t>
            </a:r>
            <a:r>
              <a:rPr lang="en-US" sz="3510" b="1" kern="10" dirty="0" err="1" smtClean="0">
                <a:ln w="12700">
                  <a:solidFill>
                    <a:schemeClr val="tx2"/>
                  </a:solidFill>
                  <a:rou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đồng</a:t>
            </a:r>
            <a:r>
              <a:rPr lang="en-US" sz="3510" b="1" kern="10" dirty="0" smtClean="0">
                <a:ln w="12700">
                  <a:solidFill>
                    <a:schemeClr val="tx2"/>
                  </a:solidFill>
                  <a:rou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 </a:t>
            </a:r>
            <a:r>
              <a:rPr lang="en-US" sz="3510" b="1" kern="10" dirty="0" err="1" smtClean="0">
                <a:ln w="12700">
                  <a:solidFill>
                    <a:schemeClr val="tx2"/>
                  </a:solidFill>
                  <a:rou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Đông</a:t>
            </a:r>
            <a:r>
              <a:rPr lang="en-US" sz="3510" b="1" kern="10" dirty="0" smtClean="0">
                <a:ln w="12700">
                  <a:solidFill>
                    <a:schemeClr val="tx2"/>
                  </a:solidFill>
                  <a:rou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 </a:t>
            </a:r>
            <a:r>
              <a:rPr lang="en-US" sz="3510" b="1" kern="10" dirty="0" err="1" smtClean="0">
                <a:ln w="12700">
                  <a:solidFill>
                    <a:schemeClr val="tx2"/>
                  </a:solidFill>
                  <a:rou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Sơn</a:t>
            </a:r>
            <a:endParaRPr lang="en-US" sz="3510" b="1" kern="10" dirty="0">
              <a:ln w="12700">
                <a:solidFill>
                  <a:schemeClr val="tx2"/>
                </a:solidFill>
                <a:rou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endParaRPr>
          </a:p>
        </p:txBody>
      </p:sp>
      <p:sp>
        <p:nvSpPr>
          <p:cNvPr id="12" name="Text Box 5"/>
          <p:cNvSpPr txBox="1">
            <a:spLocks noChangeArrowheads="1"/>
          </p:cNvSpPr>
          <p:nvPr/>
        </p:nvSpPr>
        <p:spPr bwMode="auto">
          <a:xfrm>
            <a:off x="4680585" y="1926075"/>
            <a:ext cx="2948583" cy="45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2340" b="1" u="sng" dirty="0" err="1">
                <a:solidFill>
                  <a:srgbClr val="0000FF"/>
                </a:solidFill>
                <a:latin typeface="HP001 4 hàng" panose="020B0603050302020204" pitchFamily="34" charset="0"/>
              </a:rPr>
              <a:t>Tập</a:t>
            </a:r>
            <a:r>
              <a:rPr lang="en-US" altLang="en-US" sz="2340" b="1" u="sng" dirty="0">
                <a:solidFill>
                  <a:srgbClr val="0000FF"/>
                </a:solidFill>
                <a:latin typeface="HP001 4 hàng" panose="020B0603050302020204" pitchFamily="34" charset="0"/>
              </a:rPr>
              <a:t> </a:t>
            </a:r>
            <a:r>
              <a:rPr lang="en-US" altLang="en-US" sz="2340" b="1" u="sng" dirty="0" err="1">
                <a:solidFill>
                  <a:srgbClr val="0000FF"/>
                </a:solidFill>
                <a:latin typeface="HP001 4 hàng" panose="020B0603050302020204" pitchFamily="34" charset="0"/>
              </a:rPr>
              <a:t>đọc</a:t>
            </a:r>
            <a:endParaRPr lang="en-US" altLang="en-US" sz="2340" b="1" u="sng" dirty="0">
              <a:solidFill>
                <a:srgbClr val="0000FF"/>
              </a:solidFill>
              <a:latin typeface="HP001 4 hàng" panose="020B06030503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0-#ppt_h/2"/>
                                          </p:val>
                                        </p:tav>
                                        <p:tav tm="100000">
                                          <p:val>
                                            <p:strVal val="#ppt_y"/>
                                          </p:val>
                                        </p:tav>
                                      </p:tavLst>
                                    </p:anim>
                                  </p:childTnLst>
                                </p:cTn>
                              </p:par>
                              <p:par>
                                <p:cTn id="9" presetID="1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slide(fromBottom)">
                                      <p:cBhvr>
                                        <p:cTn id="11" dur="2000"/>
                                        <p:tgtEl>
                                          <p:spTgt spid="10"/>
                                        </p:tgtEl>
                                      </p:cBhvr>
                                    </p:animEffect>
                                  </p:childTnLst>
                                </p:cTn>
                              </p:par>
                              <p:par>
                                <p:cTn id="12" presetID="26" presetClass="emph" presetSubtype="0" fill="hold" nodeType="withEffect">
                                  <p:stCondLst>
                                    <p:cond delay="0"/>
                                  </p:stCondLst>
                                  <p:childTnLst>
                                    <p:animEffect transition="out" filter="fade">
                                      <p:cBhvr>
                                        <p:cTn id="13" dur="1000" tmFilter="0, 0; .2, .5; .8, .5; 1, 0"/>
                                        <p:tgtEl>
                                          <p:spTgt spid="10"/>
                                        </p:tgtEl>
                                      </p:cBhvr>
                                    </p:animEffect>
                                    <p:animScale>
                                      <p:cBhvr>
                                        <p:cTn id="14" dur="500" autoRev="1" fill="hold"/>
                                        <p:tgtEl>
                                          <p:spTgt spid="10"/>
                                        </p:tgtEl>
                                      </p:cBhvr>
                                      <p:by x="105000" y="105000"/>
                                    </p:animScale>
                                  </p:childTnLst>
                                </p:cTn>
                              </p:par>
                              <p:par>
                                <p:cTn id="15" presetID="23" presetClass="emph" presetSubtype="0" repeatCount="indefinite" fill="hold" nodeType="withEffect">
                                  <p:stCondLst>
                                    <p:cond delay="0"/>
                                  </p:stCondLst>
                                  <p:childTnLst>
                                    <p:animClr clrSpc="hsl" dir="cw">
                                      <p:cBhvr override="childStyle">
                                        <p:cTn id="16" dur="5000" fill="hold"/>
                                        <p:tgtEl>
                                          <p:spTgt spid="10"/>
                                        </p:tgtEl>
                                        <p:attrNameLst>
                                          <p:attrName>style.color</p:attrName>
                                        </p:attrNameLst>
                                      </p:cBhvr>
                                      <p:by>
                                        <p:hsl h="10842353" s="0" l="0"/>
                                      </p:by>
                                    </p:animClr>
                                    <p:animClr clrSpc="hsl" dir="cw">
                                      <p:cBhvr>
                                        <p:cTn id="17" dur="5000" fill="hold"/>
                                        <p:tgtEl>
                                          <p:spTgt spid="10"/>
                                        </p:tgtEl>
                                        <p:attrNameLst>
                                          <p:attrName>fillcolor</p:attrName>
                                        </p:attrNameLst>
                                      </p:cBhvr>
                                      <p:by>
                                        <p:hsl h="10842353" s="0" l="0"/>
                                      </p:by>
                                    </p:animClr>
                                    <p:animClr clrSpc="hsl" dir="cw">
                                      <p:cBhvr>
                                        <p:cTn id="18" dur="5000" fill="hold"/>
                                        <p:tgtEl>
                                          <p:spTgt spid="10"/>
                                        </p:tgtEl>
                                        <p:attrNameLst>
                                          <p:attrName>stroke.color</p:attrName>
                                        </p:attrNameLst>
                                      </p:cBhvr>
                                      <p:by>
                                        <p:hsl h="10842353" s="0" l="0"/>
                                      </p:by>
                                    </p:animClr>
                                    <p:set>
                                      <p:cBhvr>
                                        <p:cTn id="19" dur="50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574" y="127517"/>
            <a:ext cx="11850053" cy="660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3"/>
          <p:cNvPicPr>
            <a:picLocks noChangeAspect="1" noChangeArrowheads="1"/>
          </p:cNvPicPr>
          <p:nvPr/>
        </p:nvPicPr>
        <p:blipFill>
          <a:blip r:embed="rId2">
            <a:extLst>
              <a:ext uri="{28A0092B-C50C-407E-A947-70E740481C1C}">
                <a14:useLocalDpi xmlns:a14="http://schemas.microsoft.com/office/drawing/2010/main" val="0"/>
              </a:ext>
            </a:extLst>
          </a:blip>
          <a:srcRect l="3465" r="34399" b="5898"/>
          <a:stretch>
            <a:fillRect/>
          </a:stretch>
        </p:blipFill>
        <p:spPr bwMode="auto">
          <a:xfrm>
            <a:off x="233721" y="276107"/>
            <a:ext cx="11356300" cy="6161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Hộp_Văn_Bản 7"/>
          <p:cNvSpPr txBox="1">
            <a:spLocks noChangeArrowheads="1"/>
          </p:cNvSpPr>
          <p:nvPr/>
        </p:nvSpPr>
        <p:spPr bwMode="auto">
          <a:xfrm>
            <a:off x="2567047" y="1676400"/>
            <a:ext cx="6753106" cy="989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926" tIns="43962" rIns="87926" bIns="43962">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5850" b="1" dirty="0" err="1" smtClean="0">
                <a:solidFill>
                  <a:srgbClr val="FF0000"/>
                </a:solidFill>
                <a:latin typeface="Times New Roman" panose="02020603050405020304" pitchFamily="18" charset="0"/>
                <a:cs typeface="Times New Roman" panose="02020603050405020304" pitchFamily="18" charset="0"/>
              </a:rPr>
              <a:t>Luyện</a:t>
            </a:r>
            <a:r>
              <a:rPr lang="en-US" altLang="en-US" sz="5850" b="1" dirty="0" smtClean="0">
                <a:solidFill>
                  <a:srgbClr val="FF0000"/>
                </a:solidFill>
                <a:latin typeface="Times New Roman" panose="02020603050405020304" pitchFamily="18" charset="0"/>
                <a:cs typeface="Times New Roman" panose="02020603050405020304" pitchFamily="18" charset="0"/>
              </a:rPr>
              <a:t> </a:t>
            </a:r>
            <a:r>
              <a:rPr lang="en-US" altLang="en-US" sz="5850" b="1" dirty="0" err="1" smtClean="0">
                <a:solidFill>
                  <a:srgbClr val="FF0000"/>
                </a:solidFill>
                <a:latin typeface="Times New Roman" panose="02020603050405020304" pitchFamily="18" charset="0"/>
                <a:cs typeface="Times New Roman" panose="02020603050405020304" pitchFamily="18" charset="0"/>
              </a:rPr>
              <a:t>đọc</a:t>
            </a:r>
            <a:r>
              <a:rPr lang="en-US" altLang="en-US" sz="5850" b="1" dirty="0" smtClean="0">
                <a:solidFill>
                  <a:srgbClr val="FF0000"/>
                </a:solidFill>
                <a:latin typeface="Times New Roman" panose="02020603050405020304" pitchFamily="18" charset="0"/>
                <a:cs typeface="Times New Roman" panose="02020603050405020304" pitchFamily="18" charset="0"/>
              </a:rPr>
              <a:t> </a:t>
            </a:r>
            <a:r>
              <a:rPr lang="en-US" altLang="en-US" sz="5850" b="1" dirty="0" err="1" smtClean="0">
                <a:solidFill>
                  <a:srgbClr val="FF0000"/>
                </a:solidFill>
                <a:latin typeface="Times New Roman" panose="02020603050405020304" pitchFamily="18" charset="0"/>
                <a:cs typeface="Times New Roman" panose="02020603050405020304" pitchFamily="18" charset="0"/>
              </a:rPr>
              <a:t>câu</a:t>
            </a:r>
            <a:r>
              <a:rPr lang="en-US" altLang="en-US" sz="5850" b="1" dirty="0" smtClean="0">
                <a:solidFill>
                  <a:srgbClr val="FF0000"/>
                </a:solidFill>
                <a:latin typeface="Times New Roman" panose="02020603050405020304" pitchFamily="18" charset="0"/>
                <a:cs typeface="Times New Roman" panose="02020603050405020304" pitchFamily="18" charset="0"/>
              </a:rPr>
              <a:t> </a:t>
            </a:r>
            <a:r>
              <a:rPr lang="en-US" altLang="en-US" sz="5850" b="1" dirty="0" err="1" smtClean="0">
                <a:solidFill>
                  <a:srgbClr val="FF0000"/>
                </a:solidFill>
                <a:latin typeface="Times New Roman" panose="02020603050405020304" pitchFamily="18" charset="0"/>
                <a:cs typeface="Times New Roman" panose="02020603050405020304" pitchFamily="18" charset="0"/>
              </a:rPr>
              <a:t>dài</a:t>
            </a:r>
            <a:endParaRPr lang="en-US" altLang="en-US" sz="5850" b="1" dirty="0">
              <a:solidFill>
                <a:srgbClr val="FF0000"/>
              </a:solidFill>
              <a:latin typeface="Times New Roman" panose="02020603050405020304" pitchFamily="18" charset="0"/>
              <a:cs typeface="Times New Roman" panose="02020603050405020304" pitchFamily="18" charset="0"/>
            </a:endParaRPr>
          </a:p>
        </p:txBody>
      </p:sp>
      <p:sp>
        <p:nvSpPr>
          <p:cNvPr id="6" name="Text Box 21"/>
          <p:cNvSpPr txBox="1">
            <a:spLocks noChangeArrowheads="1"/>
          </p:cNvSpPr>
          <p:nvPr/>
        </p:nvSpPr>
        <p:spPr bwMode="auto">
          <a:xfrm>
            <a:off x="1873330" y="2970074"/>
            <a:ext cx="848987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eaLnBrk="0" fontAlgn="base" hangingPunct="0">
              <a:spcBef>
                <a:spcPct val="20000"/>
              </a:spcBef>
              <a:spcAft>
                <a:spcPct val="0"/>
              </a:spcAft>
              <a:buChar char="»"/>
              <a:defRPr sz="2000">
                <a:solidFill>
                  <a:schemeClr val="tx1"/>
                </a:solidFill>
                <a:latin typeface="Arial" panose="020B0604020202020204" pitchFamily="34" charset="0"/>
              </a:defRPr>
            </a:lvl6pPr>
            <a:lvl7pPr eaLnBrk="0" fontAlgn="base" hangingPunct="0">
              <a:spcBef>
                <a:spcPct val="20000"/>
              </a:spcBef>
              <a:spcAft>
                <a:spcPct val="0"/>
              </a:spcAft>
              <a:buChar char="»"/>
              <a:defRPr sz="2000">
                <a:solidFill>
                  <a:schemeClr val="tx1"/>
                </a:solidFill>
                <a:latin typeface="Arial" panose="020B0604020202020204" pitchFamily="34" charset="0"/>
              </a:defRPr>
            </a:lvl7pPr>
            <a:lvl8pPr eaLnBrk="0" fontAlgn="base" hangingPunct="0">
              <a:spcBef>
                <a:spcPct val="20000"/>
              </a:spcBef>
              <a:spcAft>
                <a:spcPct val="0"/>
              </a:spcAft>
              <a:buChar char="»"/>
              <a:defRPr sz="2000">
                <a:solidFill>
                  <a:schemeClr val="tx1"/>
                </a:solidFill>
                <a:latin typeface="Arial" panose="020B0604020202020204" pitchFamily="34" charset="0"/>
              </a:defRPr>
            </a:lvl8pPr>
            <a:lvl9pPr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pPr>
            <a:r>
              <a:rPr lang="en-US" altLang="en-US" sz="3600" b="1" i="0" dirty="0">
                <a:solidFill>
                  <a:srgbClr val="0000FF"/>
                </a:solidFill>
                <a:latin typeface="Times New Roman" panose="02020603050405020304" pitchFamily="18" charset="0"/>
              </a:rPr>
              <a:t>	</a:t>
            </a:r>
            <a:r>
              <a:rPr lang="en-US" altLang="en-US" sz="3600" b="1" i="0" dirty="0" err="1">
                <a:solidFill>
                  <a:srgbClr val="0000FF"/>
                </a:solidFill>
                <a:latin typeface="Times New Roman" panose="02020603050405020304" pitchFamily="18" charset="0"/>
              </a:rPr>
              <a:t>Niềm</a:t>
            </a:r>
            <a:r>
              <a:rPr lang="en-US" altLang="en-US" sz="3600" b="1" i="0" dirty="0">
                <a:solidFill>
                  <a:srgbClr val="0000FF"/>
                </a:solidFill>
                <a:latin typeface="Times New Roman" panose="02020603050405020304" pitchFamily="18" charset="0"/>
              </a:rPr>
              <a:t> </a:t>
            </a:r>
            <a:r>
              <a:rPr lang="en-US" altLang="en-US" sz="3600" b="1" i="0" dirty="0" err="1">
                <a:solidFill>
                  <a:srgbClr val="0000FF"/>
                </a:solidFill>
                <a:latin typeface="Times New Roman" panose="02020603050405020304" pitchFamily="18" charset="0"/>
              </a:rPr>
              <a:t>tự</a:t>
            </a:r>
            <a:r>
              <a:rPr lang="en-US" altLang="en-US" sz="3600" b="1" i="0" dirty="0">
                <a:solidFill>
                  <a:srgbClr val="0000FF"/>
                </a:solidFill>
                <a:latin typeface="Times New Roman" panose="02020603050405020304" pitchFamily="18" charset="0"/>
              </a:rPr>
              <a:t> </a:t>
            </a:r>
            <a:r>
              <a:rPr lang="en-US" altLang="en-US" sz="3600" b="1" i="0" dirty="0" err="1">
                <a:solidFill>
                  <a:srgbClr val="0000FF"/>
                </a:solidFill>
                <a:latin typeface="Times New Roman" panose="02020603050405020304" pitchFamily="18" charset="0"/>
              </a:rPr>
              <a:t>hào</a:t>
            </a:r>
            <a:r>
              <a:rPr lang="en-US" altLang="en-US" sz="3600" b="1" i="0" dirty="0">
                <a:solidFill>
                  <a:srgbClr val="0000FF"/>
                </a:solidFill>
                <a:latin typeface="Times New Roman" panose="02020603050405020304" pitchFamily="18" charset="0"/>
              </a:rPr>
              <a:t> </a:t>
            </a:r>
            <a:r>
              <a:rPr lang="en-US" altLang="en-US" sz="3600" b="1" i="0" dirty="0" err="1">
                <a:solidFill>
                  <a:srgbClr val="C00000"/>
                </a:solidFill>
                <a:latin typeface="Times New Roman" panose="02020603050405020304" pitchFamily="18" charset="0"/>
              </a:rPr>
              <a:t>chính</a:t>
            </a:r>
            <a:r>
              <a:rPr lang="en-US" altLang="en-US" sz="3600" b="1" i="0" dirty="0">
                <a:solidFill>
                  <a:srgbClr val="C00000"/>
                </a:solidFill>
                <a:latin typeface="Times New Roman" panose="02020603050405020304" pitchFamily="18" charset="0"/>
              </a:rPr>
              <a:t> </a:t>
            </a:r>
            <a:r>
              <a:rPr lang="en-US" altLang="en-US" sz="3600" b="1" i="0" dirty="0" err="1">
                <a:solidFill>
                  <a:srgbClr val="C00000"/>
                </a:solidFill>
                <a:latin typeface="Times New Roman" panose="02020603050405020304" pitchFamily="18" charset="0"/>
              </a:rPr>
              <a:t>đáng</a:t>
            </a:r>
            <a:r>
              <a:rPr lang="en-US" altLang="en-US" sz="3600" b="1" i="0" dirty="0">
                <a:solidFill>
                  <a:srgbClr val="C00000"/>
                </a:solidFill>
                <a:latin typeface="Times New Roman" panose="02020603050405020304" pitchFamily="18" charset="0"/>
              </a:rPr>
              <a:t> </a:t>
            </a:r>
            <a:r>
              <a:rPr lang="en-US" altLang="en-US" sz="3600" b="1" i="0" dirty="0" err="1">
                <a:solidFill>
                  <a:srgbClr val="0000FF"/>
                </a:solidFill>
                <a:latin typeface="Times New Roman" panose="02020603050405020304" pitchFamily="18" charset="0"/>
              </a:rPr>
              <a:t>của</a:t>
            </a:r>
            <a:r>
              <a:rPr lang="en-US" altLang="en-US" sz="3600" b="1" i="0" dirty="0">
                <a:solidFill>
                  <a:srgbClr val="0000FF"/>
                </a:solidFill>
                <a:latin typeface="Times New Roman" panose="02020603050405020304" pitchFamily="18" charset="0"/>
              </a:rPr>
              <a:t> </a:t>
            </a:r>
            <a:r>
              <a:rPr lang="en-US" altLang="en-US" sz="3600" b="1" i="0" dirty="0" err="1">
                <a:solidFill>
                  <a:srgbClr val="0000FF"/>
                </a:solidFill>
                <a:latin typeface="Times New Roman" panose="02020603050405020304" pitchFamily="18" charset="0"/>
              </a:rPr>
              <a:t>chúng</a:t>
            </a:r>
            <a:r>
              <a:rPr lang="en-US" altLang="en-US" sz="3600" b="1" i="0" dirty="0">
                <a:solidFill>
                  <a:srgbClr val="0000FF"/>
                </a:solidFill>
                <a:latin typeface="Times New Roman" panose="02020603050405020304" pitchFamily="18" charset="0"/>
              </a:rPr>
              <a:t> ta </a:t>
            </a:r>
            <a:r>
              <a:rPr lang="en-US" altLang="en-US" sz="3600" b="1" i="0" dirty="0" err="1">
                <a:solidFill>
                  <a:srgbClr val="0000FF"/>
                </a:solidFill>
                <a:latin typeface="Times New Roman" panose="02020603050405020304" pitchFamily="18" charset="0"/>
              </a:rPr>
              <a:t>trong</a:t>
            </a:r>
            <a:r>
              <a:rPr lang="en-US" altLang="en-US" sz="3600" b="1" i="0" dirty="0">
                <a:solidFill>
                  <a:srgbClr val="0000FF"/>
                </a:solidFill>
                <a:latin typeface="Times New Roman" panose="02020603050405020304" pitchFamily="18" charset="0"/>
              </a:rPr>
              <a:t> </a:t>
            </a:r>
            <a:r>
              <a:rPr lang="en-US" altLang="en-US" sz="3600" b="1" i="0" dirty="0" err="1">
                <a:solidFill>
                  <a:srgbClr val="0000FF"/>
                </a:solidFill>
                <a:latin typeface="Times New Roman" panose="02020603050405020304" pitchFamily="18" charset="0"/>
              </a:rPr>
              <a:t>nền</a:t>
            </a:r>
            <a:r>
              <a:rPr lang="en-US" altLang="en-US" sz="3600" b="1" i="0" dirty="0">
                <a:solidFill>
                  <a:srgbClr val="0000FF"/>
                </a:solidFill>
                <a:latin typeface="Times New Roman" panose="02020603050405020304" pitchFamily="18" charset="0"/>
              </a:rPr>
              <a:t> </a:t>
            </a:r>
            <a:r>
              <a:rPr lang="en-US" altLang="en-US" sz="3600" b="1" i="0" dirty="0" err="1">
                <a:solidFill>
                  <a:srgbClr val="0000FF"/>
                </a:solidFill>
                <a:latin typeface="Times New Roman" panose="02020603050405020304" pitchFamily="18" charset="0"/>
              </a:rPr>
              <a:t>văn</a:t>
            </a:r>
            <a:r>
              <a:rPr lang="en-US" altLang="en-US" sz="3600" b="1" i="0" dirty="0">
                <a:solidFill>
                  <a:srgbClr val="0000FF"/>
                </a:solidFill>
                <a:latin typeface="Times New Roman" panose="02020603050405020304" pitchFamily="18" charset="0"/>
              </a:rPr>
              <a:t> </a:t>
            </a:r>
            <a:r>
              <a:rPr lang="en-US" altLang="en-US" sz="3600" b="1" i="0" dirty="0" err="1">
                <a:solidFill>
                  <a:srgbClr val="0000FF"/>
                </a:solidFill>
                <a:latin typeface="Times New Roman" panose="02020603050405020304" pitchFamily="18" charset="0"/>
              </a:rPr>
              <a:t>hoá</a:t>
            </a:r>
            <a:r>
              <a:rPr lang="en-US" altLang="en-US" sz="3600" b="1" i="0" dirty="0">
                <a:solidFill>
                  <a:srgbClr val="0000FF"/>
                </a:solidFill>
                <a:latin typeface="Times New Roman" panose="02020603050405020304" pitchFamily="18" charset="0"/>
              </a:rPr>
              <a:t> </a:t>
            </a:r>
            <a:r>
              <a:rPr lang="en-US" altLang="en-US" sz="3600" b="1" i="0" dirty="0" err="1">
                <a:solidFill>
                  <a:srgbClr val="0000FF"/>
                </a:solidFill>
                <a:latin typeface="Times New Roman" panose="02020603050405020304" pitchFamily="18" charset="0"/>
              </a:rPr>
              <a:t>Đông</a:t>
            </a:r>
            <a:r>
              <a:rPr lang="en-US" altLang="en-US" sz="3600" b="1" i="0" dirty="0">
                <a:solidFill>
                  <a:srgbClr val="0000FF"/>
                </a:solidFill>
                <a:latin typeface="Times New Roman" panose="02020603050405020304" pitchFamily="18" charset="0"/>
              </a:rPr>
              <a:t> </a:t>
            </a:r>
            <a:r>
              <a:rPr lang="en-US" altLang="en-US" sz="3600" b="1" i="0" dirty="0" err="1">
                <a:solidFill>
                  <a:srgbClr val="0000FF"/>
                </a:solidFill>
                <a:latin typeface="Times New Roman" panose="02020603050405020304" pitchFamily="18" charset="0"/>
              </a:rPr>
              <a:t>Sơn</a:t>
            </a:r>
            <a:r>
              <a:rPr lang="en-US" altLang="en-US" sz="3600" b="1" i="0" dirty="0">
                <a:solidFill>
                  <a:srgbClr val="0000FF"/>
                </a:solidFill>
                <a:latin typeface="Times New Roman" panose="02020603050405020304" pitchFamily="18" charset="0"/>
              </a:rPr>
              <a:t> </a:t>
            </a:r>
            <a:r>
              <a:rPr lang="en-US" altLang="en-US" sz="3600" b="1" i="0" dirty="0" err="1">
                <a:solidFill>
                  <a:srgbClr val="0000FF"/>
                </a:solidFill>
                <a:latin typeface="Times New Roman" panose="02020603050405020304" pitchFamily="18" charset="0"/>
              </a:rPr>
              <a:t>chính</a:t>
            </a:r>
            <a:r>
              <a:rPr lang="en-US" altLang="en-US" sz="3600" b="1" i="0" dirty="0">
                <a:solidFill>
                  <a:srgbClr val="0000FF"/>
                </a:solidFill>
                <a:latin typeface="Times New Roman" panose="02020603050405020304" pitchFamily="18" charset="0"/>
              </a:rPr>
              <a:t> </a:t>
            </a:r>
            <a:r>
              <a:rPr lang="en-US" altLang="en-US" sz="3600" b="1" i="0" dirty="0" err="1">
                <a:solidFill>
                  <a:srgbClr val="0000FF"/>
                </a:solidFill>
                <a:latin typeface="Times New Roman" panose="02020603050405020304" pitchFamily="18" charset="0"/>
              </a:rPr>
              <a:t>là</a:t>
            </a:r>
            <a:r>
              <a:rPr lang="en-US" altLang="en-US" sz="3600" b="1" i="0" dirty="0">
                <a:solidFill>
                  <a:srgbClr val="0000FF"/>
                </a:solidFill>
                <a:latin typeface="Times New Roman" panose="02020603050405020304" pitchFamily="18" charset="0"/>
              </a:rPr>
              <a:t> </a:t>
            </a:r>
            <a:r>
              <a:rPr lang="en-US" altLang="en-US" sz="3600" b="1" i="0" dirty="0" err="1">
                <a:solidFill>
                  <a:srgbClr val="0000FF"/>
                </a:solidFill>
                <a:latin typeface="Times New Roman" panose="02020603050405020304" pitchFamily="18" charset="0"/>
              </a:rPr>
              <a:t>bộ</a:t>
            </a:r>
            <a:r>
              <a:rPr lang="en-US" altLang="en-US" sz="3600" b="1" i="0" dirty="0">
                <a:solidFill>
                  <a:srgbClr val="0000FF"/>
                </a:solidFill>
                <a:latin typeface="Times New Roman" panose="02020603050405020304" pitchFamily="18" charset="0"/>
              </a:rPr>
              <a:t> </a:t>
            </a:r>
            <a:r>
              <a:rPr lang="en-US" altLang="en-US" sz="3600" b="1" i="0" dirty="0" err="1">
                <a:solidFill>
                  <a:srgbClr val="0000FF"/>
                </a:solidFill>
                <a:latin typeface="Times New Roman" panose="02020603050405020304" pitchFamily="18" charset="0"/>
              </a:rPr>
              <a:t>sưu</a:t>
            </a:r>
            <a:r>
              <a:rPr lang="en-US" altLang="en-US" sz="3600" b="1" i="0" dirty="0">
                <a:solidFill>
                  <a:srgbClr val="0000FF"/>
                </a:solidFill>
                <a:latin typeface="Times New Roman" panose="02020603050405020304" pitchFamily="18" charset="0"/>
              </a:rPr>
              <a:t> </a:t>
            </a:r>
            <a:r>
              <a:rPr lang="en-US" altLang="en-US" sz="3600" b="1" i="0" dirty="0" err="1">
                <a:solidFill>
                  <a:srgbClr val="0000FF"/>
                </a:solidFill>
                <a:latin typeface="Times New Roman" panose="02020603050405020304" pitchFamily="18" charset="0"/>
              </a:rPr>
              <a:t>tập</a:t>
            </a:r>
            <a:r>
              <a:rPr lang="en-US" altLang="en-US" sz="3600" b="1" i="0" dirty="0">
                <a:solidFill>
                  <a:srgbClr val="0000FF"/>
                </a:solidFill>
                <a:latin typeface="Times New Roman" panose="02020603050405020304" pitchFamily="18" charset="0"/>
              </a:rPr>
              <a:t> </a:t>
            </a:r>
            <a:r>
              <a:rPr lang="en-US" altLang="en-US" sz="3600" b="1" i="0" dirty="0" err="1">
                <a:solidFill>
                  <a:srgbClr val="0000FF"/>
                </a:solidFill>
                <a:latin typeface="Times New Roman" panose="02020603050405020304" pitchFamily="18" charset="0"/>
              </a:rPr>
              <a:t>trống</a:t>
            </a:r>
            <a:r>
              <a:rPr lang="en-US" altLang="en-US" sz="3600" b="1" i="0" dirty="0">
                <a:solidFill>
                  <a:srgbClr val="0000FF"/>
                </a:solidFill>
                <a:latin typeface="Times New Roman" panose="02020603050405020304" pitchFamily="18" charset="0"/>
              </a:rPr>
              <a:t> </a:t>
            </a:r>
            <a:r>
              <a:rPr lang="en-US" altLang="en-US" sz="3600" b="1" i="0" dirty="0" err="1">
                <a:solidFill>
                  <a:srgbClr val="0000FF"/>
                </a:solidFill>
                <a:latin typeface="Times New Roman" panose="02020603050405020304" pitchFamily="18" charset="0"/>
              </a:rPr>
              <a:t>đồng</a:t>
            </a:r>
            <a:r>
              <a:rPr lang="en-US" altLang="en-US" sz="3600" b="1" i="0" dirty="0">
                <a:solidFill>
                  <a:srgbClr val="0000FF"/>
                </a:solidFill>
                <a:latin typeface="Times New Roman" panose="02020603050405020304" pitchFamily="18" charset="0"/>
              </a:rPr>
              <a:t> </a:t>
            </a:r>
            <a:r>
              <a:rPr lang="en-US" altLang="en-US" sz="3600" b="1" i="0" dirty="0" err="1">
                <a:solidFill>
                  <a:srgbClr val="C00000"/>
                </a:solidFill>
                <a:latin typeface="Times New Roman" panose="02020603050405020304" pitchFamily="18" charset="0"/>
              </a:rPr>
              <a:t>hết</a:t>
            </a:r>
            <a:r>
              <a:rPr lang="en-US" altLang="en-US" sz="3600" b="1" i="0" dirty="0">
                <a:solidFill>
                  <a:srgbClr val="C00000"/>
                </a:solidFill>
                <a:latin typeface="Times New Roman" panose="02020603050405020304" pitchFamily="18" charset="0"/>
              </a:rPr>
              <a:t> </a:t>
            </a:r>
            <a:r>
              <a:rPr lang="en-US" altLang="en-US" sz="3600" b="1" i="0" dirty="0" err="1">
                <a:solidFill>
                  <a:srgbClr val="C00000"/>
                </a:solidFill>
                <a:latin typeface="Times New Roman" panose="02020603050405020304" pitchFamily="18" charset="0"/>
              </a:rPr>
              <a:t>sức</a:t>
            </a:r>
            <a:r>
              <a:rPr lang="en-US" altLang="en-US" sz="3600" b="1" i="0" dirty="0">
                <a:solidFill>
                  <a:srgbClr val="C00000"/>
                </a:solidFill>
                <a:latin typeface="Times New Roman" panose="02020603050405020304" pitchFamily="18" charset="0"/>
              </a:rPr>
              <a:t> </a:t>
            </a:r>
            <a:r>
              <a:rPr lang="en-US" altLang="en-US" sz="3600" b="1" i="0" dirty="0" err="1">
                <a:solidFill>
                  <a:srgbClr val="C00000"/>
                </a:solidFill>
                <a:latin typeface="Times New Roman" panose="02020603050405020304" pitchFamily="18" charset="0"/>
              </a:rPr>
              <a:t>phong</a:t>
            </a:r>
            <a:r>
              <a:rPr lang="en-US" altLang="en-US" sz="3600" b="1" i="0" dirty="0">
                <a:solidFill>
                  <a:srgbClr val="C00000"/>
                </a:solidFill>
                <a:latin typeface="Times New Roman" panose="02020603050405020304" pitchFamily="18" charset="0"/>
              </a:rPr>
              <a:t> </a:t>
            </a:r>
            <a:r>
              <a:rPr lang="en-US" altLang="en-US" sz="3600" b="1" i="0" dirty="0" err="1">
                <a:solidFill>
                  <a:srgbClr val="C00000"/>
                </a:solidFill>
                <a:latin typeface="Times New Roman" panose="02020603050405020304" pitchFamily="18" charset="0"/>
              </a:rPr>
              <a:t>phú</a:t>
            </a:r>
            <a:r>
              <a:rPr lang="en-US" altLang="en-US" sz="3600" b="1" i="0" dirty="0">
                <a:solidFill>
                  <a:srgbClr val="C00000"/>
                </a:solidFill>
                <a:latin typeface="Times New Roman" panose="02020603050405020304" pitchFamily="18" charset="0"/>
              </a:rPr>
              <a:t>.</a:t>
            </a:r>
            <a:endParaRPr lang="en-US" altLang="en-US" sz="3600" b="1" i="0" dirty="0">
              <a:solidFill>
                <a:srgbClr val="C00000"/>
              </a:solidFill>
              <a:latin typeface="Times New Roman" panose="02020603050405020304" pitchFamily="18" charset="0"/>
            </a:endParaRPr>
          </a:p>
        </p:txBody>
      </p:sp>
      <p:sp>
        <p:nvSpPr>
          <p:cNvPr id="7" name="Line 28"/>
          <p:cNvSpPr>
            <a:spLocks noChangeShapeType="1"/>
          </p:cNvSpPr>
          <p:nvPr/>
        </p:nvSpPr>
        <p:spPr bwMode="auto">
          <a:xfrm flipH="1">
            <a:off x="7848600" y="3711021"/>
            <a:ext cx="76200" cy="381000"/>
          </a:xfrm>
          <a:prstGeom prst="line">
            <a:avLst/>
          </a:prstGeom>
          <a:noFill/>
          <a:ln w="38100">
            <a:solidFill>
              <a:srgbClr val="00206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574" y="127517"/>
            <a:ext cx="11850053" cy="660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3"/>
          <p:cNvPicPr>
            <a:picLocks noChangeAspect="1" noChangeArrowheads="1"/>
          </p:cNvPicPr>
          <p:nvPr/>
        </p:nvPicPr>
        <p:blipFill>
          <a:blip r:embed="rId2">
            <a:extLst>
              <a:ext uri="{28A0092B-C50C-407E-A947-70E740481C1C}">
                <a14:useLocalDpi xmlns:a14="http://schemas.microsoft.com/office/drawing/2010/main" val="0"/>
              </a:ext>
            </a:extLst>
          </a:blip>
          <a:srcRect l="3465" r="34399" b="5898"/>
          <a:stretch>
            <a:fillRect/>
          </a:stretch>
        </p:blipFill>
        <p:spPr bwMode="auto">
          <a:xfrm>
            <a:off x="222885" y="234315"/>
            <a:ext cx="11356301" cy="616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Hộp_Văn_Bản 7"/>
          <p:cNvSpPr txBox="1">
            <a:spLocks noChangeArrowheads="1"/>
          </p:cNvSpPr>
          <p:nvPr/>
        </p:nvSpPr>
        <p:spPr bwMode="auto">
          <a:xfrm>
            <a:off x="2748916" y="2860953"/>
            <a:ext cx="6753106" cy="989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926" tIns="43962" rIns="87926" bIns="43962">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5850" b="1">
                <a:solidFill>
                  <a:srgbClr val="FF0000"/>
                </a:solidFill>
                <a:latin typeface="Times New Roman" panose="02020603050405020304" pitchFamily="18" charset="0"/>
                <a:cs typeface="Times New Roman" panose="02020603050405020304" pitchFamily="18" charset="0"/>
              </a:rPr>
              <a:t>Đọc nhóm đôi</a:t>
            </a:r>
            <a:endParaRPr lang="en-US" altLang="en-US" sz="585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34" y="0"/>
            <a:ext cx="11429971" cy="6924973"/>
          </a:xfrm>
          <a:prstGeom prst="rect">
            <a:avLst/>
          </a:prstGeom>
          <a:noFill/>
        </p:spPr>
        <p:txBody>
          <a:bodyPr wrap="square" rtlCol="0">
            <a:spAutoFit/>
          </a:bodyPr>
          <a:lstStyle/>
          <a:p>
            <a:pPr algn="just"/>
            <a:r>
              <a:rPr lang="en-US" sz="2800" b="1" dirty="0">
                <a:solidFill>
                  <a:srgbClr val="FF0000"/>
                </a:solidFill>
              </a:rPr>
              <a:t>				</a:t>
            </a:r>
            <a:r>
              <a:rPr lang="vi-VN" sz="2800" b="1" dirty="0">
                <a:solidFill>
                  <a:srgbClr val="FF0000"/>
                </a:solidFill>
                <a:latin typeface="+mn-lt"/>
              </a:rPr>
              <a:t>Trống đồng Đông Sơn</a:t>
            </a:r>
            <a:endParaRPr lang="vi-VN" sz="2800" dirty="0">
              <a:solidFill>
                <a:srgbClr val="FF0000"/>
              </a:solidFill>
              <a:latin typeface="+mn-lt"/>
            </a:endParaRPr>
          </a:p>
          <a:p>
            <a:pPr algn="just"/>
            <a:r>
              <a:rPr lang="vi-VN" sz="2800" dirty="0">
                <a:latin typeface="+mn-lt"/>
              </a:rPr>
              <a:t>  </a:t>
            </a:r>
            <a:r>
              <a:rPr lang="vi-VN" sz="2600" dirty="0">
                <a:solidFill>
                  <a:srgbClr val="0000FF"/>
                </a:solidFill>
                <a:latin typeface="+mn-lt"/>
              </a:rPr>
              <a:t> Niềm tự hào chính đáng của chúng ta trong nền </a:t>
            </a:r>
            <a:r>
              <a:rPr lang="vi-VN" sz="2600" dirty="0" smtClean="0">
                <a:solidFill>
                  <a:srgbClr val="0000FF"/>
                </a:solidFill>
                <a:latin typeface="+mn-lt"/>
              </a:rPr>
              <a:t>văn</a:t>
            </a:r>
            <a:r>
              <a:rPr lang="en-US" sz="2600" dirty="0" smtClean="0">
                <a:solidFill>
                  <a:srgbClr val="0000FF"/>
                </a:solidFill>
                <a:latin typeface="+mn-lt"/>
              </a:rPr>
              <a:t> </a:t>
            </a:r>
            <a:r>
              <a:rPr lang="en-US" sz="2600" dirty="0" err="1" smtClean="0">
                <a:solidFill>
                  <a:srgbClr val="0000FF"/>
                </a:solidFill>
                <a:latin typeface="Arial" panose="020B0604020202020204" pitchFamily="34" charset="0"/>
              </a:rPr>
              <a:t>hóa</a:t>
            </a:r>
            <a:r>
              <a:rPr lang="vi-VN" sz="2600" dirty="0" smtClean="0">
                <a:solidFill>
                  <a:srgbClr val="0000FF"/>
                </a:solidFill>
                <a:latin typeface="+mn-lt"/>
              </a:rPr>
              <a:t> </a:t>
            </a:r>
            <a:r>
              <a:rPr lang="vi-VN" sz="2600" dirty="0">
                <a:solidFill>
                  <a:srgbClr val="0000FF"/>
                </a:solidFill>
                <a:latin typeface="+mn-lt"/>
              </a:rPr>
              <a:t>Đông Sơn chính là bộ sưu tập trống đồng hết sức phong phú.</a:t>
            </a:r>
            <a:endParaRPr lang="vi-VN" sz="2600" dirty="0">
              <a:solidFill>
                <a:srgbClr val="0000FF"/>
              </a:solidFill>
              <a:latin typeface="+mn-lt"/>
            </a:endParaRPr>
          </a:p>
          <a:p>
            <a:pPr algn="just"/>
            <a:r>
              <a:rPr lang="vi-VN" sz="2600" dirty="0">
                <a:solidFill>
                  <a:srgbClr val="0000FF"/>
                </a:solidFill>
                <a:latin typeface="+mn-lt"/>
              </a:rPr>
              <a:t>   Trống đồng Đông Sơn đa dạng không chỉ về hình dáng, kích thước mà cả về phong cách trang trí, sắp xếp hoa văn. Giữa mặt trống bao giờ cũng có hình ngôi sao nhiều </a:t>
            </a:r>
            <a:r>
              <a:rPr lang="vi-VN" sz="2600" dirty="0" smtClean="0">
                <a:solidFill>
                  <a:srgbClr val="0000FF"/>
                </a:solidFill>
                <a:latin typeface="+mn-lt"/>
              </a:rPr>
              <a:t>cánh </a:t>
            </a:r>
            <a:r>
              <a:rPr lang="en-US" sz="2600" dirty="0" err="1" smtClean="0">
                <a:solidFill>
                  <a:srgbClr val="0000FF"/>
                </a:solidFill>
                <a:latin typeface="Arial" panose="020B0604020202020204" pitchFamily="34" charset="0"/>
              </a:rPr>
              <a:t>tỏa</a:t>
            </a:r>
            <a:r>
              <a:rPr lang="vi-VN" sz="2600" dirty="0" smtClean="0">
                <a:solidFill>
                  <a:srgbClr val="0000FF"/>
                </a:solidFill>
                <a:latin typeface="Arial" panose="020B0604020202020204" pitchFamily="34" charset="0"/>
              </a:rPr>
              <a:t> </a:t>
            </a:r>
            <a:r>
              <a:rPr lang="vi-VN" sz="2600" dirty="0" smtClean="0">
                <a:solidFill>
                  <a:srgbClr val="0000FF"/>
                </a:solidFill>
                <a:latin typeface="+mn-lt"/>
              </a:rPr>
              <a:t>ra xung </a:t>
            </a:r>
            <a:r>
              <a:rPr lang="vi-VN" sz="2600" dirty="0">
                <a:solidFill>
                  <a:srgbClr val="0000FF"/>
                </a:solidFill>
                <a:latin typeface="+mn-lt"/>
              </a:rPr>
              <a:t>quanh. Tiếp đến là những hình tròn đồng tâm, hình vũ công nhảy múa, chèo thuyền, hình chim bay, hươu nai có gạc,...</a:t>
            </a:r>
            <a:endParaRPr lang="vi-VN" sz="2600" dirty="0">
              <a:solidFill>
                <a:srgbClr val="0000FF"/>
              </a:solidFill>
              <a:latin typeface="+mn-lt"/>
            </a:endParaRPr>
          </a:p>
          <a:p>
            <a:pPr algn="just"/>
            <a:r>
              <a:rPr lang="vi-VN" sz="2600" dirty="0">
                <a:latin typeface="+mn-lt"/>
              </a:rPr>
              <a:t>  </a:t>
            </a:r>
            <a:r>
              <a:rPr lang="vi-VN" sz="2600" dirty="0">
                <a:solidFill>
                  <a:srgbClr val="00B050"/>
                </a:solidFill>
                <a:latin typeface="+mn-lt"/>
              </a:rPr>
              <a:t> Nổi bật trên hoa văn trống đồng là hình ảnh con người h</a:t>
            </a:r>
            <a:r>
              <a:rPr lang="en-US" sz="2600" dirty="0" err="1">
                <a:solidFill>
                  <a:srgbClr val="00B050"/>
                </a:solidFill>
                <a:latin typeface="+mn-lt"/>
              </a:rPr>
              <a:t>oà</a:t>
            </a:r>
            <a:r>
              <a:rPr lang="vi-VN" sz="2600" dirty="0">
                <a:solidFill>
                  <a:srgbClr val="00B050"/>
                </a:solidFill>
                <a:latin typeface="+mn-lt"/>
              </a:rPr>
              <a:t> với thiên nhiên. Con người lao động</a:t>
            </a:r>
            <a:r>
              <a:rPr lang="en-US" sz="2600" dirty="0">
                <a:solidFill>
                  <a:srgbClr val="00B050"/>
                </a:solidFill>
                <a:latin typeface="+mn-lt"/>
              </a:rPr>
              <a:t>, </a:t>
            </a:r>
            <a:r>
              <a:rPr lang="en-US" sz="2600" dirty="0" err="1">
                <a:solidFill>
                  <a:srgbClr val="00B050"/>
                </a:solidFill>
                <a:latin typeface="+mn-lt"/>
              </a:rPr>
              <a:t>đánh</a:t>
            </a:r>
            <a:r>
              <a:rPr lang="en-US" sz="2600" dirty="0">
                <a:solidFill>
                  <a:srgbClr val="00B050"/>
                </a:solidFill>
                <a:latin typeface="+mn-lt"/>
              </a:rPr>
              <a:t> </a:t>
            </a:r>
            <a:r>
              <a:rPr lang="en-US" sz="2600" dirty="0" err="1">
                <a:solidFill>
                  <a:srgbClr val="00B050"/>
                </a:solidFill>
                <a:latin typeface="+mn-lt"/>
              </a:rPr>
              <a:t>cá</a:t>
            </a:r>
            <a:r>
              <a:rPr lang="en-US" sz="2600" dirty="0">
                <a:solidFill>
                  <a:srgbClr val="00B050"/>
                </a:solidFill>
                <a:latin typeface="+mn-lt"/>
              </a:rPr>
              <a:t>, </a:t>
            </a:r>
            <a:r>
              <a:rPr lang="en-US" sz="2600" dirty="0" err="1">
                <a:solidFill>
                  <a:srgbClr val="00B050"/>
                </a:solidFill>
                <a:latin typeface="+mn-lt"/>
              </a:rPr>
              <a:t>săn</a:t>
            </a:r>
            <a:r>
              <a:rPr lang="en-US" sz="2600" dirty="0">
                <a:solidFill>
                  <a:srgbClr val="00B050"/>
                </a:solidFill>
                <a:latin typeface="+mn-lt"/>
              </a:rPr>
              <a:t> </a:t>
            </a:r>
            <a:r>
              <a:rPr lang="en-US" sz="2600" dirty="0" err="1">
                <a:solidFill>
                  <a:srgbClr val="00B050"/>
                </a:solidFill>
                <a:latin typeface="+mn-lt"/>
              </a:rPr>
              <a:t>bắn</a:t>
            </a:r>
            <a:r>
              <a:rPr lang="en-US" sz="2600" dirty="0">
                <a:solidFill>
                  <a:srgbClr val="00B050"/>
                </a:solidFill>
                <a:latin typeface="+mn-lt"/>
              </a:rPr>
              <a:t>. Con </a:t>
            </a:r>
            <a:r>
              <a:rPr lang="en-US" sz="2600" dirty="0" err="1">
                <a:solidFill>
                  <a:srgbClr val="00B050"/>
                </a:solidFill>
                <a:latin typeface="+mn-lt"/>
              </a:rPr>
              <a:t>người</a:t>
            </a:r>
            <a:r>
              <a:rPr lang="vi-VN" sz="2600" dirty="0">
                <a:solidFill>
                  <a:srgbClr val="00B050"/>
                </a:solidFill>
                <a:latin typeface="+mn-lt"/>
              </a:rPr>
              <a:t> cầm vũ khí bảo vệ quê hương và tưng bừng nhảy múa mừng chiến công hay cảm tạ thần linh,... Đó là con người thuần hậu, hiền h</a:t>
            </a:r>
            <a:r>
              <a:rPr lang="en-US" sz="2600" dirty="0" err="1">
                <a:solidFill>
                  <a:srgbClr val="00B050"/>
                </a:solidFill>
                <a:latin typeface="+mn-lt"/>
              </a:rPr>
              <a:t>oà</a:t>
            </a:r>
            <a:r>
              <a:rPr lang="vi-VN" sz="2600" dirty="0">
                <a:solidFill>
                  <a:srgbClr val="00B050"/>
                </a:solidFill>
                <a:latin typeface="+mn-lt"/>
              </a:rPr>
              <a:t>, mang tính nhân bản sâu sắc. Bên cạnh và xung quanh con người đầy ý thức làm chủ ấy là những cánh cò bay lả bay la, những chim Lạc, chim Hồng, những đàn cá lội tung tăng,... Đó đây, hình tượng ghép đôi muông thú, nam nữ còn nói lên sự khát khao cuộc sống ấm no, yên vui của người dân.</a:t>
            </a:r>
            <a:endParaRPr lang="vi-VN" sz="2600" dirty="0">
              <a:solidFill>
                <a:srgbClr val="00B050"/>
              </a:solidFill>
              <a:latin typeface="+mn-lt"/>
            </a:endParaRPr>
          </a:p>
          <a:p>
            <a:pPr algn="just"/>
            <a:r>
              <a:rPr lang="en-US" sz="2400" i="1" dirty="0"/>
              <a:t>							</a:t>
            </a:r>
            <a:r>
              <a:rPr lang="vi-VN" sz="2400" i="1" dirty="0"/>
              <a:t>Theo</a:t>
            </a:r>
            <a:r>
              <a:rPr lang="vi-VN" sz="2400" dirty="0"/>
              <a:t> </a:t>
            </a:r>
            <a:r>
              <a:rPr lang="vi-VN" sz="2400" b="1" dirty="0"/>
              <a:t>NGUYỄN VĂN HUYÊN</a:t>
            </a:r>
            <a:endParaRPr lang="vi-VN" sz="2400" dirty="0"/>
          </a:p>
        </p:txBody>
      </p:sp>
    </p:spTree>
  </p:cSld>
  <p:clrMapOvr>
    <a:masterClrMapping/>
  </p:clrMapOvr>
  <p:transition spd="slow">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574" y="0"/>
            <a:ext cx="11850053"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3"/>
          <p:cNvPicPr>
            <a:picLocks noChangeAspect="1" noChangeArrowheads="1"/>
          </p:cNvPicPr>
          <p:nvPr/>
        </p:nvPicPr>
        <p:blipFill>
          <a:blip r:embed="rId2">
            <a:extLst>
              <a:ext uri="{28A0092B-C50C-407E-A947-70E740481C1C}">
                <a14:useLocalDpi xmlns:a14="http://schemas.microsoft.com/office/drawing/2010/main" val="0"/>
              </a:ext>
            </a:extLst>
          </a:blip>
          <a:srcRect l="3465" r="34399" b="5898"/>
          <a:stretch>
            <a:fillRect/>
          </a:stretch>
        </p:blipFill>
        <p:spPr bwMode="auto">
          <a:xfrm>
            <a:off x="233721" y="276107"/>
            <a:ext cx="11356300" cy="6161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Hộp_Văn_Bản 7"/>
          <p:cNvSpPr txBox="1">
            <a:spLocks noChangeArrowheads="1"/>
          </p:cNvSpPr>
          <p:nvPr/>
        </p:nvSpPr>
        <p:spPr bwMode="auto">
          <a:xfrm>
            <a:off x="2748916" y="2860953"/>
            <a:ext cx="6753106" cy="989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926" tIns="43962" rIns="87926" bIns="43962">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5850" b="1">
                <a:solidFill>
                  <a:srgbClr val="FF0000"/>
                </a:solidFill>
                <a:latin typeface="Times New Roman" panose="02020603050405020304" pitchFamily="18" charset="0"/>
                <a:cs typeface="Times New Roman" panose="02020603050405020304" pitchFamily="18" charset="0"/>
              </a:rPr>
              <a:t>Tìm hiểu bài</a:t>
            </a:r>
            <a:endParaRPr lang="en-US" altLang="en-US" sz="585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2" name="Picture 4" descr="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4302" y="3506838"/>
            <a:ext cx="2872740" cy="333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33" name="Picture 5" descr="Tập tin:Trong dong Dong Son Guim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8220" y="17464"/>
            <a:ext cx="326898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34" name="Picture 6" descr="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05138"/>
            <a:ext cx="2872740" cy="33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35" name="Picture 7" descr="imges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446" y="3487789"/>
            <a:ext cx="2711768" cy="33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36" name="Picture 8" descr="http://t0.gstatic.com/images?q=tbn:TLko2jz0IBp5jM:http://www.sieuthihangchatluong.com/uploads/1244348218_Cac%2520sp.jpg">
            <a:hlinkClick r:id="rId5"/>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5867401" y="3602038"/>
            <a:ext cx="5943600" cy="325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9"/>
          <p:cNvSpPr txBox="1">
            <a:spLocks noChangeArrowheads="1"/>
          </p:cNvSpPr>
          <p:nvPr/>
        </p:nvSpPr>
        <p:spPr bwMode="auto">
          <a:xfrm>
            <a:off x="170527" y="105136"/>
            <a:ext cx="516350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eaLnBrk="0" fontAlgn="base" hangingPunct="0">
              <a:spcBef>
                <a:spcPct val="20000"/>
              </a:spcBef>
              <a:spcAft>
                <a:spcPct val="0"/>
              </a:spcAft>
              <a:buChar char="»"/>
              <a:defRPr sz="2000">
                <a:solidFill>
                  <a:schemeClr val="tx1"/>
                </a:solidFill>
                <a:latin typeface="Arial" panose="020B0604020202020204" pitchFamily="34" charset="0"/>
              </a:defRPr>
            </a:lvl6pPr>
            <a:lvl7pPr eaLnBrk="0" fontAlgn="base" hangingPunct="0">
              <a:spcBef>
                <a:spcPct val="20000"/>
              </a:spcBef>
              <a:spcAft>
                <a:spcPct val="0"/>
              </a:spcAft>
              <a:buChar char="»"/>
              <a:defRPr sz="2000">
                <a:solidFill>
                  <a:schemeClr val="tx1"/>
                </a:solidFill>
                <a:latin typeface="Arial" panose="020B0604020202020204" pitchFamily="34" charset="0"/>
              </a:defRPr>
            </a:lvl7pPr>
            <a:lvl8pPr eaLnBrk="0" fontAlgn="base" hangingPunct="0">
              <a:spcBef>
                <a:spcPct val="20000"/>
              </a:spcBef>
              <a:spcAft>
                <a:spcPct val="0"/>
              </a:spcAft>
              <a:buChar char="»"/>
              <a:defRPr sz="2000">
                <a:solidFill>
                  <a:schemeClr val="tx1"/>
                </a:solidFill>
                <a:latin typeface="Arial" panose="020B0604020202020204" pitchFamily="34" charset="0"/>
              </a:defRPr>
            </a:lvl8pPr>
            <a:lvl9pPr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pPr>
            <a:r>
              <a:rPr lang="en-US" altLang="en-US" i="0" dirty="0">
                <a:solidFill>
                  <a:srgbClr val="0000FF"/>
                </a:solidFill>
                <a:latin typeface="Times New Roman" panose="02020603050405020304" pitchFamily="18" charset="0"/>
              </a:rPr>
              <a:t>1. </a:t>
            </a:r>
            <a:r>
              <a:rPr lang="en-US" altLang="en-US" i="0" dirty="0" err="1">
                <a:solidFill>
                  <a:srgbClr val="0000FF"/>
                </a:solidFill>
                <a:latin typeface="Times New Roman" panose="02020603050405020304" pitchFamily="18" charset="0"/>
              </a:rPr>
              <a:t>Trống</a:t>
            </a:r>
            <a:r>
              <a:rPr lang="en-US" altLang="en-US" i="0" dirty="0">
                <a:solidFill>
                  <a:srgbClr val="0000FF"/>
                </a:solidFill>
                <a:latin typeface="Times New Roman" panose="02020603050405020304" pitchFamily="18" charset="0"/>
              </a:rPr>
              <a:t> </a:t>
            </a:r>
            <a:r>
              <a:rPr lang="en-US" altLang="en-US" i="0" dirty="0" err="1">
                <a:solidFill>
                  <a:srgbClr val="0000FF"/>
                </a:solidFill>
                <a:latin typeface="Times New Roman" panose="02020603050405020304" pitchFamily="18" charset="0"/>
              </a:rPr>
              <a:t>đồng</a:t>
            </a:r>
            <a:r>
              <a:rPr lang="en-US" altLang="en-US" i="0" dirty="0">
                <a:solidFill>
                  <a:srgbClr val="0000FF"/>
                </a:solidFill>
                <a:latin typeface="Times New Roman" panose="02020603050405020304" pitchFamily="18" charset="0"/>
              </a:rPr>
              <a:t> </a:t>
            </a:r>
            <a:r>
              <a:rPr lang="en-US" altLang="en-US" i="0" dirty="0" err="1">
                <a:solidFill>
                  <a:srgbClr val="0000FF"/>
                </a:solidFill>
                <a:latin typeface="Times New Roman" panose="02020603050405020304" pitchFamily="18" charset="0"/>
              </a:rPr>
              <a:t>Đông</a:t>
            </a:r>
            <a:r>
              <a:rPr lang="en-US" altLang="en-US" i="0" dirty="0">
                <a:solidFill>
                  <a:srgbClr val="0000FF"/>
                </a:solidFill>
                <a:latin typeface="Times New Roman" panose="02020603050405020304" pitchFamily="18" charset="0"/>
              </a:rPr>
              <a:t> </a:t>
            </a:r>
            <a:r>
              <a:rPr lang="en-US" altLang="en-US" i="0" dirty="0" err="1">
                <a:solidFill>
                  <a:srgbClr val="0000FF"/>
                </a:solidFill>
                <a:latin typeface="Times New Roman" panose="02020603050405020304" pitchFamily="18" charset="0"/>
              </a:rPr>
              <a:t>Sơn</a:t>
            </a:r>
            <a:r>
              <a:rPr lang="en-US" altLang="en-US" i="0" dirty="0">
                <a:solidFill>
                  <a:srgbClr val="0000FF"/>
                </a:solidFill>
                <a:latin typeface="Times New Roman" panose="02020603050405020304" pitchFamily="18" charset="0"/>
              </a:rPr>
              <a:t> </a:t>
            </a:r>
            <a:r>
              <a:rPr lang="en-US" altLang="en-US" i="0" dirty="0" err="1">
                <a:solidFill>
                  <a:srgbClr val="0000FF"/>
                </a:solidFill>
                <a:latin typeface="Times New Roman" panose="02020603050405020304" pitchFamily="18" charset="0"/>
              </a:rPr>
              <a:t>đa</a:t>
            </a:r>
            <a:r>
              <a:rPr lang="en-US" altLang="en-US" i="0" dirty="0">
                <a:solidFill>
                  <a:srgbClr val="0000FF"/>
                </a:solidFill>
                <a:latin typeface="Times New Roman" panose="02020603050405020304" pitchFamily="18" charset="0"/>
              </a:rPr>
              <a:t> </a:t>
            </a:r>
            <a:r>
              <a:rPr lang="en-US" altLang="en-US" i="0" dirty="0" err="1">
                <a:solidFill>
                  <a:srgbClr val="0000FF"/>
                </a:solidFill>
                <a:latin typeface="Times New Roman" panose="02020603050405020304" pitchFamily="18" charset="0"/>
              </a:rPr>
              <a:t>dạng</a:t>
            </a:r>
            <a:r>
              <a:rPr lang="en-US" altLang="en-US" i="0" dirty="0">
                <a:solidFill>
                  <a:srgbClr val="0000FF"/>
                </a:solidFill>
                <a:latin typeface="Times New Roman" panose="02020603050405020304" pitchFamily="18" charset="0"/>
              </a:rPr>
              <a:t> </a:t>
            </a:r>
            <a:r>
              <a:rPr lang="en-US" altLang="en-US" i="0" dirty="0" err="1">
                <a:solidFill>
                  <a:srgbClr val="0000FF"/>
                </a:solidFill>
                <a:latin typeface="Times New Roman" panose="02020603050405020304" pitchFamily="18" charset="0"/>
              </a:rPr>
              <a:t>như</a:t>
            </a:r>
            <a:r>
              <a:rPr lang="en-US" altLang="en-US" i="0" dirty="0">
                <a:solidFill>
                  <a:srgbClr val="0000FF"/>
                </a:solidFill>
                <a:latin typeface="Times New Roman" panose="02020603050405020304" pitchFamily="18" charset="0"/>
              </a:rPr>
              <a:t> </a:t>
            </a:r>
            <a:r>
              <a:rPr lang="en-US" altLang="en-US" i="0" dirty="0" err="1">
                <a:solidFill>
                  <a:srgbClr val="0000FF"/>
                </a:solidFill>
                <a:latin typeface="Times New Roman" panose="02020603050405020304" pitchFamily="18" charset="0"/>
              </a:rPr>
              <a:t>thế</a:t>
            </a:r>
            <a:r>
              <a:rPr lang="en-US" altLang="en-US" i="0" dirty="0">
                <a:solidFill>
                  <a:srgbClr val="0000FF"/>
                </a:solidFill>
                <a:latin typeface="Times New Roman" panose="02020603050405020304" pitchFamily="18" charset="0"/>
              </a:rPr>
              <a:t> </a:t>
            </a:r>
            <a:r>
              <a:rPr lang="en-US" altLang="en-US" i="0" dirty="0" err="1">
                <a:solidFill>
                  <a:srgbClr val="0000FF"/>
                </a:solidFill>
                <a:latin typeface="Times New Roman" panose="02020603050405020304" pitchFamily="18" charset="0"/>
              </a:rPr>
              <a:t>nào</a:t>
            </a:r>
            <a:r>
              <a:rPr lang="en-US" altLang="en-US" i="0" dirty="0">
                <a:solidFill>
                  <a:srgbClr val="0000FF"/>
                </a:solidFill>
                <a:latin typeface="Times New Roman" panose="02020603050405020304" pitchFamily="18" charset="0"/>
              </a:rPr>
              <a:t>?</a:t>
            </a:r>
            <a:endParaRPr lang="en-US" altLang="en-US" i="0" dirty="0">
              <a:solidFill>
                <a:srgbClr val="0000FF"/>
              </a:solidFill>
              <a:latin typeface="Times New Roman" panose="02020603050405020304" pitchFamily="18" charset="0"/>
            </a:endParaRPr>
          </a:p>
        </p:txBody>
      </p:sp>
      <p:sp>
        <p:nvSpPr>
          <p:cNvPr id="11" name="Text Box 12"/>
          <p:cNvSpPr txBox="1">
            <a:spLocks noChangeArrowheads="1"/>
          </p:cNvSpPr>
          <p:nvPr/>
        </p:nvSpPr>
        <p:spPr bwMode="auto">
          <a:xfrm>
            <a:off x="170529" y="1308333"/>
            <a:ext cx="5149647"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eaLnBrk="0" fontAlgn="base" hangingPunct="0">
              <a:spcBef>
                <a:spcPct val="20000"/>
              </a:spcBef>
              <a:spcAft>
                <a:spcPct val="0"/>
              </a:spcAft>
              <a:buChar char="»"/>
              <a:defRPr sz="2000">
                <a:solidFill>
                  <a:schemeClr val="tx1"/>
                </a:solidFill>
                <a:latin typeface="Arial" panose="020B0604020202020204" pitchFamily="34" charset="0"/>
              </a:defRPr>
            </a:lvl6pPr>
            <a:lvl7pPr eaLnBrk="0" fontAlgn="base" hangingPunct="0">
              <a:spcBef>
                <a:spcPct val="20000"/>
              </a:spcBef>
              <a:spcAft>
                <a:spcPct val="0"/>
              </a:spcAft>
              <a:buChar char="»"/>
              <a:defRPr sz="2000">
                <a:solidFill>
                  <a:schemeClr val="tx1"/>
                </a:solidFill>
                <a:latin typeface="Arial" panose="020B0604020202020204" pitchFamily="34" charset="0"/>
              </a:defRPr>
            </a:lvl7pPr>
            <a:lvl8pPr eaLnBrk="0" fontAlgn="base" hangingPunct="0">
              <a:spcBef>
                <a:spcPct val="20000"/>
              </a:spcBef>
              <a:spcAft>
                <a:spcPct val="0"/>
              </a:spcAft>
              <a:buChar char="»"/>
              <a:defRPr sz="2000">
                <a:solidFill>
                  <a:schemeClr val="tx1"/>
                </a:solidFill>
                <a:latin typeface="Arial" panose="020B0604020202020204" pitchFamily="34" charset="0"/>
              </a:defRPr>
            </a:lvl8pPr>
            <a:lvl9pPr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pP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Trống</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đồng</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Đông</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Sơn</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đa</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dạng</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cả</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về</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hình</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dáng</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kích</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thước</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lẫn</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phong</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cách</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trang</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trí</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sắp</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xếp</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hoa</a:t>
            </a:r>
            <a:r>
              <a:rPr lang="en-US" altLang="en-US" sz="2800" b="1" dirty="0">
                <a:solidFill>
                  <a:srgbClr val="C00000"/>
                </a:solidFill>
                <a:latin typeface="Times New Roman" panose="02020603050405020304" pitchFamily="18" charset="0"/>
              </a:rPr>
              <a:t> </a:t>
            </a:r>
            <a:r>
              <a:rPr lang="en-US" altLang="en-US" sz="2800" b="1" dirty="0" err="1">
                <a:solidFill>
                  <a:srgbClr val="C00000"/>
                </a:solidFill>
                <a:latin typeface="Times New Roman" panose="02020603050405020304" pitchFamily="18" charset="0"/>
              </a:rPr>
              <a:t>văn</a:t>
            </a:r>
            <a:r>
              <a:rPr lang="en-US" altLang="en-US" sz="2800" b="1" dirty="0">
                <a:solidFill>
                  <a:srgbClr val="C00000"/>
                </a:solidFill>
                <a:latin typeface="Times New Roman" panose="02020603050405020304" pitchFamily="18" charset="0"/>
              </a:rPr>
              <a:t>.</a:t>
            </a:r>
            <a:endParaRPr lang="en-US" altLang="en-US" sz="2800" b="1" dirty="0">
              <a:solidFill>
                <a:srgbClr val="C0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36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en-US" altLang="en-US"/>
          </a:p>
        </p:txBody>
      </p:sp>
      <p:sp>
        <p:nvSpPr>
          <p:cNvPr id="18435" name="Rectangle 3"/>
          <p:cNvSpPr>
            <a:spLocks noGrp="1" noChangeArrowheads="1"/>
          </p:cNvSpPr>
          <p:nvPr>
            <p:ph type="body" idx="1"/>
          </p:nvPr>
        </p:nvSpPr>
        <p:spPr/>
        <p:txBody>
          <a:bodyPr/>
          <a:lstStyle/>
          <a:p>
            <a:pPr eaLnBrk="1" hangingPunct="1"/>
            <a:endParaRPr lang="en-US" altLang="en-US"/>
          </a:p>
        </p:txBody>
      </p:sp>
      <p:sp>
        <p:nvSpPr>
          <p:cNvPr id="18436" name="Rectangle 4">
            <a:hlinkClick r:id="rId1" action="ppaction://hlinksldjump"/>
          </p:cNvPr>
          <p:cNvSpPr>
            <a:spLocks noChangeArrowheads="1"/>
          </p:cNvSpPr>
          <p:nvPr/>
        </p:nvSpPr>
        <p:spPr bwMode="auto">
          <a:xfrm>
            <a:off x="0" y="0"/>
            <a:ext cx="11887200" cy="6858000"/>
          </a:xfrm>
          <a:prstGeom prst="rect">
            <a:avLst/>
          </a:prstGeom>
          <a:solidFill>
            <a:schemeClr val="bg1"/>
          </a:solidFill>
          <a:ln w="5715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800" b="1" i="1">
              <a:solidFill>
                <a:srgbClr val="000000"/>
              </a:solidFill>
            </a:endParaRPr>
          </a:p>
        </p:txBody>
      </p:sp>
      <p:sp>
        <p:nvSpPr>
          <p:cNvPr id="18438" name="Text Box 6"/>
          <p:cNvSpPr txBox="1">
            <a:spLocks noChangeArrowheads="1"/>
          </p:cNvSpPr>
          <p:nvPr/>
        </p:nvSpPr>
        <p:spPr bwMode="auto">
          <a:xfrm>
            <a:off x="0" y="3"/>
            <a:ext cx="1168908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800" b="1" i="1">
                <a:solidFill>
                  <a:schemeClr val="tx1"/>
                </a:solidFill>
                <a:latin typeface="Times New Roman" panose="02020603050405020304" pitchFamily="18" charset="0"/>
              </a:defRPr>
            </a:lvl1pPr>
            <a:lvl2pPr marL="800100" indent="-342900">
              <a:defRPr sz="2800" b="1" i="1">
                <a:solidFill>
                  <a:schemeClr val="tx1"/>
                </a:solidFill>
                <a:latin typeface="Times New Roman" panose="02020603050405020304" pitchFamily="18" charset="0"/>
              </a:defRPr>
            </a:lvl2pPr>
            <a:lvl3pPr marL="1257300" indent="-342900">
              <a:defRPr sz="2800" b="1" i="1">
                <a:solidFill>
                  <a:schemeClr val="tx1"/>
                </a:solidFill>
                <a:latin typeface="Times New Roman" panose="02020603050405020304" pitchFamily="18" charset="0"/>
              </a:defRPr>
            </a:lvl3pPr>
            <a:lvl4pPr marL="1714500" indent="-342900">
              <a:defRPr sz="2800" b="1" i="1">
                <a:solidFill>
                  <a:schemeClr val="tx1"/>
                </a:solidFill>
                <a:latin typeface="Times New Roman" panose="02020603050405020304" pitchFamily="18" charset="0"/>
              </a:defRPr>
            </a:lvl4pPr>
            <a:lvl5pPr marL="2171700" indent="-342900">
              <a:defRPr sz="2800" b="1" i="1">
                <a:solidFill>
                  <a:schemeClr val="tx1"/>
                </a:solidFill>
                <a:latin typeface="Times New Roman" panose="02020603050405020304" pitchFamily="18" charset="0"/>
              </a:defRPr>
            </a:lvl5pPr>
            <a:lvl6pPr marL="2628900" indent="-342900" eaLnBrk="0" fontAlgn="base" hangingPunct="0">
              <a:spcBef>
                <a:spcPct val="0"/>
              </a:spcBef>
              <a:spcAft>
                <a:spcPct val="0"/>
              </a:spcAft>
              <a:defRPr sz="2800" b="1" i="1">
                <a:solidFill>
                  <a:schemeClr val="tx1"/>
                </a:solidFill>
                <a:latin typeface="Times New Roman" panose="02020603050405020304" pitchFamily="18" charset="0"/>
              </a:defRPr>
            </a:lvl6pPr>
            <a:lvl7pPr marL="3086100" indent="-342900" eaLnBrk="0" fontAlgn="base" hangingPunct="0">
              <a:spcBef>
                <a:spcPct val="0"/>
              </a:spcBef>
              <a:spcAft>
                <a:spcPct val="0"/>
              </a:spcAft>
              <a:defRPr sz="2800" b="1" i="1">
                <a:solidFill>
                  <a:schemeClr val="tx1"/>
                </a:solidFill>
                <a:latin typeface="Times New Roman" panose="02020603050405020304" pitchFamily="18" charset="0"/>
              </a:defRPr>
            </a:lvl7pPr>
            <a:lvl8pPr marL="3543300" indent="-342900" eaLnBrk="0" fontAlgn="base" hangingPunct="0">
              <a:spcBef>
                <a:spcPct val="0"/>
              </a:spcBef>
              <a:spcAft>
                <a:spcPct val="0"/>
              </a:spcAft>
              <a:defRPr sz="2800" b="1" i="1">
                <a:solidFill>
                  <a:schemeClr val="tx1"/>
                </a:solidFill>
                <a:latin typeface="Times New Roman" panose="02020603050405020304" pitchFamily="18" charset="0"/>
              </a:defRPr>
            </a:lvl8pPr>
            <a:lvl9pPr marL="4000500" indent="-342900" eaLnBrk="0" fontAlgn="base" hangingPunct="0">
              <a:spcBef>
                <a:spcPct val="0"/>
              </a:spcBef>
              <a:spcAft>
                <a:spcPct val="0"/>
              </a:spcAft>
              <a:defRPr sz="2800" b="1" i="1">
                <a:solidFill>
                  <a:schemeClr val="tx1"/>
                </a:solidFill>
                <a:latin typeface="Times New Roman" panose="02020603050405020304" pitchFamily="18" charset="0"/>
              </a:defRPr>
            </a:lvl9pPr>
          </a:lstStyle>
          <a:p>
            <a:pPr eaLnBrk="1" hangingPunct="1">
              <a:spcBef>
                <a:spcPct val="50000"/>
              </a:spcBef>
            </a:pPr>
            <a:r>
              <a:rPr lang="en-US" altLang="en-US" i="0">
                <a:solidFill>
                  <a:srgbClr val="0000FF"/>
                </a:solidFill>
              </a:rPr>
              <a:t>         </a:t>
            </a:r>
            <a:endParaRPr lang="en-US" altLang="en-US" i="0">
              <a:solidFill>
                <a:srgbClr val="0000FF"/>
              </a:solidFill>
            </a:endParaRPr>
          </a:p>
        </p:txBody>
      </p:sp>
      <p:sp>
        <p:nvSpPr>
          <p:cNvPr id="23" name="TextBox 22"/>
          <p:cNvSpPr txBox="1">
            <a:spLocks noChangeArrowheads="1"/>
          </p:cNvSpPr>
          <p:nvPr/>
        </p:nvSpPr>
        <p:spPr bwMode="auto">
          <a:xfrm>
            <a:off x="138211" y="2028620"/>
            <a:ext cx="1116849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eaLnBrk="0" fontAlgn="base" hangingPunct="0">
              <a:spcBef>
                <a:spcPct val="20000"/>
              </a:spcBef>
              <a:spcAft>
                <a:spcPct val="0"/>
              </a:spcAft>
              <a:buChar char="»"/>
              <a:defRPr sz="2000">
                <a:solidFill>
                  <a:schemeClr val="tx1"/>
                </a:solidFill>
                <a:latin typeface="Arial" panose="020B0604020202020204" pitchFamily="34" charset="0"/>
              </a:defRPr>
            </a:lvl6pPr>
            <a:lvl7pPr eaLnBrk="0" fontAlgn="base" hangingPunct="0">
              <a:spcBef>
                <a:spcPct val="20000"/>
              </a:spcBef>
              <a:spcAft>
                <a:spcPct val="0"/>
              </a:spcAft>
              <a:buChar char="»"/>
              <a:defRPr sz="2000">
                <a:solidFill>
                  <a:schemeClr val="tx1"/>
                </a:solidFill>
                <a:latin typeface="Arial" panose="020B0604020202020204" pitchFamily="34" charset="0"/>
              </a:defRPr>
            </a:lvl7pPr>
            <a:lvl8pPr eaLnBrk="0" fontAlgn="base" hangingPunct="0">
              <a:spcBef>
                <a:spcPct val="20000"/>
              </a:spcBef>
              <a:spcAft>
                <a:spcPct val="0"/>
              </a:spcAft>
              <a:buChar char="»"/>
              <a:defRPr sz="2000">
                <a:solidFill>
                  <a:schemeClr val="tx1"/>
                </a:solidFill>
                <a:latin typeface="Arial" panose="020B0604020202020204" pitchFamily="34" charset="0"/>
              </a:defRPr>
            </a:lvl8pPr>
            <a:lvl9pPr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Giữa</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mặt</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trống</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là</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hình</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ngôi</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sao</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nhiều</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cánh</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hình</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tròn</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đồng</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tâm</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hình</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vũ</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công</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nhảy</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múa</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chèo</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thuyền</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hình</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chim</a:t>
            </a:r>
            <a:r>
              <a:rPr lang="en-US" altLang="en-US" sz="4400" b="1" dirty="0">
                <a:solidFill>
                  <a:srgbClr val="0000FF"/>
                </a:solidFill>
                <a:latin typeface="Times New Roman" panose="02020603050405020304" pitchFamily="18" charset="0"/>
                <a:cs typeface="Times New Roman" panose="02020603050405020304" pitchFamily="18" charset="0"/>
              </a:rPr>
              <a:t> bay, </a:t>
            </a:r>
            <a:r>
              <a:rPr lang="en-US" altLang="en-US" sz="4400" b="1" dirty="0" err="1">
                <a:solidFill>
                  <a:srgbClr val="0000FF"/>
                </a:solidFill>
                <a:latin typeface="Times New Roman" panose="02020603050405020304" pitchFamily="18" charset="0"/>
                <a:cs typeface="Times New Roman" panose="02020603050405020304" pitchFamily="18" charset="0"/>
              </a:rPr>
              <a:t>hươu</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nai</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có</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gạc</a:t>
            </a:r>
            <a:r>
              <a:rPr lang="en-US" altLang="en-US" sz="4400" b="1" dirty="0">
                <a:solidFill>
                  <a:srgbClr val="0000FF"/>
                </a:solidFill>
                <a:latin typeface="Times New Roman" panose="02020603050405020304" pitchFamily="18" charset="0"/>
                <a:cs typeface="Times New Roman" panose="02020603050405020304" pitchFamily="18" charset="0"/>
              </a:rPr>
              <a:t>,…</a:t>
            </a:r>
            <a:endParaRPr lang="en-US" altLang="en-US" sz="4400" b="1" dirty="0">
              <a:solidFill>
                <a:srgbClr val="0000FF"/>
              </a:solidFill>
              <a:latin typeface="Times New Roman" panose="02020603050405020304" pitchFamily="18" charset="0"/>
              <a:cs typeface="Times New Roman" panose="02020603050405020304" pitchFamily="18" charset="0"/>
            </a:endParaRPr>
          </a:p>
        </p:txBody>
      </p:sp>
      <p:sp>
        <p:nvSpPr>
          <p:cNvPr id="18440" name="Text Box 11"/>
          <p:cNvSpPr txBox="1">
            <a:spLocks noChangeArrowheads="1"/>
          </p:cNvSpPr>
          <p:nvPr/>
        </p:nvSpPr>
        <p:spPr bwMode="auto">
          <a:xfrm>
            <a:off x="284026" y="892323"/>
            <a:ext cx="1158239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eaLnBrk="0" fontAlgn="base" hangingPunct="0">
              <a:spcBef>
                <a:spcPct val="20000"/>
              </a:spcBef>
              <a:spcAft>
                <a:spcPct val="0"/>
              </a:spcAft>
              <a:buChar char="»"/>
              <a:defRPr sz="2000">
                <a:solidFill>
                  <a:schemeClr val="tx1"/>
                </a:solidFill>
                <a:latin typeface="Arial" panose="020B0604020202020204" pitchFamily="34" charset="0"/>
              </a:defRPr>
            </a:lvl6pPr>
            <a:lvl7pPr eaLnBrk="0" fontAlgn="base" hangingPunct="0">
              <a:spcBef>
                <a:spcPct val="20000"/>
              </a:spcBef>
              <a:spcAft>
                <a:spcPct val="0"/>
              </a:spcAft>
              <a:buChar char="»"/>
              <a:defRPr sz="2000">
                <a:solidFill>
                  <a:schemeClr val="tx1"/>
                </a:solidFill>
                <a:latin typeface="Arial" panose="020B0604020202020204" pitchFamily="34" charset="0"/>
              </a:defRPr>
            </a:lvl7pPr>
            <a:lvl8pPr eaLnBrk="0" fontAlgn="base" hangingPunct="0">
              <a:spcBef>
                <a:spcPct val="20000"/>
              </a:spcBef>
              <a:spcAft>
                <a:spcPct val="0"/>
              </a:spcAft>
              <a:buChar char="»"/>
              <a:defRPr sz="2000">
                <a:solidFill>
                  <a:schemeClr val="tx1"/>
                </a:solidFill>
                <a:latin typeface="Arial" panose="020B0604020202020204" pitchFamily="34" charset="0"/>
              </a:defRPr>
            </a:lvl8pPr>
            <a:lvl9pPr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pPr>
            <a:r>
              <a:rPr lang="en-US" altLang="en-US" sz="4000" b="1" dirty="0" err="1">
                <a:solidFill>
                  <a:srgbClr val="C00000"/>
                </a:solidFill>
                <a:latin typeface="Times New Roman" panose="02020603050405020304" pitchFamily="18" charset="0"/>
              </a:rPr>
              <a:t>Hoa</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văn</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trên</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mặt</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trống</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đồng</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được</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tả</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như</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thế</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nào</a:t>
            </a:r>
            <a:r>
              <a:rPr lang="en-US" altLang="en-US" sz="4000" b="1" dirty="0">
                <a:solidFill>
                  <a:srgbClr val="C00000"/>
                </a:solidFill>
                <a:latin typeface="Times New Roman" panose="02020603050405020304" pitchFamily="18" charset="0"/>
              </a:rPr>
              <a:t>?</a:t>
            </a:r>
            <a:endParaRPr lang="en-US" altLang="en-US" sz="4000" b="1" dirty="0">
              <a:solidFill>
                <a:srgbClr val="C00000"/>
              </a:solidFill>
              <a:latin typeface="Times New Roman" panose="02020603050405020304" pitchFamily="18"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Effect transition="in" filter="fade">
                                      <p:cBhvr>
                                        <p:cTn id="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36"/>
          <p:cNvSpPr>
            <a:spLocks noGrp="1" noChangeArrowheads="1"/>
          </p:cNvSpPr>
          <p:nvPr>
            <p:ph type="title"/>
          </p:nvPr>
        </p:nvSpPr>
        <p:spPr/>
        <p:txBody>
          <a:bodyPr/>
          <a:lstStyle/>
          <a:p>
            <a:pPr eaLnBrk="1" hangingPunct="1"/>
            <a:endParaRPr lang="en-US" altLang="en-US"/>
          </a:p>
        </p:txBody>
      </p:sp>
      <p:sp>
        <p:nvSpPr>
          <p:cNvPr id="17411" name="Rectangle 4">
            <a:hlinkClick r:id="rId1" action="ppaction://hlinksldjump"/>
          </p:cNvPr>
          <p:cNvSpPr>
            <a:spLocks noChangeArrowheads="1"/>
          </p:cNvSpPr>
          <p:nvPr/>
        </p:nvSpPr>
        <p:spPr bwMode="auto">
          <a:xfrm>
            <a:off x="0" y="0"/>
            <a:ext cx="11887200" cy="6858000"/>
          </a:xfrm>
          <a:prstGeom prst="rect">
            <a:avLst/>
          </a:prstGeom>
          <a:solidFill>
            <a:schemeClr val="bg1"/>
          </a:solidFill>
          <a:ln w="5715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9600" b="1" u="sng">
              <a:solidFill>
                <a:srgbClr val="000000"/>
              </a:solidFill>
            </a:endParaRPr>
          </a:p>
        </p:txBody>
      </p:sp>
      <p:sp>
        <p:nvSpPr>
          <p:cNvPr id="17412" name="Text Box 67"/>
          <p:cNvSpPr txBox="1">
            <a:spLocks noChangeArrowheads="1"/>
          </p:cNvSpPr>
          <p:nvPr/>
        </p:nvSpPr>
        <p:spPr bwMode="auto">
          <a:xfrm>
            <a:off x="990600" y="3124251"/>
            <a:ext cx="921258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eaLnBrk="0" fontAlgn="base" hangingPunct="0">
              <a:spcBef>
                <a:spcPct val="20000"/>
              </a:spcBef>
              <a:spcAft>
                <a:spcPct val="0"/>
              </a:spcAft>
              <a:buChar char="»"/>
              <a:defRPr sz="2000">
                <a:solidFill>
                  <a:schemeClr val="tx1"/>
                </a:solidFill>
                <a:latin typeface="Arial" panose="020B0604020202020204" pitchFamily="34" charset="0"/>
              </a:defRPr>
            </a:lvl6pPr>
            <a:lvl7pPr eaLnBrk="0" fontAlgn="base" hangingPunct="0">
              <a:spcBef>
                <a:spcPct val="20000"/>
              </a:spcBef>
              <a:spcAft>
                <a:spcPct val="0"/>
              </a:spcAft>
              <a:buChar char="»"/>
              <a:defRPr sz="2000">
                <a:solidFill>
                  <a:schemeClr val="tx1"/>
                </a:solidFill>
                <a:latin typeface="Arial" panose="020B0604020202020204" pitchFamily="34" charset="0"/>
              </a:defRPr>
            </a:lvl7pPr>
            <a:lvl8pPr eaLnBrk="0" fontAlgn="base" hangingPunct="0">
              <a:spcBef>
                <a:spcPct val="20000"/>
              </a:spcBef>
              <a:spcAft>
                <a:spcPct val="0"/>
              </a:spcAft>
              <a:buChar char="»"/>
              <a:defRPr sz="2000">
                <a:solidFill>
                  <a:schemeClr val="tx1"/>
                </a:solidFill>
                <a:latin typeface="Arial" panose="020B0604020202020204" pitchFamily="34" charset="0"/>
              </a:defRPr>
            </a:lvl8pPr>
            <a:lvl9pPr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pPr>
            <a:endParaRPr lang="en-US" altLang="en-US" sz="2800" b="1" i="1">
              <a:solidFill>
                <a:srgbClr val="000000"/>
              </a:solidFill>
              <a:latin typeface="Times New Roman" panose="02020603050405020304" pitchFamily="18" charset="0"/>
            </a:endParaRPr>
          </a:p>
        </p:txBody>
      </p:sp>
      <p:pic>
        <p:nvPicPr>
          <p:cNvPr id="14411" name="Picture 75" descr="http://t3.gstatic.com/images?q=tbn:Xx53ZvVctyVrAM:http://www.cinet.gov.vn/sacmau/trongdongdongson/images/t4.jpg">
            <a:hlinkClick r:id="rId2"/>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934211" y="2362248"/>
            <a:ext cx="4455191" cy="4102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2" name="Picture 76" descr="http://t1.gstatic.com/images?q=tbn:gLm10UkHN5VK-M:http://www.haiphongpartner.com/upload_images/Image/LIEN/Du%2520Lich/201-trong.jpg">
            <a:hlinkClick r:id="rId5"/>
          </p:cNvPr>
          <p:cNvPicPr>
            <a:picLocks noChangeAspect="1" noChangeArrowheads="1"/>
          </p:cNvPicPr>
          <p:nvPr/>
        </p:nvPicPr>
        <p:blipFill>
          <a:blip r:embed="rId6" r:link="rId4">
            <a:extLst>
              <a:ext uri="{28A0092B-C50C-407E-A947-70E740481C1C}">
                <a14:useLocalDpi xmlns:a14="http://schemas.microsoft.com/office/drawing/2010/main" val="0"/>
              </a:ext>
            </a:extLst>
          </a:blip>
          <a:srcRect/>
          <a:stretch>
            <a:fillRect/>
          </a:stretch>
        </p:blipFill>
        <p:spPr bwMode="auto">
          <a:xfrm>
            <a:off x="349829" y="2537508"/>
            <a:ext cx="5060374" cy="3715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13" name="Text Box 77"/>
          <p:cNvSpPr txBox="1">
            <a:spLocks noChangeArrowheads="1"/>
          </p:cNvSpPr>
          <p:nvPr/>
        </p:nvSpPr>
        <p:spPr bwMode="auto">
          <a:xfrm>
            <a:off x="396240" y="6253180"/>
            <a:ext cx="4632960" cy="523220"/>
          </a:xfrm>
          <a:prstGeom prst="rect">
            <a:avLst/>
          </a:prstGeom>
          <a:noFill/>
          <a:ln w="9525">
            <a:solidFill>
              <a:srgbClr val="CC33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eaLnBrk="0" fontAlgn="base" hangingPunct="0">
              <a:spcBef>
                <a:spcPct val="20000"/>
              </a:spcBef>
              <a:spcAft>
                <a:spcPct val="0"/>
              </a:spcAft>
              <a:buChar char="»"/>
              <a:defRPr sz="2000">
                <a:solidFill>
                  <a:schemeClr val="tx1"/>
                </a:solidFill>
                <a:latin typeface="Arial" panose="020B0604020202020204" pitchFamily="34" charset="0"/>
              </a:defRPr>
            </a:lvl6pPr>
            <a:lvl7pPr eaLnBrk="0" fontAlgn="base" hangingPunct="0">
              <a:spcBef>
                <a:spcPct val="20000"/>
              </a:spcBef>
              <a:spcAft>
                <a:spcPct val="0"/>
              </a:spcAft>
              <a:buChar char="»"/>
              <a:defRPr sz="2000">
                <a:solidFill>
                  <a:schemeClr val="tx1"/>
                </a:solidFill>
                <a:latin typeface="Arial" panose="020B0604020202020204" pitchFamily="34" charset="0"/>
              </a:defRPr>
            </a:lvl7pPr>
            <a:lvl8pPr eaLnBrk="0" fontAlgn="base" hangingPunct="0">
              <a:spcBef>
                <a:spcPct val="20000"/>
              </a:spcBef>
              <a:spcAft>
                <a:spcPct val="0"/>
              </a:spcAft>
              <a:buChar char="»"/>
              <a:defRPr sz="2000">
                <a:solidFill>
                  <a:schemeClr val="tx1"/>
                </a:solidFill>
                <a:latin typeface="Arial" panose="020B0604020202020204" pitchFamily="34" charset="0"/>
              </a:defRPr>
            </a:lvl8pPr>
            <a:lvl9pPr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pPr>
            <a:r>
              <a:rPr lang="en-US" altLang="en-US" sz="2800">
                <a:solidFill>
                  <a:srgbClr val="009999"/>
                </a:solidFill>
                <a:latin typeface="Times New Roman" panose="02020603050405020304" pitchFamily="18" charset="0"/>
              </a:rPr>
              <a:t>Ghép đôi muông thú, nam nữ</a:t>
            </a:r>
            <a:endParaRPr lang="en-US" altLang="en-US" sz="2800">
              <a:solidFill>
                <a:srgbClr val="009999"/>
              </a:solidFill>
              <a:latin typeface="Times New Roman" panose="02020603050405020304" pitchFamily="18" charset="0"/>
            </a:endParaRPr>
          </a:p>
        </p:txBody>
      </p:sp>
      <p:sp>
        <p:nvSpPr>
          <p:cNvPr id="14414" name="Text Box 78"/>
          <p:cNvSpPr txBox="1">
            <a:spLocks noChangeArrowheads="1"/>
          </p:cNvSpPr>
          <p:nvPr/>
        </p:nvSpPr>
        <p:spPr bwMode="auto">
          <a:xfrm>
            <a:off x="8312168" y="6199994"/>
            <a:ext cx="1699260" cy="523220"/>
          </a:xfrm>
          <a:prstGeom prst="rect">
            <a:avLst/>
          </a:prstGeom>
          <a:noFill/>
          <a:ln w="9525">
            <a:solidFill>
              <a:srgbClr val="CC33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eaLnBrk="0" fontAlgn="base" hangingPunct="0">
              <a:spcBef>
                <a:spcPct val="20000"/>
              </a:spcBef>
              <a:spcAft>
                <a:spcPct val="0"/>
              </a:spcAft>
              <a:buChar char="»"/>
              <a:defRPr sz="2000">
                <a:solidFill>
                  <a:schemeClr val="tx1"/>
                </a:solidFill>
                <a:latin typeface="Arial" panose="020B0604020202020204" pitchFamily="34" charset="0"/>
              </a:defRPr>
            </a:lvl6pPr>
            <a:lvl7pPr eaLnBrk="0" fontAlgn="base" hangingPunct="0">
              <a:spcBef>
                <a:spcPct val="20000"/>
              </a:spcBef>
              <a:spcAft>
                <a:spcPct val="0"/>
              </a:spcAft>
              <a:buChar char="»"/>
              <a:defRPr sz="2000">
                <a:solidFill>
                  <a:schemeClr val="tx1"/>
                </a:solidFill>
                <a:latin typeface="Arial" panose="020B0604020202020204" pitchFamily="34" charset="0"/>
              </a:defRPr>
            </a:lvl7pPr>
            <a:lvl8pPr eaLnBrk="0" fontAlgn="base" hangingPunct="0">
              <a:spcBef>
                <a:spcPct val="20000"/>
              </a:spcBef>
              <a:spcAft>
                <a:spcPct val="0"/>
              </a:spcAft>
              <a:buChar char="»"/>
              <a:defRPr sz="2000">
                <a:solidFill>
                  <a:schemeClr val="tx1"/>
                </a:solidFill>
                <a:latin typeface="Arial" panose="020B0604020202020204" pitchFamily="34" charset="0"/>
              </a:defRPr>
            </a:lvl8pPr>
            <a:lvl9pPr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pPr>
            <a:r>
              <a:rPr lang="en-US" altLang="en-US" sz="2800">
                <a:solidFill>
                  <a:srgbClr val="009999"/>
                </a:solidFill>
                <a:latin typeface="Times New Roman" panose="02020603050405020304" pitchFamily="18" charset="0"/>
              </a:rPr>
              <a:t>Lao động</a:t>
            </a:r>
            <a:endParaRPr lang="en-US" altLang="en-US" sz="2800">
              <a:solidFill>
                <a:srgbClr val="009999"/>
              </a:solidFill>
              <a:latin typeface="Times New Roman" panose="02020603050405020304" pitchFamily="18" charset="0"/>
            </a:endParaRPr>
          </a:p>
        </p:txBody>
      </p:sp>
      <p:sp>
        <p:nvSpPr>
          <p:cNvPr id="14415" name="Text Box 79"/>
          <p:cNvSpPr txBox="1">
            <a:spLocks noChangeArrowheads="1"/>
          </p:cNvSpPr>
          <p:nvPr/>
        </p:nvSpPr>
        <p:spPr bwMode="auto">
          <a:xfrm>
            <a:off x="396243" y="538276"/>
            <a:ext cx="1133856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eaLnBrk="0" fontAlgn="base" hangingPunct="0">
              <a:spcBef>
                <a:spcPct val="20000"/>
              </a:spcBef>
              <a:spcAft>
                <a:spcPct val="0"/>
              </a:spcAft>
              <a:buChar char="»"/>
              <a:defRPr sz="2000">
                <a:solidFill>
                  <a:schemeClr val="tx1"/>
                </a:solidFill>
                <a:latin typeface="Arial" panose="020B0604020202020204" pitchFamily="34" charset="0"/>
              </a:defRPr>
            </a:lvl6pPr>
            <a:lvl7pPr eaLnBrk="0" fontAlgn="base" hangingPunct="0">
              <a:spcBef>
                <a:spcPct val="20000"/>
              </a:spcBef>
              <a:spcAft>
                <a:spcPct val="0"/>
              </a:spcAft>
              <a:buChar char="»"/>
              <a:defRPr sz="2000">
                <a:solidFill>
                  <a:schemeClr val="tx1"/>
                </a:solidFill>
                <a:latin typeface="Arial" panose="020B0604020202020204" pitchFamily="34" charset="0"/>
              </a:defRPr>
            </a:lvl7pPr>
            <a:lvl8pPr eaLnBrk="0" fontAlgn="base" hangingPunct="0">
              <a:spcBef>
                <a:spcPct val="20000"/>
              </a:spcBef>
              <a:spcAft>
                <a:spcPct val="0"/>
              </a:spcAft>
              <a:buChar char="»"/>
              <a:defRPr sz="2000">
                <a:solidFill>
                  <a:schemeClr val="tx1"/>
                </a:solidFill>
                <a:latin typeface="Arial" panose="020B0604020202020204" pitchFamily="34" charset="0"/>
              </a:defRPr>
            </a:lvl8pPr>
            <a:lvl9pPr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pPr>
            <a:r>
              <a:rPr lang="en-US" altLang="en-US" sz="2800" b="1" i="1" dirty="0" err="1">
                <a:solidFill>
                  <a:srgbClr val="0000FF"/>
                </a:solidFill>
                <a:latin typeface="Times New Roman" panose="02020603050405020304" pitchFamily="18" charset="0"/>
              </a:rPr>
              <a:t>Những</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hoạt</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động</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của</a:t>
            </a:r>
            <a:r>
              <a:rPr lang="en-US" altLang="en-US" sz="2800" b="1" i="1" dirty="0">
                <a:solidFill>
                  <a:srgbClr val="0000FF"/>
                </a:solidFill>
                <a:latin typeface="Times New Roman" panose="02020603050405020304" pitchFamily="18" charset="0"/>
              </a:rPr>
              <a:t> con </a:t>
            </a:r>
            <a:r>
              <a:rPr lang="en-US" altLang="en-US" sz="2800" b="1" i="1" dirty="0" err="1">
                <a:solidFill>
                  <a:srgbClr val="0000FF"/>
                </a:solidFill>
                <a:latin typeface="Times New Roman" panose="02020603050405020304" pitchFamily="18" charset="0"/>
              </a:rPr>
              <a:t>người</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được</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miêu</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tả</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trên</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trống</a:t>
            </a:r>
            <a:r>
              <a:rPr lang="en-US" altLang="en-US" sz="2800" b="1" i="1" dirty="0">
                <a:solidFill>
                  <a:srgbClr val="0000FF"/>
                </a:solidFill>
                <a:latin typeface="Times New Roman" panose="02020603050405020304" pitchFamily="18" charset="0"/>
              </a:rPr>
              <a:t> </a:t>
            </a:r>
            <a:r>
              <a:rPr lang="en-US" altLang="en-US" sz="2800" b="1" i="1" dirty="0" err="1">
                <a:solidFill>
                  <a:srgbClr val="0000FF"/>
                </a:solidFill>
                <a:latin typeface="Times New Roman" panose="02020603050405020304" pitchFamily="18" charset="0"/>
              </a:rPr>
              <a:t>đồng</a:t>
            </a:r>
            <a:r>
              <a:rPr lang="en-US" altLang="en-US" sz="2800" b="1" i="1" dirty="0">
                <a:solidFill>
                  <a:srgbClr val="0000FF"/>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lao</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động</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đánh</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cá</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săn</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bắn</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đánh</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trống</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thổi</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kèn</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cầm</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vũ</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khí</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bảo</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vệ</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quê</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hương</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tưng</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bừng</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nhảy</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múa</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mừng</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chiến</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công</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cảm</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tạ</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thần</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linh</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ghép</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đôi</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nam</a:t>
            </a:r>
            <a:r>
              <a:rPr lang="en-US" altLang="en-US" sz="2800" b="1" i="1" dirty="0">
                <a:solidFill>
                  <a:srgbClr val="C00000"/>
                </a:solidFill>
                <a:latin typeface="Times New Roman" panose="02020603050405020304" pitchFamily="18" charset="0"/>
              </a:rPr>
              <a:t> </a:t>
            </a:r>
            <a:r>
              <a:rPr lang="en-US" altLang="en-US" sz="2800" b="1" i="1" dirty="0" err="1">
                <a:solidFill>
                  <a:srgbClr val="C00000"/>
                </a:solidFill>
                <a:latin typeface="Times New Roman" panose="02020603050405020304" pitchFamily="18" charset="0"/>
              </a:rPr>
              <a:t>nữ</a:t>
            </a:r>
            <a:r>
              <a:rPr lang="en-US" altLang="en-US" sz="2800" b="1" i="1" dirty="0">
                <a:solidFill>
                  <a:srgbClr val="C00000"/>
                </a:solidFill>
                <a:latin typeface="Times New Roman" panose="02020603050405020304" pitchFamily="18" charset="0"/>
              </a:rPr>
              <a:t>…</a:t>
            </a:r>
            <a:endParaRPr lang="en-US" altLang="en-US" sz="2800" b="1" i="1" dirty="0">
              <a:solidFill>
                <a:srgbClr val="C00000"/>
              </a:solidFill>
              <a:latin typeface="Times New Roman" panose="02020603050405020304" pitchFamily="18" charset="0"/>
            </a:endParaRPr>
          </a:p>
        </p:txBody>
      </p:sp>
      <p:sp>
        <p:nvSpPr>
          <p:cNvPr id="14416" name="Text Box 80"/>
          <p:cNvSpPr txBox="1">
            <a:spLocks noChangeArrowheads="1"/>
          </p:cNvSpPr>
          <p:nvPr/>
        </p:nvSpPr>
        <p:spPr bwMode="auto">
          <a:xfrm>
            <a:off x="184265" y="304813"/>
            <a:ext cx="116890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eaLnBrk="0" fontAlgn="base" hangingPunct="0">
              <a:spcBef>
                <a:spcPct val="20000"/>
              </a:spcBef>
              <a:spcAft>
                <a:spcPct val="0"/>
              </a:spcAft>
              <a:buChar char="»"/>
              <a:defRPr sz="2000">
                <a:solidFill>
                  <a:schemeClr val="tx1"/>
                </a:solidFill>
                <a:latin typeface="Arial" panose="020B0604020202020204" pitchFamily="34" charset="0"/>
              </a:defRPr>
            </a:lvl6pPr>
            <a:lvl7pPr eaLnBrk="0" fontAlgn="base" hangingPunct="0">
              <a:spcBef>
                <a:spcPct val="20000"/>
              </a:spcBef>
              <a:spcAft>
                <a:spcPct val="0"/>
              </a:spcAft>
              <a:buChar char="»"/>
              <a:defRPr sz="2000">
                <a:solidFill>
                  <a:schemeClr val="tx1"/>
                </a:solidFill>
                <a:latin typeface="Arial" panose="020B0604020202020204" pitchFamily="34" charset="0"/>
              </a:defRPr>
            </a:lvl7pPr>
            <a:lvl8pPr eaLnBrk="0" fontAlgn="base" hangingPunct="0">
              <a:spcBef>
                <a:spcPct val="20000"/>
              </a:spcBef>
              <a:spcAft>
                <a:spcPct val="0"/>
              </a:spcAft>
              <a:buChar char="»"/>
              <a:defRPr sz="2000">
                <a:solidFill>
                  <a:schemeClr val="tx1"/>
                </a:solidFill>
                <a:latin typeface="Arial" panose="020B0604020202020204" pitchFamily="34" charset="0"/>
              </a:defRPr>
            </a:lvl8pPr>
            <a:lvl9pPr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pPr>
            <a:r>
              <a:rPr lang="en-US" altLang="en-US" sz="2800" b="1" dirty="0">
                <a:solidFill>
                  <a:srgbClr val="0000FF"/>
                </a:solidFill>
                <a:latin typeface="Times New Roman" panose="02020603050405020304" pitchFamily="18" charset="0"/>
              </a:rPr>
              <a:t>2. </a:t>
            </a:r>
            <a:r>
              <a:rPr lang="en-US" altLang="en-US" sz="2800" b="1" dirty="0" err="1">
                <a:solidFill>
                  <a:srgbClr val="0000FF"/>
                </a:solidFill>
                <a:latin typeface="Times New Roman" panose="02020603050405020304" pitchFamily="18" charset="0"/>
              </a:rPr>
              <a:t>Những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hoạt</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động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nào</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của</a:t>
            </a:r>
            <a:r>
              <a:rPr lang="en-US" altLang="en-US" sz="2800" b="1" dirty="0">
                <a:solidFill>
                  <a:srgbClr val="0000FF"/>
                </a:solidFill>
                <a:latin typeface="Times New Roman" panose="02020603050405020304" pitchFamily="18" charset="0"/>
              </a:rPr>
              <a:t> con </a:t>
            </a:r>
            <a:r>
              <a:rPr lang="en-US" altLang="en-US" sz="2800" b="1" dirty="0" err="1">
                <a:solidFill>
                  <a:srgbClr val="0000FF"/>
                </a:solidFill>
                <a:latin typeface="Times New Roman" panose="02020603050405020304" pitchFamily="18" charset="0"/>
              </a:rPr>
              <a:t>người</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được</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miêu</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tả</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trên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trống</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đồng</a:t>
            </a:r>
            <a:r>
              <a:rPr lang="en-US" altLang="en-US" sz="2800" b="1" dirty="0">
                <a:solidFill>
                  <a:srgbClr val="0000FF"/>
                </a:solidFill>
                <a:latin typeface="Times New Roman" panose="02020603050405020304" pitchFamily="18" charset="0"/>
              </a:rPr>
              <a:t> ?</a:t>
            </a:r>
            <a:endParaRPr lang="en-US" altLang="en-US" sz="2800" b="1" dirty="0">
              <a:solidFill>
                <a:srgbClr val="0000FF"/>
              </a:solidFill>
              <a:latin typeface="Times New Roman" panose="02020603050405020304" pitchFamily="18"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14416"/>
                                        </p:tgtEl>
                                      </p:cBhvr>
                                    </p:animEffect>
                                    <p:set>
                                      <p:cBhvr>
                                        <p:cTn id="7" dur="1" fill="hold">
                                          <p:stCondLst>
                                            <p:cond delay="499"/>
                                          </p:stCondLst>
                                        </p:cTn>
                                        <p:tgtEl>
                                          <p:spTgt spid="14416"/>
                                        </p:tgtEl>
                                        <p:attrNameLst>
                                          <p:attrName>style.visibility</p:attrName>
                                        </p:attrNameLst>
                                      </p:cBhvr>
                                      <p:to>
                                        <p:strVal val="hidden"/>
                                      </p:to>
                                    </p:set>
                                  </p:childTnLst>
                                </p:cTn>
                              </p:par>
                              <p:par>
                                <p:cTn id="8" presetID="29" presetClass="entr" presetSubtype="0" fill="hold" grpId="0" nodeType="withEffect">
                                  <p:stCondLst>
                                    <p:cond delay="0"/>
                                  </p:stCondLst>
                                  <p:iterate type="lt">
                                    <p:tmPct val="0"/>
                                  </p:iterate>
                                  <p:childTnLst>
                                    <p:set>
                                      <p:cBhvr>
                                        <p:cTn id="9" dur="1" fill="hold">
                                          <p:stCondLst>
                                            <p:cond delay="0"/>
                                          </p:stCondLst>
                                        </p:cTn>
                                        <p:tgtEl>
                                          <p:spTgt spid="14415"/>
                                        </p:tgtEl>
                                        <p:attrNameLst>
                                          <p:attrName>style.visibility</p:attrName>
                                        </p:attrNameLst>
                                      </p:cBhvr>
                                      <p:to>
                                        <p:strVal val="visible"/>
                                      </p:to>
                                    </p:set>
                                    <p:anim calcmode="lin" valueType="num">
                                      <p:cBhvr>
                                        <p:cTn id="10" dur="1000" fill="hold"/>
                                        <p:tgtEl>
                                          <p:spTgt spid="14415"/>
                                        </p:tgtEl>
                                        <p:attrNameLst>
                                          <p:attrName>ppt_x</p:attrName>
                                        </p:attrNameLst>
                                      </p:cBhvr>
                                      <p:tavLst>
                                        <p:tav tm="0">
                                          <p:val>
                                            <p:strVal val="#ppt_x-.2"/>
                                          </p:val>
                                        </p:tav>
                                        <p:tav tm="100000">
                                          <p:val>
                                            <p:strVal val="#ppt_x"/>
                                          </p:val>
                                        </p:tav>
                                      </p:tavLst>
                                    </p:anim>
                                    <p:anim calcmode="lin" valueType="num">
                                      <p:cBhvr>
                                        <p:cTn id="11" dur="1000" fill="hold"/>
                                        <p:tgtEl>
                                          <p:spTgt spid="14415"/>
                                        </p:tgtEl>
                                        <p:attrNameLst>
                                          <p:attrName>ppt_y</p:attrName>
                                        </p:attrNameLst>
                                      </p:cBhvr>
                                      <p:tavLst>
                                        <p:tav tm="0">
                                          <p:val>
                                            <p:strVal val="#ppt_y"/>
                                          </p:val>
                                        </p:tav>
                                        <p:tav tm="100000">
                                          <p:val>
                                            <p:strVal val="#ppt_y"/>
                                          </p:val>
                                        </p:tav>
                                      </p:tavLst>
                                    </p:anim>
                                    <p:animEffect transition="in" filter="wipe(right)" prLst="gradientSize: 0.1">
                                      <p:cBhvr>
                                        <p:cTn id="12" dur="1000"/>
                                        <p:tgtEl>
                                          <p:spTgt spid="1441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412"/>
                                        </p:tgtEl>
                                        <p:attrNameLst>
                                          <p:attrName>style.visibility</p:attrName>
                                        </p:attrNameLst>
                                      </p:cBhvr>
                                      <p:to>
                                        <p:strVal val="visible"/>
                                      </p:to>
                                    </p:set>
                                    <p:anim calcmode="lin" valueType="num">
                                      <p:cBhvr additive="base">
                                        <p:cTn id="17" dur="500" fill="hold"/>
                                        <p:tgtEl>
                                          <p:spTgt spid="14412"/>
                                        </p:tgtEl>
                                        <p:attrNameLst>
                                          <p:attrName>ppt_x</p:attrName>
                                        </p:attrNameLst>
                                      </p:cBhvr>
                                      <p:tavLst>
                                        <p:tav tm="0">
                                          <p:val>
                                            <p:strVal val="#ppt_x"/>
                                          </p:val>
                                        </p:tav>
                                        <p:tav tm="100000">
                                          <p:val>
                                            <p:strVal val="#ppt_x"/>
                                          </p:val>
                                        </p:tav>
                                      </p:tavLst>
                                    </p:anim>
                                    <p:anim calcmode="lin" valueType="num">
                                      <p:cBhvr additive="base">
                                        <p:cTn id="18" dur="500" fill="hold"/>
                                        <p:tgtEl>
                                          <p:spTgt spid="144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413"/>
                                        </p:tgtEl>
                                        <p:attrNameLst>
                                          <p:attrName>style.visibility</p:attrName>
                                        </p:attrNameLst>
                                      </p:cBhvr>
                                      <p:to>
                                        <p:strVal val="visible"/>
                                      </p:to>
                                    </p:set>
                                    <p:anim calcmode="lin" valueType="num">
                                      <p:cBhvr additive="base">
                                        <p:cTn id="21" dur="500" fill="hold"/>
                                        <p:tgtEl>
                                          <p:spTgt spid="14413"/>
                                        </p:tgtEl>
                                        <p:attrNameLst>
                                          <p:attrName>ppt_x</p:attrName>
                                        </p:attrNameLst>
                                      </p:cBhvr>
                                      <p:tavLst>
                                        <p:tav tm="0">
                                          <p:val>
                                            <p:strVal val="#ppt_x"/>
                                          </p:val>
                                        </p:tav>
                                        <p:tav tm="100000">
                                          <p:val>
                                            <p:strVal val="#ppt_x"/>
                                          </p:val>
                                        </p:tav>
                                      </p:tavLst>
                                    </p:anim>
                                    <p:anim calcmode="lin" valueType="num">
                                      <p:cBhvr additive="base">
                                        <p:cTn id="22" dur="500" fill="hold"/>
                                        <p:tgtEl>
                                          <p:spTgt spid="1441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411"/>
                                        </p:tgtEl>
                                        <p:attrNameLst>
                                          <p:attrName>style.visibility</p:attrName>
                                        </p:attrNameLst>
                                      </p:cBhvr>
                                      <p:to>
                                        <p:strVal val="visible"/>
                                      </p:to>
                                    </p:set>
                                    <p:anim calcmode="lin" valueType="num">
                                      <p:cBhvr additive="base">
                                        <p:cTn id="25" dur="500" fill="hold"/>
                                        <p:tgtEl>
                                          <p:spTgt spid="14411"/>
                                        </p:tgtEl>
                                        <p:attrNameLst>
                                          <p:attrName>ppt_x</p:attrName>
                                        </p:attrNameLst>
                                      </p:cBhvr>
                                      <p:tavLst>
                                        <p:tav tm="0">
                                          <p:val>
                                            <p:strVal val="#ppt_x"/>
                                          </p:val>
                                        </p:tav>
                                        <p:tav tm="100000">
                                          <p:val>
                                            <p:strVal val="#ppt_x"/>
                                          </p:val>
                                        </p:tav>
                                      </p:tavLst>
                                    </p:anim>
                                    <p:anim calcmode="lin" valueType="num">
                                      <p:cBhvr additive="base">
                                        <p:cTn id="26" dur="500" fill="hold"/>
                                        <p:tgtEl>
                                          <p:spTgt spid="144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4414"/>
                                        </p:tgtEl>
                                        <p:attrNameLst>
                                          <p:attrName>style.visibility</p:attrName>
                                        </p:attrNameLst>
                                      </p:cBhvr>
                                      <p:to>
                                        <p:strVal val="visible"/>
                                      </p:to>
                                    </p:set>
                                    <p:anim calcmode="lin" valueType="num">
                                      <p:cBhvr additive="base">
                                        <p:cTn id="29" dur="500" fill="hold"/>
                                        <p:tgtEl>
                                          <p:spTgt spid="14414"/>
                                        </p:tgtEl>
                                        <p:attrNameLst>
                                          <p:attrName>ppt_x</p:attrName>
                                        </p:attrNameLst>
                                      </p:cBhvr>
                                      <p:tavLst>
                                        <p:tav tm="0">
                                          <p:val>
                                            <p:strVal val="#ppt_x"/>
                                          </p:val>
                                        </p:tav>
                                        <p:tav tm="100000">
                                          <p:val>
                                            <p:strVal val="#ppt_x"/>
                                          </p:val>
                                        </p:tav>
                                      </p:tavLst>
                                    </p:anim>
                                    <p:anim calcmode="lin" valueType="num">
                                      <p:cBhvr additive="base">
                                        <p:cTn id="30" dur="500" fill="hold"/>
                                        <p:tgtEl>
                                          <p:spTgt spid="144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13" grpId="0" animBg="1"/>
      <p:bldP spid="14414" grpId="0" animBg="1"/>
      <p:bldP spid="14415" grpId="0"/>
      <p:bldP spid="1441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83" name="Text Box 31"/>
          <p:cNvSpPr txBox="1">
            <a:spLocks noChangeArrowheads="1"/>
          </p:cNvSpPr>
          <p:nvPr/>
        </p:nvSpPr>
        <p:spPr bwMode="auto">
          <a:xfrm>
            <a:off x="615142" y="390435"/>
            <a:ext cx="1053084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eaLnBrk="0" fontAlgn="base" hangingPunct="0">
              <a:spcBef>
                <a:spcPct val="20000"/>
              </a:spcBef>
              <a:spcAft>
                <a:spcPct val="0"/>
              </a:spcAft>
              <a:buChar char="»"/>
              <a:defRPr sz="2000">
                <a:solidFill>
                  <a:schemeClr val="tx1"/>
                </a:solidFill>
                <a:latin typeface="Arial" panose="020B0604020202020204" pitchFamily="34" charset="0"/>
              </a:defRPr>
            </a:lvl6pPr>
            <a:lvl7pPr eaLnBrk="0" fontAlgn="base" hangingPunct="0">
              <a:spcBef>
                <a:spcPct val="20000"/>
              </a:spcBef>
              <a:spcAft>
                <a:spcPct val="0"/>
              </a:spcAft>
              <a:buChar char="»"/>
              <a:defRPr sz="2000">
                <a:solidFill>
                  <a:schemeClr val="tx1"/>
                </a:solidFill>
                <a:latin typeface="Arial" panose="020B0604020202020204" pitchFamily="34" charset="0"/>
              </a:defRPr>
            </a:lvl7pPr>
            <a:lvl8pPr eaLnBrk="0" fontAlgn="base" hangingPunct="0">
              <a:spcBef>
                <a:spcPct val="20000"/>
              </a:spcBef>
              <a:spcAft>
                <a:spcPct val="0"/>
              </a:spcAft>
              <a:buChar char="»"/>
              <a:defRPr sz="2000">
                <a:solidFill>
                  <a:schemeClr val="tx1"/>
                </a:solidFill>
                <a:latin typeface="Arial" panose="020B0604020202020204" pitchFamily="34" charset="0"/>
              </a:defRPr>
            </a:lvl8pPr>
            <a:lvl9pPr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pPr>
            <a:r>
              <a:rPr lang="en-US" altLang="en-US" sz="3600" b="1" dirty="0">
                <a:solidFill>
                  <a:srgbClr val="0000FF"/>
                </a:solidFill>
                <a:latin typeface="Times New Roman" panose="02020603050405020304" pitchFamily="18" charset="0"/>
              </a:rPr>
              <a:t>3. </a:t>
            </a:r>
            <a:r>
              <a:rPr lang="en-US" altLang="en-US" sz="3600" b="1" dirty="0" err="1">
                <a:solidFill>
                  <a:srgbClr val="0000FF"/>
                </a:solidFill>
                <a:latin typeface="Times New Roman" panose="02020603050405020304" pitchFamily="18" charset="0"/>
              </a:rPr>
              <a:t>Vì</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sao</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có</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thể</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nói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hình</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ảnh</a:t>
            </a:r>
            <a:r>
              <a:rPr lang="en-US" altLang="en-US" sz="3600" b="1" dirty="0">
                <a:solidFill>
                  <a:srgbClr val="0000FF"/>
                </a:solidFill>
                <a:latin typeface="Times New Roman" panose="02020603050405020304" pitchFamily="18" charset="0"/>
              </a:rPr>
              <a:t> con </a:t>
            </a:r>
            <a:r>
              <a:rPr lang="en-US" altLang="en-US" sz="3600" b="1" dirty="0" err="1">
                <a:solidFill>
                  <a:srgbClr val="0000FF"/>
                </a:solidFill>
                <a:latin typeface="Times New Roman" panose="02020603050405020304" pitchFamily="18" charset="0"/>
              </a:rPr>
              <a:t>người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chiếm</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vị</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trí</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nổi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bật</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trên</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hoa</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văn</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trống</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đồng</a:t>
            </a:r>
            <a:r>
              <a:rPr lang="en-US" altLang="en-US" sz="3600" b="1" dirty="0">
                <a:solidFill>
                  <a:srgbClr val="0000FF"/>
                </a:solidFill>
                <a:latin typeface="Times New Roman" panose="02020603050405020304" pitchFamily="18" charset="0"/>
              </a:rPr>
              <a:t> ?</a:t>
            </a:r>
            <a:endParaRPr lang="en-US" altLang="en-US" sz="3600" b="1" dirty="0">
              <a:solidFill>
                <a:srgbClr val="0000FF"/>
              </a:solidFill>
              <a:latin typeface="Times New Roman" panose="02020603050405020304" pitchFamily="18" charset="0"/>
            </a:endParaRPr>
          </a:p>
        </p:txBody>
      </p:sp>
      <p:sp>
        <p:nvSpPr>
          <p:cNvPr id="125984" name="Text Box 32"/>
          <p:cNvSpPr txBox="1">
            <a:spLocks noChangeArrowheads="1"/>
          </p:cNvSpPr>
          <p:nvPr/>
        </p:nvSpPr>
        <p:spPr bwMode="auto">
          <a:xfrm>
            <a:off x="333202" y="1828831"/>
            <a:ext cx="1109472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eaLnBrk="0" fontAlgn="base" hangingPunct="0">
              <a:spcBef>
                <a:spcPct val="20000"/>
              </a:spcBef>
              <a:spcAft>
                <a:spcPct val="0"/>
              </a:spcAft>
              <a:buChar char="»"/>
              <a:defRPr sz="2000">
                <a:solidFill>
                  <a:schemeClr val="tx1"/>
                </a:solidFill>
                <a:latin typeface="Arial" panose="020B0604020202020204" pitchFamily="34" charset="0"/>
              </a:defRPr>
            </a:lvl6pPr>
            <a:lvl7pPr eaLnBrk="0" fontAlgn="base" hangingPunct="0">
              <a:spcBef>
                <a:spcPct val="20000"/>
              </a:spcBef>
              <a:spcAft>
                <a:spcPct val="0"/>
              </a:spcAft>
              <a:buChar char="»"/>
              <a:defRPr sz="2000">
                <a:solidFill>
                  <a:schemeClr val="tx1"/>
                </a:solidFill>
                <a:latin typeface="Arial" panose="020B0604020202020204" pitchFamily="34" charset="0"/>
              </a:defRPr>
            </a:lvl7pPr>
            <a:lvl8pPr eaLnBrk="0" fontAlgn="base" hangingPunct="0">
              <a:spcBef>
                <a:spcPct val="20000"/>
              </a:spcBef>
              <a:spcAft>
                <a:spcPct val="0"/>
              </a:spcAft>
              <a:buChar char="»"/>
              <a:defRPr sz="2000">
                <a:solidFill>
                  <a:schemeClr val="tx1"/>
                </a:solidFill>
                <a:latin typeface="Arial" panose="020B0604020202020204" pitchFamily="34" charset="0"/>
              </a:defRPr>
            </a:lvl8pPr>
            <a:lvl9pPr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pP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Vì</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những</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hình</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ảnh</a:t>
            </a:r>
            <a:r>
              <a:rPr lang="en-US" altLang="en-US" sz="4000" b="1" dirty="0">
                <a:solidFill>
                  <a:srgbClr val="C00000"/>
                </a:solidFill>
                <a:latin typeface="Times New Roman" panose="02020603050405020304" pitchFamily="18" charset="0"/>
              </a:rPr>
              <a:t> con </a:t>
            </a:r>
            <a:r>
              <a:rPr lang="en-US" altLang="en-US" sz="4000" b="1" dirty="0" err="1">
                <a:solidFill>
                  <a:srgbClr val="C00000"/>
                </a:solidFill>
                <a:latin typeface="Times New Roman" panose="02020603050405020304" pitchFamily="18" charset="0"/>
              </a:rPr>
              <a:t>người</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với</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những</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hoạt</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động</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thường</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ngày</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là</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những</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hình</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ảnh</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nổi</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rõ</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nhất</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trên</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hoa</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văn</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Những</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hình</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ảnh</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cánh</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cò</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chim</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đàn</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cá</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lội</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chỉ</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làm</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đẹp</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thêm</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cho</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hình</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tượng</a:t>
            </a:r>
            <a:r>
              <a:rPr lang="en-US" altLang="en-US" sz="4000" b="1" dirty="0">
                <a:solidFill>
                  <a:srgbClr val="C00000"/>
                </a:solidFill>
                <a:latin typeface="Times New Roman" panose="02020603050405020304" pitchFamily="18" charset="0"/>
              </a:rPr>
              <a:t> con </a:t>
            </a:r>
            <a:r>
              <a:rPr lang="en-US" altLang="en-US" sz="4000" b="1" dirty="0" err="1">
                <a:solidFill>
                  <a:srgbClr val="C00000"/>
                </a:solidFill>
                <a:latin typeface="Times New Roman" panose="02020603050405020304" pitchFamily="18" charset="0"/>
              </a:rPr>
              <a:t>người</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với</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những</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khát</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khao</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của</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mình</a:t>
            </a:r>
            <a:r>
              <a:rPr lang="en-US" altLang="en-US" sz="4000" b="1" dirty="0">
                <a:solidFill>
                  <a:srgbClr val="C00000"/>
                </a:solidFill>
                <a:latin typeface="Times New Roman" panose="02020603050405020304" pitchFamily="18" charset="0"/>
              </a:rPr>
              <a:t>. </a:t>
            </a:r>
            <a:endParaRPr lang="en-US" altLang="en-US" sz="4000" b="1" dirty="0">
              <a:solidFill>
                <a:srgbClr val="C00000"/>
              </a:solidFill>
              <a:latin typeface="Times New Roman" panose="02020603050405020304" pitchFamily="18" charset="0"/>
            </a:endParaRP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25984"/>
                                        </p:tgtEl>
                                        <p:attrNameLst>
                                          <p:attrName>style.visibility</p:attrName>
                                        </p:attrNameLst>
                                      </p:cBhvr>
                                      <p:to>
                                        <p:strVal val="visible"/>
                                      </p:to>
                                    </p:set>
                                    <p:animEffect transition="in" filter="fade">
                                      <p:cBhvr>
                                        <p:cTn id="7" dur="800" decel="100000"/>
                                        <p:tgtEl>
                                          <p:spTgt spid="125984"/>
                                        </p:tgtEl>
                                      </p:cBhvr>
                                    </p:animEffect>
                                    <p:anim calcmode="lin" valueType="num">
                                      <p:cBhvr>
                                        <p:cTn id="8" dur="800" decel="100000" fill="hold"/>
                                        <p:tgtEl>
                                          <p:spTgt spid="125984"/>
                                        </p:tgtEl>
                                        <p:attrNameLst>
                                          <p:attrName>style.rotation</p:attrName>
                                        </p:attrNameLst>
                                      </p:cBhvr>
                                      <p:tavLst>
                                        <p:tav tm="0">
                                          <p:val>
                                            <p:fltVal val="-90"/>
                                          </p:val>
                                        </p:tav>
                                        <p:tav tm="100000">
                                          <p:val>
                                            <p:fltVal val="0"/>
                                          </p:val>
                                        </p:tav>
                                      </p:tavLst>
                                    </p:anim>
                                    <p:anim calcmode="lin" valueType="num">
                                      <p:cBhvr>
                                        <p:cTn id="9" dur="800" decel="100000" fill="hold"/>
                                        <p:tgtEl>
                                          <p:spTgt spid="125984"/>
                                        </p:tgtEl>
                                        <p:attrNameLst>
                                          <p:attrName>ppt_x</p:attrName>
                                        </p:attrNameLst>
                                      </p:cBhvr>
                                      <p:tavLst>
                                        <p:tav tm="0">
                                          <p:val>
                                            <p:strVal val="#ppt_x+0.4"/>
                                          </p:val>
                                        </p:tav>
                                        <p:tav tm="100000">
                                          <p:val>
                                            <p:strVal val="#ppt_x-0.05"/>
                                          </p:val>
                                        </p:tav>
                                      </p:tavLst>
                                    </p:anim>
                                    <p:anim calcmode="lin" valueType="num">
                                      <p:cBhvr>
                                        <p:cTn id="10" dur="800" decel="100000" fill="hold"/>
                                        <p:tgtEl>
                                          <p:spTgt spid="12598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598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598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8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Text Box 5"/>
          <p:cNvSpPr txBox="1">
            <a:spLocks noChangeArrowheads="1"/>
          </p:cNvSpPr>
          <p:nvPr/>
        </p:nvSpPr>
        <p:spPr bwMode="auto">
          <a:xfrm>
            <a:off x="0" y="1447800"/>
            <a:ext cx="2971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eaLnBrk="0" fontAlgn="base" hangingPunct="0">
              <a:spcBef>
                <a:spcPct val="20000"/>
              </a:spcBef>
              <a:spcAft>
                <a:spcPct val="0"/>
              </a:spcAft>
              <a:buChar char="»"/>
              <a:defRPr sz="2000">
                <a:solidFill>
                  <a:schemeClr val="tx1"/>
                </a:solidFill>
                <a:latin typeface="Arial" panose="020B0604020202020204" pitchFamily="34" charset="0"/>
              </a:defRPr>
            </a:lvl6pPr>
            <a:lvl7pPr eaLnBrk="0" fontAlgn="base" hangingPunct="0">
              <a:spcBef>
                <a:spcPct val="20000"/>
              </a:spcBef>
              <a:spcAft>
                <a:spcPct val="0"/>
              </a:spcAft>
              <a:buChar char="»"/>
              <a:defRPr sz="2000">
                <a:solidFill>
                  <a:schemeClr val="tx1"/>
                </a:solidFill>
                <a:latin typeface="Arial" panose="020B0604020202020204" pitchFamily="34" charset="0"/>
              </a:defRPr>
            </a:lvl7pPr>
            <a:lvl8pPr eaLnBrk="0" fontAlgn="base" hangingPunct="0">
              <a:spcBef>
                <a:spcPct val="20000"/>
              </a:spcBef>
              <a:spcAft>
                <a:spcPct val="0"/>
              </a:spcAft>
              <a:buChar char="»"/>
              <a:defRPr sz="2000">
                <a:solidFill>
                  <a:schemeClr val="tx1"/>
                </a:solidFill>
                <a:latin typeface="Arial" panose="020B0604020202020204" pitchFamily="34" charset="0"/>
              </a:defRPr>
            </a:lvl8pPr>
            <a:lvl9pPr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pPr>
            <a:endParaRPr lang="en-US" altLang="en-US" b="1" i="1">
              <a:solidFill>
                <a:srgbClr val="000000"/>
              </a:solidFill>
              <a:latin typeface="Times New Roman" panose="02020603050405020304" pitchFamily="18" charset="0"/>
            </a:endParaRPr>
          </a:p>
        </p:txBody>
      </p:sp>
      <p:sp>
        <p:nvSpPr>
          <p:cNvPr id="128019" name="Text Box 19"/>
          <p:cNvSpPr txBox="1">
            <a:spLocks noChangeArrowheads="1"/>
          </p:cNvSpPr>
          <p:nvPr/>
        </p:nvSpPr>
        <p:spPr bwMode="auto">
          <a:xfrm>
            <a:off x="792480" y="823514"/>
            <a:ext cx="1109472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eaLnBrk="0" fontAlgn="base" hangingPunct="0">
              <a:spcBef>
                <a:spcPct val="20000"/>
              </a:spcBef>
              <a:spcAft>
                <a:spcPct val="0"/>
              </a:spcAft>
              <a:buChar char="»"/>
              <a:defRPr sz="2000">
                <a:solidFill>
                  <a:schemeClr val="tx1"/>
                </a:solidFill>
                <a:latin typeface="Arial" panose="020B0604020202020204" pitchFamily="34" charset="0"/>
              </a:defRPr>
            </a:lvl6pPr>
            <a:lvl7pPr eaLnBrk="0" fontAlgn="base" hangingPunct="0">
              <a:spcBef>
                <a:spcPct val="20000"/>
              </a:spcBef>
              <a:spcAft>
                <a:spcPct val="0"/>
              </a:spcAft>
              <a:buChar char="»"/>
              <a:defRPr sz="2000">
                <a:solidFill>
                  <a:schemeClr val="tx1"/>
                </a:solidFill>
                <a:latin typeface="Arial" panose="020B0604020202020204" pitchFamily="34" charset="0"/>
              </a:defRPr>
            </a:lvl7pPr>
            <a:lvl8pPr eaLnBrk="0" fontAlgn="base" hangingPunct="0">
              <a:spcBef>
                <a:spcPct val="20000"/>
              </a:spcBef>
              <a:spcAft>
                <a:spcPct val="0"/>
              </a:spcAft>
              <a:buChar char="»"/>
              <a:defRPr sz="2000">
                <a:solidFill>
                  <a:schemeClr val="tx1"/>
                </a:solidFill>
                <a:latin typeface="Arial" panose="020B0604020202020204" pitchFamily="34" charset="0"/>
              </a:defRPr>
            </a:lvl8pPr>
            <a:lvl9pPr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pPr>
            <a:r>
              <a:rPr lang="en-US" altLang="en-US" sz="3600" b="1" dirty="0">
                <a:solidFill>
                  <a:srgbClr val="000000"/>
                </a:solidFill>
                <a:latin typeface="Times New Roman" panose="02020603050405020304" pitchFamily="18" charset="0"/>
              </a:rPr>
              <a:t>4. </a:t>
            </a:r>
            <a:r>
              <a:rPr lang="en-US" altLang="en-US" sz="3600" b="1" dirty="0" err="1">
                <a:solidFill>
                  <a:srgbClr val="000000"/>
                </a:solidFill>
                <a:latin typeface="Times New Roman" panose="02020603050405020304" pitchFamily="18" charset="0"/>
              </a:rPr>
              <a:t>Vì</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sao</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trống</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đồng</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là</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niềm</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tự</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hào</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chính</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đáng</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của</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người</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Việt</a:t>
            </a:r>
            <a:r>
              <a:rPr lang="en-US" altLang="en-US" sz="3600" b="1" dirty="0">
                <a:solidFill>
                  <a:srgbClr val="000000"/>
                </a:solidFill>
                <a:latin typeface="Times New Roman" panose="02020603050405020304" pitchFamily="18" charset="0"/>
              </a:rPr>
              <a:t> Nam ta ?</a:t>
            </a:r>
            <a:endParaRPr lang="en-US" altLang="en-US" sz="3600" b="1" dirty="0">
              <a:solidFill>
                <a:srgbClr val="000000"/>
              </a:solidFill>
              <a:latin typeface="Times New Roman" panose="02020603050405020304" pitchFamily="18" charset="0"/>
            </a:endParaRPr>
          </a:p>
        </p:txBody>
      </p:sp>
      <p:sp>
        <p:nvSpPr>
          <p:cNvPr id="128020" name="Text Box 20"/>
          <p:cNvSpPr txBox="1">
            <a:spLocks noChangeArrowheads="1"/>
          </p:cNvSpPr>
          <p:nvPr/>
        </p:nvSpPr>
        <p:spPr bwMode="auto">
          <a:xfrm>
            <a:off x="495300" y="2362216"/>
            <a:ext cx="113919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eaLnBrk="0" fontAlgn="base" hangingPunct="0">
              <a:spcBef>
                <a:spcPct val="20000"/>
              </a:spcBef>
              <a:spcAft>
                <a:spcPct val="0"/>
              </a:spcAft>
              <a:buChar char="»"/>
              <a:defRPr sz="2000">
                <a:solidFill>
                  <a:schemeClr val="tx1"/>
                </a:solidFill>
                <a:latin typeface="Arial" panose="020B0604020202020204" pitchFamily="34" charset="0"/>
              </a:defRPr>
            </a:lvl6pPr>
            <a:lvl7pPr eaLnBrk="0" fontAlgn="base" hangingPunct="0">
              <a:spcBef>
                <a:spcPct val="20000"/>
              </a:spcBef>
              <a:spcAft>
                <a:spcPct val="0"/>
              </a:spcAft>
              <a:buChar char="»"/>
              <a:defRPr sz="2000">
                <a:solidFill>
                  <a:schemeClr val="tx1"/>
                </a:solidFill>
                <a:latin typeface="Arial" panose="020B0604020202020204" pitchFamily="34" charset="0"/>
              </a:defRPr>
            </a:lvl7pPr>
            <a:lvl8pPr eaLnBrk="0" fontAlgn="base" hangingPunct="0">
              <a:spcBef>
                <a:spcPct val="20000"/>
              </a:spcBef>
              <a:spcAft>
                <a:spcPct val="0"/>
              </a:spcAft>
              <a:buChar char="»"/>
              <a:defRPr sz="2000">
                <a:solidFill>
                  <a:schemeClr val="tx1"/>
                </a:solidFill>
                <a:latin typeface="Arial" panose="020B0604020202020204" pitchFamily="34" charset="0"/>
              </a:defRPr>
            </a:lvl8pPr>
            <a:lvl9pPr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pPr>
            <a:r>
              <a:rPr lang="en-US" altLang="en-US" sz="4000"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Vì</a:t>
            </a:r>
            <a:r>
              <a:rPr lang="en-US" altLang="en-US" sz="4000" b="1" dirty="0">
                <a:solidFill>
                  <a:srgbClr val="C00000"/>
                </a:solidFill>
                <a:latin typeface="Times New Roman" panose="02020603050405020304" pitchFamily="18" charset="0"/>
              </a:rPr>
              <a:t> </a:t>
            </a:r>
            <a:r>
              <a:rPr lang="en-US" altLang="en-US" sz="4000" b="1">
                <a:solidFill>
                  <a:srgbClr val="C00000"/>
                </a:solidFill>
                <a:latin typeface="Times New Roman" panose="02020603050405020304" pitchFamily="18" charset="0"/>
              </a:rPr>
              <a:t>trống</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đồng</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Đông</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Sơn</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đa</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dạng</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hoa</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văn</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trang</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trí</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đẹp</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là</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một</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cổ</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vật</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quý</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giá</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phản</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ánh</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trình</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độ</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văn</a:t>
            </a:r>
            <a:r>
              <a:rPr lang="en-US" altLang="en-US" sz="4000" b="1" dirty="0">
                <a:solidFill>
                  <a:srgbClr val="C00000"/>
                </a:solidFill>
                <a:latin typeface="Times New Roman" panose="02020603050405020304" pitchFamily="18" charset="0"/>
              </a:rPr>
              <a:t> minh </a:t>
            </a:r>
            <a:r>
              <a:rPr lang="en-US" altLang="en-US" sz="4000" b="1" dirty="0" err="1">
                <a:solidFill>
                  <a:srgbClr val="C00000"/>
                </a:solidFill>
                <a:latin typeface="Times New Roman" panose="02020603050405020304" pitchFamily="18" charset="0"/>
              </a:rPr>
              <a:t>của</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người</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Việt</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cổ</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xưa</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là</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một</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bằng</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chứng</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nói</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lên</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rằng</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dân</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tộc</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Việt</a:t>
            </a:r>
            <a:r>
              <a:rPr lang="en-US" altLang="en-US" sz="4000" b="1" dirty="0">
                <a:solidFill>
                  <a:srgbClr val="C00000"/>
                </a:solidFill>
                <a:latin typeface="Times New Roman" panose="02020603050405020304" pitchFamily="18" charset="0"/>
              </a:rPr>
              <a:t> Nam </a:t>
            </a:r>
            <a:r>
              <a:rPr lang="en-US" altLang="en-US" sz="4000" b="1" dirty="0" err="1">
                <a:solidFill>
                  <a:srgbClr val="C00000"/>
                </a:solidFill>
                <a:latin typeface="Times New Roman" panose="02020603050405020304" pitchFamily="18" charset="0"/>
              </a:rPr>
              <a:t>là</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một</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dân</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tộc</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có</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một</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nền</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văn</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hoá</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lâu</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đời</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bền</a:t>
            </a:r>
            <a:r>
              <a:rPr lang="en-US" altLang="en-US" sz="4000" b="1" dirty="0">
                <a:solidFill>
                  <a:srgbClr val="C00000"/>
                </a:solidFill>
                <a:latin typeface="Times New Roman" panose="02020603050405020304" pitchFamily="18" charset="0"/>
              </a:rPr>
              <a:t> </a:t>
            </a:r>
            <a:r>
              <a:rPr lang="en-US" altLang="en-US" sz="4000" b="1" dirty="0" err="1">
                <a:solidFill>
                  <a:srgbClr val="C00000"/>
                </a:solidFill>
                <a:latin typeface="Times New Roman" panose="02020603050405020304" pitchFamily="18" charset="0"/>
              </a:rPr>
              <a:t>vững</a:t>
            </a:r>
            <a:r>
              <a:rPr lang="en-US" altLang="en-US" sz="4000" b="1" dirty="0">
                <a:solidFill>
                  <a:srgbClr val="C00000"/>
                </a:solidFill>
                <a:latin typeface="Times New Roman" panose="02020603050405020304" pitchFamily="18" charset="0"/>
              </a:rPr>
              <a:t>.</a:t>
            </a:r>
            <a:endParaRPr lang="en-US" altLang="en-US" sz="4000" b="1" dirty="0">
              <a:solidFill>
                <a:srgbClr val="C00000"/>
              </a:solidFill>
              <a:latin typeface="Times New Roman" panose="02020603050405020304" pitchFamily="18"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8020"/>
                                        </p:tgtEl>
                                        <p:attrNameLst>
                                          <p:attrName>style.visibility</p:attrName>
                                        </p:attrNameLst>
                                      </p:cBhvr>
                                      <p:to>
                                        <p:strVal val="visible"/>
                                      </p:to>
                                    </p:set>
                                    <p:anim calcmode="lin" valueType="num">
                                      <p:cBhvr additive="base">
                                        <p:cTn id="7" dur="1000" fill="hold"/>
                                        <p:tgtEl>
                                          <p:spTgt spid="128020"/>
                                        </p:tgtEl>
                                        <p:attrNameLst>
                                          <p:attrName>ppt_x</p:attrName>
                                        </p:attrNameLst>
                                      </p:cBhvr>
                                      <p:tavLst>
                                        <p:tav tm="0">
                                          <p:val>
                                            <p:strVal val="#ppt_x"/>
                                          </p:val>
                                        </p:tav>
                                        <p:tav tm="100000">
                                          <p:val>
                                            <p:strVal val="#ppt_x"/>
                                          </p:val>
                                        </p:tav>
                                      </p:tavLst>
                                    </p:anim>
                                    <p:anim calcmode="lin" valueType="num">
                                      <p:cBhvr additive="base">
                                        <p:cTn id="8" dur="1000" fill="hold"/>
                                        <p:tgtEl>
                                          <p:spTgt spid="1280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20"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205" name="Text Box 69"/>
          <p:cNvSpPr txBox="1">
            <a:spLocks noChangeArrowheads="1"/>
          </p:cNvSpPr>
          <p:nvPr/>
        </p:nvSpPr>
        <p:spPr bwMode="auto">
          <a:xfrm>
            <a:off x="842010" y="2523006"/>
            <a:ext cx="10527030" cy="1938992"/>
          </a:xfrm>
          <a:prstGeom prst="rect">
            <a:avLst/>
          </a:prstGeom>
          <a:noFill/>
          <a:ln w="57150">
            <a:solidFill>
              <a:srgbClr val="FF33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eaLnBrk="0" fontAlgn="base" hangingPunct="0">
              <a:spcBef>
                <a:spcPct val="20000"/>
              </a:spcBef>
              <a:spcAft>
                <a:spcPct val="0"/>
              </a:spcAft>
              <a:buChar char="»"/>
              <a:defRPr sz="2000">
                <a:solidFill>
                  <a:schemeClr val="tx1"/>
                </a:solidFill>
                <a:latin typeface="Arial" panose="020B0604020202020204" pitchFamily="34" charset="0"/>
              </a:defRPr>
            </a:lvl6pPr>
            <a:lvl7pPr eaLnBrk="0" fontAlgn="base" hangingPunct="0">
              <a:spcBef>
                <a:spcPct val="20000"/>
              </a:spcBef>
              <a:spcAft>
                <a:spcPct val="0"/>
              </a:spcAft>
              <a:buChar char="»"/>
              <a:defRPr sz="2000">
                <a:solidFill>
                  <a:schemeClr val="tx1"/>
                </a:solidFill>
                <a:latin typeface="Arial" panose="020B0604020202020204" pitchFamily="34" charset="0"/>
              </a:defRPr>
            </a:lvl7pPr>
            <a:lvl8pPr eaLnBrk="0" fontAlgn="base" hangingPunct="0">
              <a:spcBef>
                <a:spcPct val="20000"/>
              </a:spcBef>
              <a:spcAft>
                <a:spcPct val="0"/>
              </a:spcAft>
              <a:buChar char="»"/>
              <a:defRPr sz="2000">
                <a:solidFill>
                  <a:schemeClr val="tx1"/>
                </a:solidFill>
                <a:latin typeface="Arial" panose="020B0604020202020204" pitchFamily="34" charset="0"/>
              </a:defRPr>
            </a:lvl8pPr>
            <a:lvl9pPr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pP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Bộ</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sưu</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tập</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trống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đồng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Đông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Sơn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rất</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đa</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dạng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phong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phú</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với</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hoa</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văn</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đặc</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sắc</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là</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niềm</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tự</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hào</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chính</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đáng</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của</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người</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Việt</a:t>
            </a:r>
            <a:r>
              <a:rPr lang="en-US" altLang="en-US" sz="4000" b="1" dirty="0">
                <a:solidFill>
                  <a:srgbClr val="0000FF"/>
                </a:solidFill>
                <a:latin typeface="Times New Roman" panose="02020603050405020304" pitchFamily="18" charset="0"/>
              </a:rPr>
              <a:t> </a:t>
            </a:r>
            <a:r>
              <a:rPr lang="en-US" altLang="en-US" sz="4000" b="1" dirty="0" err="1">
                <a:solidFill>
                  <a:srgbClr val="0000FF"/>
                </a:solidFill>
                <a:latin typeface="Times New Roman" panose="02020603050405020304" pitchFamily="18" charset="0"/>
              </a:rPr>
              <a:t>nam</a:t>
            </a:r>
            <a:r>
              <a:rPr lang="en-US" altLang="en-US" sz="4000" b="1" dirty="0">
                <a:solidFill>
                  <a:srgbClr val="0000FF"/>
                </a:solidFill>
                <a:latin typeface="Times New Roman" panose="02020603050405020304" pitchFamily="18" charset="0"/>
              </a:rPr>
              <a:t>.</a:t>
            </a:r>
            <a:endParaRPr lang="en-US" altLang="en-US" sz="4000" b="1" dirty="0">
              <a:solidFill>
                <a:srgbClr val="0000FF"/>
              </a:solidFill>
              <a:latin typeface="Times New Roman" panose="02020603050405020304" pitchFamily="18" charset="0"/>
            </a:endParaRPr>
          </a:p>
        </p:txBody>
      </p:sp>
      <p:sp>
        <p:nvSpPr>
          <p:cNvPr id="91206" name="Text Box 70"/>
          <p:cNvSpPr txBox="1">
            <a:spLocks noChangeArrowheads="1"/>
          </p:cNvSpPr>
          <p:nvPr/>
        </p:nvSpPr>
        <p:spPr bwMode="auto">
          <a:xfrm>
            <a:off x="842010" y="533422"/>
            <a:ext cx="1030224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eaLnBrk="0" fontAlgn="base" hangingPunct="0">
              <a:spcBef>
                <a:spcPct val="20000"/>
              </a:spcBef>
              <a:spcAft>
                <a:spcPct val="0"/>
              </a:spcAft>
              <a:buChar char="»"/>
              <a:defRPr sz="2000">
                <a:solidFill>
                  <a:schemeClr val="tx1"/>
                </a:solidFill>
                <a:latin typeface="Arial" panose="020B0604020202020204" pitchFamily="34" charset="0"/>
              </a:defRPr>
            </a:lvl6pPr>
            <a:lvl7pPr eaLnBrk="0" fontAlgn="base" hangingPunct="0">
              <a:spcBef>
                <a:spcPct val="20000"/>
              </a:spcBef>
              <a:spcAft>
                <a:spcPct val="0"/>
              </a:spcAft>
              <a:buChar char="»"/>
              <a:defRPr sz="2000">
                <a:solidFill>
                  <a:schemeClr val="tx1"/>
                </a:solidFill>
                <a:latin typeface="Arial" panose="020B0604020202020204" pitchFamily="34" charset="0"/>
              </a:defRPr>
            </a:lvl7pPr>
            <a:lvl8pPr eaLnBrk="0" fontAlgn="base" hangingPunct="0">
              <a:spcBef>
                <a:spcPct val="20000"/>
              </a:spcBef>
              <a:spcAft>
                <a:spcPct val="0"/>
              </a:spcAft>
              <a:buChar char="»"/>
              <a:defRPr sz="2000">
                <a:solidFill>
                  <a:schemeClr val="tx1"/>
                </a:solidFill>
                <a:latin typeface="Arial" panose="020B0604020202020204" pitchFamily="34" charset="0"/>
              </a:defRPr>
            </a:lvl8pPr>
            <a:lvl9pPr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pPr>
            <a:r>
              <a:rPr lang="en-US" altLang="en-US" sz="3600" b="1" dirty="0">
                <a:solidFill>
                  <a:srgbClr val="000000"/>
                </a:solidFill>
                <a:latin typeface="Times New Roman" panose="02020603050405020304" pitchFamily="18" charset="0"/>
              </a:rPr>
              <a:t>	Qua </a:t>
            </a:r>
            <a:r>
              <a:rPr lang="en-US" altLang="en-US" sz="3600" b="1" dirty="0" err="1">
                <a:solidFill>
                  <a:srgbClr val="000000"/>
                </a:solidFill>
                <a:latin typeface="Times New Roman" panose="02020603050405020304" pitchFamily="18" charset="0"/>
              </a:rPr>
              <a:t>xem</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tranh</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và</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tìm</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hiểu</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bài</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em</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thấy</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bộ</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sưu</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tập</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trống</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đồng</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Đông</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Sơn</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như</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thế</a:t>
            </a:r>
            <a:r>
              <a:rPr lang="en-US" altLang="en-US" sz="3600" b="1" dirty="0">
                <a:solidFill>
                  <a:srgbClr val="000000"/>
                </a:solidFill>
                <a:latin typeface="Times New Roman" panose="02020603050405020304" pitchFamily="18" charset="0"/>
              </a:rPr>
              <a:t> </a:t>
            </a:r>
            <a:r>
              <a:rPr lang="en-US" altLang="en-US" sz="3600" b="1" dirty="0" err="1">
                <a:solidFill>
                  <a:srgbClr val="000000"/>
                </a:solidFill>
                <a:latin typeface="Times New Roman" panose="02020603050405020304" pitchFamily="18" charset="0"/>
              </a:rPr>
              <a:t>nào</a:t>
            </a:r>
            <a:r>
              <a:rPr lang="en-US" altLang="en-US" sz="3600" b="1" dirty="0">
                <a:solidFill>
                  <a:srgbClr val="000000"/>
                </a:solidFill>
                <a:latin typeface="Times New Roman" panose="02020603050405020304" pitchFamily="18" charset="0"/>
              </a:rPr>
              <a:t>?</a:t>
            </a:r>
            <a:endParaRPr lang="en-US" altLang="en-US" sz="3600" b="1" dirty="0">
              <a:solidFill>
                <a:srgbClr val="000000"/>
              </a:solidFill>
              <a:latin typeface="Times New Roman" panose="02020603050405020304" pitchFamily="18" charset="0"/>
            </a:endParaRPr>
          </a:p>
        </p:txBody>
      </p:sp>
      <p:sp>
        <p:nvSpPr>
          <p:cNvPr id="6" name="TextBox 5"/>
          <p:cNvSpPr txBox="1"/>
          <p:nvPr/>
        </p:nvSpPr>
        <p:spPr>
          <a:xfrm>
            <a:off x="3886200" y="1318234"/>
            <a:ext cx="3962400" cy="830997"/>
          </a:xfrm>
          <a:prstGeom prst="rect">
            <a:avLst/>
          </a:prstGeom>
          <a:solidFill>
            <a:srgbClr val="FFFF00"/>
          </a:solidFill>
        </p:spPr>
        <p:txBody>
          <a:bodyPr wrap="square" rtlCol="0">
            <a:spAutoFit/>
          </a:bodyPr>
          <a:lstStyle/>
          <a:p>
            <a:pPr algn="ctr"/>
            <a:r>
              <a:rPr lang="en-US" sz="4800" b="1" dirty="0">
                <a:solidFill>
                  <a:srgbClr val="FF0000"/>
                </a:solidFill>
                <a:cs typeface="Times New Roman" panose="02020603050405020304" pitchFamily="18" charset="0"/>
              </a:rPr>
              <a:t>NỘI DUNG</a:t>
            </a:r>
            <a:endParaRPr lang="en-US" sz="4800" dirty="0">
              <a:solidFill>
                <a:srgbClr val="FF0000"/>
              </a:solidFill>
              <a:cs typeface="Times New Roman" panose="02020603050405020304" pitchFamily="18"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1205"/>
                                        </p:tgtEl>
                                        <p:attrNameLst>
                                          <p:attrName>style.visibility</p:attrName>
                                        </p:attrNameLst>
                                      </p:cBhvr>
                                      <p:to>
                                        <p:strVal val="visible"/>
                                      </p:to>
                                    </p:set>
                                    <p:animEffect transition="in" filter="wedge">
                                      <p:cBhvr>
                                        <p:cTn id="7" dur="2000"/>
                                        <p:tgtEl>
                                          <p:spTgt spid="9120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par>
                          <p:cTn id="13" fill="hold">
                            <p:stCondLst>
                              <p:cond delay="500"/>
                            </p:stCondLst>
                            <p:childTnLst>
                              <p:par>
                                <p:cTn id="14" presetID="18" presetClass="exit" presetSubtype="12" fill="hold" grpId="0" nodeType="afterEffect">
                                  <p:stCondLst>
                                    <p:cond delay="0"/>
                                  </p:stCondLst>
                                  <p:childTnLst>
                                    <p:animEffect transition="out" filter="strips(downLeft)">
                                      <p:cBhvr>
                                        <p:cTn id="15" dur="500"/>
                                        <p:tgtEl>
                                          <p:spTgt spid="91206"/>
                                        </p:tgtEl>
                                      </p:cBhvr>
                                    </p:animEffect>
                                    <p:set>
                                      <p:cBhvr>
                                        <p:cTn id="16" dur="1" fill="hold">
                                          <p:stCondLst>
                                            <p:cond delay="499"/>
                                          </p:stCondLst>
                                        </p:cTn>
                                        <p:tgtEl>
                                          <p:spTgt spid="912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205" grpId="0" animBg="1"/>
      <p:bldP spid="91206"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574" y="127001"/>
            <a:ext cx="11850053" cy="66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3"/>
          <p:cNvPicPr>
            <a:picLocks noChangeAspect="1" noChangeArrowheads="1"/>
          </p:cNvPicPr>
          <p:nvPr/>
        </p:nvPicPr>
        <p:blipFill>
          <a:blip r:embed="rId2">
            <a:extLst>
              <a:ext uri="{28A0092B-C50C-407E-A947-70E740481C1C}">
                <a14:useLocalDpi xmlns:a14="http://schemas.microsoft.com/office/drawing/2010/main" val="0"/>
              </a:ext>
            </a:extLst>
          </a:blip>
          <a:srcRect l="3465" r="34399" b="5898"/>
          <a:stretch>
            <a:fillRect/>
          </a:stretch>
        </p:blipFill>
        <p:spPr bwMode="auto">
          <a:xfrm>
            <a:off x="18574" y="0"/>
            <a:ext cx="11566843" cy="6296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Hộp_Văn_Bản 7"/>
          <p:cNvSpPr txBox="1">
            <a:spLocks noChangeArrowheads="1"/>
          </p:cNvSpPr>
          <p:nvPr/>
        </p:nvSpPr>
        <p:spPr bwMode="auto">
          <a:xfrm>
            <a:off x="1684021" y="1658085"/>
            <a:ext cx="8519160" cy="989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926" tIns="43962" rIns="87926" bIns="43962">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5850" b="1" dirty="0" err="1">
                <a:solidFill>
                  <a:srgbClr val="FF0000"/>
                </a:solidFill>
                <a:latin typeface="Times New Roman" panose="02020603050405020304" pitchFamily="18" charset="0"/>
                <a:cs typeface="Times New Roman" panose="02020603050405020304" pitchFamily="18" charset="0"/>
              </a:rPr>
              <a:t>Khởi</a:t>
            </a:r>
            <a:r>
              <a:rPr lang="en-US" altLang="en-US" sz="5850" b="1" dirty="0">
                <a:solidFill>
                  <a:srgbClr val="FF0000"/>
                </a:solidFill>
                <a:latin typeface="Times New Roman" panose="02020603050405020304" pitchFamily="18" charset="0"/>
                <a:cs typeface="Times New Roman" panose="02020603050405020304" pitchFamily="18" charset="0"/>
              </a:rPr>
              <a:t> </a:t>
            </a:r>
            <a:r>
              <a:rPr lang="en-US" altLang="en-US" sz="5850" b="1" dirty="0" err="1">
                <a:solidFill>
                  <a:srgbClr val="FF0000"/>
                </a:solidFill>
                <a:latin typeface="Times New Roman" panose="02020603050405020304" pitchFamily="18" charset="0"/>
                <a:cs typeface="Times New Roman" panose="02020603050405020304" pitchFamily="18" charset="0"/>
              </a:rPr>
              <a:t>động</a:t>
            </a:r>
            <a:endParaRPr lang="en-US" altLang="en-US" sz="5850" b="1" dirty="0">
              <a:solidFill>
                <a:srgbClr val="FF0000"/>
              </a:solidFill>
              <a:latin typeface="Times New Roman" panose="02020603050405020304" pitchFamily="18" charset="0"/>
              <a:cs typeface="Times New Roman" panose="02020603050405020304" pitchFamily="18" charset="0"/>
            </a:endParaRPr>
          </a:p>
        </p:txBody>
      </p:sp>
      <p:sp>
        <p:nvSpPr>
          <p:cNvPr id="5" name="Rectangle 1"/>
          <p:cNvSpPr>
            <a:spLocks noChangeArrowheads="1"/>
          </p:cNvSpPr>
          <p:nvPr/>
        </p:nvSpPr>
        <p:spPr bwMode="auto">
          <a:xfrm>
            <a:off x="1886643" y="3159260"/>
            <a:ext cx="8532668" cy="5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3120" b="1" dirty="0">
                <a:solidFill>
                  <a:srgbClr val="0000FF"/>
                </a:solidFill>
                <a:latin typeface="Arial" panose="020B0604020202020204" pitchFamily="34" charset="0"/>
                <a:cs typeface="Arial" panose="020B0604020202020204" pitchFamily="34" charset="0"/>
              </a:rPr>
              <a:t>   - </a:t>
            </a:r>
            <a:r>
              <a:rPr lang="en-US" altLang="en-US" sz="3120" b="1" dirty="0" err="1" smtClean="0">
                <a:solidFill>
                  <a:srgbClr val="0000FF"/>
                </a:solidFill>
                <a:latin typeface="Arial" panose="020B0604020202020204" pitchFamily="34" charset="0"/>
                <a:cs typeface="Arial" panose="020B0604020202020204" pitchFamily="34" charset="0"/>
              </a:rPr>
              <a:t>Bài</a:t>
            </a:r>
            <a:r>
              <a:rPr lang="en-US" altLang="en-US" sz="3120" b="1" dirty="0" smtClean="0">
                <a:solidFill>
                  <a:srgbClr val="0000FF"/>
                </a:solidFill>
                <a:latin typeface="Arial" panose="020B0604020202020204" pitchFamily="34" charset="0"/>
                <a:cs typeface="Arial" panose="020B0604020202020204" pitchFamily="34" charset="0"/>
              </a:rPr>
              <a:t>: </a:t>
            </a:r>
            <a:r>
              <a:rPr lang="en-US" altLang="en-US" sz="3120" b="1" dirty="0" err="1" smtClean="0">
                <a:solidFill>
                  <a:srgbClr val="0000FF"/>
                </a:solidFill>
                <a:latin typeface="Arial" panose="020B0604020202020204" pitchFamily="34" charset="0"/>
                <a:cs typeface="Arial" panose="020B0604020202020204" pitchFamily="34" charset="0"/>
              </a:rPr>
              <a:t>Bốn</a:t>
            </a:r>
            <a:r>
              <a:rPr lang="en-US" altLang="en-US" sz="3120" b="1" dirty="0" smtClean="0">
                <a:solidFill>
                  <a:srgbClr val="0000FF"/>
                </a:solidFill>
                <a:latin typeface="Arial" panose="020B0604020202020204" pitchFamily="34" charset="0"/>
                <a:cs typeface="Arial" panose="020B0604020202020204" pitchFamily="34" charset="0"/>
              </a:rPr>
              <a:t> </a:t>
            </a:r>
            <a:r>
              <a:rPr lang="en-US" altLang="en-US" sz="3120" b="1" dirty="0" err="1" smtClean="0">
                <a:solidFill>
                  <a:srgbClr val="0000FF"/>
                </a:solidFill>
                <a:latin typeface="Arial" panose="020B0604020202020204" pitchFamily="34" charset="0"/>
                <a:cs typeface="Arial" panose="020B0604020202020204" pitchFamily="34" charset="0"/>
              </a:rPr>
              <a:t>anh</a:t>
            </a:r>
            <a:r>
              <a:rPr lang="en-US" altLang="en-US" sz="3120" b="1" dirty="0" smtClean="0">
                <a:solidFill>
                  <a:srgbClr val="0000FF"/>
                </a:solidFill>
                <a:latin typeface="Arial" panose="020B0604020202020204" pitchFamily="34" charset="0"/>
                <a:cs typeface="Arial" panose="020B0604020202020204" pitchFamily="34" charset="0"/>
              </a:rPr>
              <a:t> </a:t>
            </a:r>
            <a:r>
              <a:rPr lang="en-US" altLang="en-US" sz="3120" b="1" dirty="0" err="1" smtClean="0">
                <a:solidFill>
                  <a:srgbClr val="0000FF"/>
                </a:solidFill>
                <a:latin typeface="Arial" panose="020B0604020202020204" pitchFamily="34" charset="0"/>
                <a:cs typeface="Arial" panose="020B0604020202020204" pitchFamily="34" charset="0"/>
              </a:rPr>
              <a:t>tài</a:t>
            </a:r>
            <a:r>
              <a:rPr lang="en-US" altLang="en-US" sz="3120" b="1" dirty="0" smtClean="0">
                <a:solidFill>
                  <a:srgbClr val="0000FF"/>
                </a:solidFill>
                <a:latin typeface="Arial" panose="020B0604020202020204" pitchFamily="34" charset="0"/>
                <a:cs typeface="Arial" panose="020B0604020202020204" pitchFamily="34" charset="0"/>
              </a:rPr>
              <a:t> (</a:t>
            </a:r>
            <a:r>
              <a:rPr lang="en-US" altLang="en-US" sz="3120" b="1" dirty="0" err="1" smtClean="0">
                <a:solidFill>
                  <a:srgbClr val="0000FF"/>
                </a:solidFill>
                <a:latin typeface="Arial" panose="020B0604020202020204" pitchFamily="34" charset="0"/>
                <a:cs typeface="Arial" panose="020B0604020202020204" pitchFamily="34" charset="0"/>
              </a:rPr>
              <a:t>tiếp</a:t>
            </a:r>
            <a:r>
              <a:rPr lang="en-US" altLang="en-US" sz="3120" b="1" dirty="0" smtClean="0">
                <a:solidFill>
                  <a:srgbClr val="0000FF"/>
                </a:solidFill>
                <a:latin typeface="Arial" panose="020B0604020202020204" pitchFamily="34" charset="0"/>
                <a:cs typeface="Arial" panose="020B0604020202020204" pitchFamily="34" charset="0"/>
              </a:rPr>
              <a:t> </a:t>
            </a:r>
            <a:r>
              <a:rPr lang="en-US" altLang="en-US" sz="3120" b="1" dirty="0" err="1" smtClean="0">
                <a:solidFill>
                  <a:srgbClr val="0000FF"/>
                </a:solidFill>
                <a:latin typeface="Arial" panose="020B0604020202020204" pitchFamily="34" charset="0"/>
                <a:cs typeface="Arial" panose="020B0604020202020204" pitchFamily="34" charset="0"/>
              </a:rPr>
              <a:t>theo</a:t>
            </a:r>
            <a:r>
              <a:rPr lang="en-US" altLang="en-US" sz="3120" b="1" dirty="0" smtClean="0">
                <a:solidFill>
                  <a:srgbClr val="0000FF"/>
                </a:solidFill>
                <a:latin typeface="Arial" panose="020B0604020202020204" pitchFamily="34" charset="0"/>
                <a:cs typeface="Arial" panose="020B0604020202020204" pitchFamily="34" charset="0"/>
              </a:rPr>
              <a:t>)</a:t>
            </a:r>
            <a:endParaRPr lang="en-US" altLang="en-US" sz="3120" b="1" dirty="0">
              <a:solidFill>
                <a:srgbClr val="0000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5" name="Picture 5" descr="7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31994" y="3048000"/>
            <a:ext cx="237744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6" descr="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1994" y="668338"/>
            <a:ext cx="2080260" cy="241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7"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2254" y="685800"/>
            <a:ext cx="22288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9" descr="http://t1.gstatic.com/images?q=tbn:N3rh_tRtKbUqXM:http://images7.dantri.com.vn/Uploaded/lantt/thang2.2008/trong2703008.jpg">
            <a:hlinkClick r:id="rId4"/>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8841104" y="685800"/>
            <a:ext cx="237744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11" descr="9[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15405" y="2971800"/>
            <a:ext cx="230314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12" descr="7[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09440" y="3048000"/>
            <a:ext cx="200596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8" name="Text Box 12"/>
          <p:cNvSpPr txBox="1">
            <a:spLocks noChangeArrowheads="1"/>
          </p:cNvSpPr>
          <p:nvPr/>
        </p:nvSpPr>
        <p:spPr bwMode="auto">
          <a:xfrm>
            <a:off x="350694" y="2425484"/>
            <a:ext cx="359092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Khi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có</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dịp</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đến</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thăm</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viện</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bảo</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tàng</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các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em</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nên</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có</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thái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độ</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như</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thế</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nào</a:t>
            </a:r>
            <a:r>
              <a:rPr lang="en-US" altLang="en-US" sz="2800" b="1" dirty="0">
                <a:solidFill>
                  <a:srgbClr val="008000"/>
                </a:solidFill>
                <a:latin typeface="Times New Roman" panose="02020603050405020304" pitchFamily="18" charset="0"/>
                <a:cs typeface="Times New Roman" panose="02020603050405020304" pitchFamily="18" charset="0"/>
              </a:rPr>
              <a:t>?</a:t>
            </a:r>
            <a:endParaRPr lang="en-US" altLang="en-US" sz="2800" b="1" dirty="0">
              <a:solidFill>
                <a:srgbClr val="008000"/>
              </a:solidFill>
              <a:latin typeface="Times New Roman" panose="02020603050405020304" pitchFamily="18" charset="0"/>
              <a:cs typeface="Times New Roman" panose="02020603050405020304" pitchFamily="18" charset="0"/>
            </a:endParaRPr>
          </a:p>
        </p:txBody>
      </p:sp>
      <p:sp>
        <p:nvSpPr>
          <p:cNvPr id="14353" name="Text Box 17"/>
          <p:cNvSpPr txBox="1">
            <a:spLocks noChangeArrowheads="1"/>
          </p:cNvSpPr>
          <p:nvPr/>
        </p:nvSpPr>
        <p:spPr bwMode="auto">
          <a:xfrm>
            <a:off x="228600" y="609602"/>
            <a:ext cx="392399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Các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cổ</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vật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thể</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hiện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nền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văn</a:t>
            </a:r>
            <a:r>
              <a:rPr lang="en-US" altLang="en-US" sz="2800" b="1" dirty="0">
                <a:solidFill>
                  <a:srgbClr val="0000FF"/>
                </a:solidFill>
                <a:latin typeface="Times New Roman" panose="02020603050405020304" pitchFamily="18" charset="0"/>
                <a:cs typeface="Times New Roman" panose="02020603050405020304" pitchFamily="18" charset="0"/>
              </a:rPr>
              <a:t> minh </a:t>
            </a:r>
            <a:r>
              <a:rPr lang="en-US" altLang="en-US" sz="2800" b="1" dirty="0" err="1">
                <a:solidFill>
                  <a:srgbClr val="0000FF"/>
                </a:solidFill>
                <a:latin typeface="Times New Roman" panose="02020603050405020304" pitchFamily="18" charset="0"/>
                <a:cs typeface="Times New Roman" panose="02020603050405020304" pitchFamily="18" charset="0"/>
              </a:rPr>
              <a:t>của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người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Việt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cổ</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thường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được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lưu</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giữ</a:t>
            </a:r>
            <a:r>
              <a:rPr lang="en-US" altLang="en-US" sz="2800" b="1" dirty="0">
                <a:solidFill>
                  <a:srgbClr val="0000FF"/>
                </a:solidFill>
                <a:latin typeface="Times New Roman" panose="02020603050405020304" pitchFamily="18" charset="0"/>
                <a:cs typeface="Times New Roman" panose="02020603050405020304" pitchFamily="18" charset="0"/>
              </a:rPr>
              <a:t> ở </a:t>
            </a:r>
            <a:r>
              <a:rPr lang="en-US" altLang="en-US" sz="2800" b="1" dirty="0" err="1">
                <a:solidFill>
                  <a:srgbClr val="0000FF"/>
                </a:solidFill>
                <a:latin typeface="Times New Roman" panose="02020603050405020304" pitchFamily="18" charset="0"/>
                <a:cs typeface="Times New Roman" panose="02020603050405020304" pitchFamily="18" charset="0"/>
              </a:rPr>
              <a:t>đâu</a:t>
            </a:r>
            <a:r>
              <a:rPr lang="en-US" altLang="en-US" sz="2800" b="1" dirty="0">
                <a:solidFill>
                  <a:srgbClr val="0000FF"/>
                </a:solidFill>
                <a:latin typeface="Times New Roman" panose="02020603050405020304" pitchFamily="18" charset="0"/>
                <a:cs typeface="Times New Roman" panose="02020603050405020304" pitchFamily="18" charset="0"/>
              </a:rPr>
              <a:t>?</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353"/>
                                        </p:tgtEl>
                                      </p:cBhvr>
                                    </p:animEffect>
                                    <p:set>
                                      <p:cBhvr>
                                        <p:cTn id="7" dur="1" fill="hold">
                                          <p:stCondLst>
                                            <p:cond delay="499"/>
                                          </p:stCondLst>
                                        </p:cTn>
                                        <p:tgtEl>
                                          <p:spTgt spid="14353"/>
                                        </p:tgtEl>
                                        <p:attrNameLst>
                                          <p:attrName>style.visibility</p:attrName>
                                        </p:attrNameLst>
                                      </p:cBhvr>
                                      <p:to>
                                        <p:strVal val="hidden"/>
                                      </p:to>
                                    </p:se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14348"/>
                                        </p:tgtEl>
                                        <p:attrNameLst>
                                          <p:attrName>style.visibility</p:attrName>
                                        </p:attrNameLst>
                                      </p:cBhvr>
                                      <p:to>
                                        <p:strVal val="visible"/>
                                      </p:to>
                                    </p:set>
                                    <p:anim calcmode="discrete" valueType="clr">
                                      <p:cBhvr override="childStyle">
                                        <p:cTn id="10" dur="80"/>
                                        <p:tgtEl>
                                          <p:spTgt spid="14348"/>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14348"/>
                                        </p:tgtEl>
                                        <p:attrNameLst>
                                          <p:attrName>fillcolor</p:attrName>
                                        </p:attrNameLst>
                                      </p:cBhvr>
                                      <p:tavLst>
                                        <p:tav tm="0">
                                          <p:val>
                                            <p:clrVal>
                                              <a:schemeClr val="accent2"/>
                                            </p:clrVal>
                                          </p:val>
                                        </p:tav>
                                        <p:tav tm="50000">
                                          <p:val>
                                            <p:clrVal>
                                              <a:schemeClr val="hlink"/>
                                            </p:clrVal>
                                          </p:val>
                                        </p:tav>
                                      </p:tavLst>
                                    </p:anim>
                                    <p:set>
                                      <p:cBhvr>
                                        <p:cTn id="12" dur="80"/>
                                        <p:tgtEl>
                                          <p:spTgt spid="1434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8" grpId="0"/>
      <p:bldP spid="1435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oup 1"/>
          <p:cNvGrpSpPr/>
          <p:nvPr/>
        </p:nvGrpSpPr>
        <p:grpSpPr bwMode="auto">
          <a:xfrm>
            <a:off x="0" y="85725"/>
            <a:ext cx="11887200" cy="6686550"/>
            <a:chOff x="0" y="0"/>
            <a:chExt cx="12192000" cy="6858000"/>
          </a:xfrm>
        </p:grpSpPr>
        <p:pic>
          <p:nvPicPr>
            <p:cNvPr id="43011" name="Picture 4" descr="Beache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 Box 9"/>
            <p:cNvSpPr txBox="1">
              <a:spLocks noChangeArrowheads="1"/>
            </p:cNvSpPr>
            <p:nvPr/>
          </p:nvSpPr>
          <p:spPr bwMode="auto">
            <a:xfrm>
              <a:off x="2743200" y="990600"/>
              <a:ext cx="4724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510" b="1">
                  <a:solidFill>
                    <a:srgbClr val="FFFF00"/>
                  </a:solidFill>
                  <a:latin typeface="HP001 4 hàng" panose="020B0603050302020204" pitchFamily="34" charset="0"/>
                </a:rPr>
                <a:t>Tạm biệt các em,</a:t>
              </a:r>
              <a:endParaRPr lang="en-US" altLang="en-US" sz="3510" b="1">
                <a:solidFill>
                  <a:srgbClr val="FFFF00"/>
                </a:solidFill>
                <a:latin typeface="HP001 4 hàng" panose="020B0603050302020204" pitchFamily="34" charset="0"/>
              </a:endParaRPr>
            </a:p>
            <a:p>
              <a:pPr algn="ctr" eaLnBrk="1" hangingPunct="1">
                <a:spcBef>
                  <a:spcPct val="50000"/>
                </a:spcBef>
                <a:buFontTx/>
                <a:buNone/>
              </a:pPr>
              <a:r>
                <a:rPr lang="en-US" altLang="en-US" sz="3510" b="1">
                  <a:solidFill>
                    <a:srgbClr val="FFFF00"/>
                  </a:solidFill>
                  <a:latin typeface="HP001 4 hàng" panose="020B0603050302020204" pitchFamily="34" charset="0"/>
                </a:rPr>
                <a:t>hẹn gặp lại!</a:t>
              </a:r>
              <a:endParaRPr lang="en-US" altLang="en-US" sz="3510" b="1">
                <a:solidFill>
                  <a:srgbClr val="FFFF00"/>
                </a:solidFill>
                <a:latin typeface="HP001 4 hàng" panose="020B0603050302020204" pitchFamily="34" charset="0"/>
              </a:endParaRPr>
            </a:p>
          </p:txBody>
        </p:sp>
        <p:sp>
          <p:nvSpPr>
            <p:cNvPr id="43013" name="Text Box 9"/>
            <p:cNvSpPr txBox="1">
              <a:spLocks noChangeArrowheads="1"/>
            </p:cNvSpPr>
            <p:nvPr/>
          </p:nvSpPr>
          <p:spPr bwMode="auto">
            <a:xfrm>
              <a:off x="8005159" y="188640"/>
              <a:ext cx="24482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365" b="1" i="1">
                  <a:solidFill>
                    <a:srgbClr val="0000FF"/>
                  </a:solidFill>
                  <a:latin typeface="HP001 4 hàng" panose="020B0603050302020204" pitchFamily="34" charset="0"/>
                </a:rPr>
                <a:t>Giáo viên: Trần Công Hiến</a:t>
              </a:r>
              <a:endParaRPr lang="en-US" altLang="en-US" sz="1365" b="1" i="1">
                <a:solidFill>
                  <a:srgbClr val="0000FF"/>
                </a:solidFill>
                <a:latin typeface="HP001 4 hàng" panose="020B0603050302020204" pitchFamily="34" charset="0"/>
              </a:endParaRPr>
            </a:p>
          </p:txBody>
        </p:sp>
      </p:grpSp>
    </p:spTree>
  </p:cSld>
  <p:clrMapOvr>
    <a:masterClrMapping/>
  </p:clrMapOvr>
  <p:transition spd="slow">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4160520" y="304802"/>
            <a:ext cx="3714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endParaRPr lang="en-US" altLang="en-US">
              <a:solidFill>
                <a:srgbClr val="000000"/>
              </a:solidFill>
              <a:latin typeface="Garamond" panose="02020404030301010803" pitchFamily="18" charset="0"/>
            </a:endParaRPr>
          </a:p>
        </p:txBody>
      </p:sp>
      <p:sp>
        <p:nvSpPr>
          <p:cNvPr id="5123" name="Text Box 8"/>
          <p:cNvSpPr txBox="1">
            <a:spLocks noChangeArrowheads="1"/>
          </p:cNvSpPr>
          <p:nvPr/>
        </p:nvSpPr>
        <p:spPr bwMode="auto">
          <a:xfrm>
            <a:off x="6909447" y="1371657"/>
            <a:ext cx="304609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endParaRPr lang="en-US" altLang="en-US">
              <a:solidFill>
                <a:srgbClr val="000000"/>
              </a:solidFill>
              <a:latin typeface="Garamond" panose="02020404030301010803" pitchFamily="18" charset="0"/>
            </a:endParaRPr>
          </a:p>
        </p:txBody>
      </p:sp>
      <p:sp>
        <p:nvSpPr>
          <p:cNvPr id="5126" name="Text Box 15"/>
          <p:cNvSpPr txBox="1">
            <a:spLocks noChangeArrowheads="1"/>
          </p:cNvSpPr>
          <p:nvPr/>
        </p:nvSpPr>
        <p:spPr bwMode="auto">
          <a:xfrm>
            <a:off x="8899922" y="4129088"/>
            <a:ext cx="120419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latin typeface="Garamond" panose="02020404030301010803" pitchFamily="18" charset="0"/>
            </a:endParaRPr>
          </a:p>
        </p:txBody>
      </p:sp>
      <p:pic>
        <p:nvPicPr>
          <p:cNvPr id="11288" name="Picture 24" descr="8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40780" y="516488"/>
            <a:ext cx="5036820" cy="49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Rectangle 4"/>
          <p:cNvSpPr>
            <a:spLocks noChangeArrowheads="1"/>
          </p:cNvSpPr>
          <p:nvPr/>
        </p:nvSpPr>
        <p:spPr bwMode="auto">
          <a:xfrm>
            <a:off x="1485900" y="3"/>
            <a:ext cx="891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800" b="1">
                <a:solidFill>
                  <a:srgbClr val="0000FF"/>
                </a:solidFill>
              </a:rPr>
              <a:t> </a:t>
            </a:r>
            <a:endParaRPr lang="en-US" altLang="en-US">
              <a:solidFill>
                <a:srgbClr val="000000"/>
              </a:solidFill>
            </a:endParaRPr>
          </a:p>
        </p:txBody>
      </p:sp>
      <p:pic>
        <p:nvPicPr>
          <p:cNvPr id="11" name="Picture 2" descr="trong dong ngoc lu"/>
          <p:cNvPicPr>
            <a:picLocks noChangeAspect="1" noChangeArrowheads="1"/>
          </p:cNvPicPr>
          <p:nvPr/>
        </p:nvPicPr>
        <p:blipFill>
          <a:blip r:embed="rId2">
            <a:extLst>
              <a:ext uri="{28A0092B-C50C-407E-A947-70E740481C1C}">
                <a14:useLocalDpi xmlns:a14="http://schemas.microsoft.com/office/drawing/2010/main" val="0"/>
              </a:ext>
            </a:extLst>
          </a:blip>
          <a:srcRect t="8511" b="4256"/>
          <a:stretch>
            <a:fillRect/>
          </a:stretch>
        </p:blipFill>
        <p:spPr bwMode="auto">
          <a:xfrm>
            <a:off x="762000" y="516488"/>
            <a:ext cx="4718050" cy="49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34" y="0"/>
            <a:ext cx="11429971" cy="6924973"/>
          </a:xfrm>
          <a:prstGeom prst="rect">
            <a:avLst/>
          </a:prstGeom>
          <a:noFill/>
        </p:spPr>
        <p:txBody>
          <a:bodyPr wrap="square" rtlCol="0">
            <a:spAutoFit/>
          </a:bodyPr>
          <a:lstStyle/>
          <a:p>
            <a:pPr algn="just"/>
            <a:r>
              <a:rPr lang="en-US" sz="2800" b="1" dirty="0">
                <a:solidFill>
                  <a:srgbClr val="FF0000"/>
                </a:solidFill>
              </a:rPr>
              <a:t>				</a:t>
            </a:r>
            <a:r>
              <a:rPr lang="vi-VN" sz="2800" b="1" dirty="0">
                <a:solidFill>
                  <a:srgbClr val="FF0000"/>
                </a:solidFill>
                <a:latin typeface="+mn-lt"/>
              </a:rPr>
              <a:t>Trống đồng Đông Sơn</a:t>
            </a:r>
            <a:endParaRPr lang="vi-VN" sz="2800" dirty="0">
              <a:solidFill>
                <a:srgbClr val="FF0000"/>
              </a:solidFill>
              <a:latin typeface="+mn-lt"/>
            </a:endParaRPr>
          </a:p>
          <a:p>
            <a:pPr algn="just"/>
            <a:r>
              <a:rPr lang="vi-VN" sz="2800" dirty="0">
                <a:latin typeface="+mn-lt"/>
              </a:rPr>
              <a:t>  </a:t>
            </a:r>
            <a:r>
              <a:rPr lang="vi-VN" sz="2600" dirty="0">
                <a:latin typeface="+mn-lt"/>
              </a:rPr>
              <a:t> Niềm tự hào chính đáng của chúng ta trong nền văn h</a:t>
            </a:r>
            <a:r>
              <a:rPr lang="en-US" sz="2600" dirty="0" err="1">
                <a:latin typeface="+mn-lt"/>
              </a:rPr>
              <a:t>oá</a:t>
            </a:r>
            <a:r>
              <a:rPr lang="vi-VN" sz="2600" dirty="0">
                <a:latin typeface="+mn-lt"/>
              </a:rPr>
              <a:t> Đông Sơn chính là bộ sưu tập trống đồng hết sức phong phú.</a:t>
            </a:r>
            <a:endParaRPr lang="vi-VN" sz="2600" dirty="0">
              <a:latin typeface="+mn-lt"/>
            </a:endParaRPr>
          </a:p>
          <a:p>
            <a:pPr algn="just"/>
            <a:r>
              <a:rPr lang="vi-VN" sz="2600" dirty="0">
                <a:latin typeface="+mn-lt"/>
              </a:rPr>
              <a:t>   Trống đồng Đông Sơn đa dạng không chỉ về hình dáng, kích thước mà cả về phong cách trang trí, sắp xếp hoa văn. Giữa mặt trống bao giờ cũng có hình ngôi sao nhiều cánh t</a:t>
            </a:r>
            <a:r>
              <a:rPr lang="en-US" sz="2600" dirty="0" err="1">
                <a:latin typeface="+mn-lt"/>
              </a:rPr>
              <a:t>oả</a:t>
            </a:r>
            <a:r>
              <a:rPr lang="vi-VN" sz="2600" dirty="0">
                <a:latin typeface="+mn-lt"/>
              </a:rPr>
              <a:t> ra xung quanh. Tiếp đến là những hình tròn đồng tâm, hình vũ công nhảy múa, chèo thuyền, hình chim bay, hươu nai có gạc,...</a:t>
            </a:r>
            <a:endParaRPr lang="vi-VN" sz="2600" dirty="0">
              <a:latin typeface="+mn-lt"/>
            </a:endParaRPr>
          </a:p>
          <a:p>
            <a:pPr algn="just"/>
            <a:r>
              <a:rPr lang="vi-VN" sz="2600" dirty="0">
                <a:latin typeface="+mn-lt"/>
              </a:rPr>
              <a:t>   Nổi bật trên hoa văn trống đồng là hình ảnh con người h</a:t>
            </a:r>
            <a:r>
              <a:rPr lang="en-US" sz="2600" dirty="0" err="1">
                <a:latin typeface="+mn-lt"/>
              </a:rPr>
              <a:t>oà</a:t>
            </a:r>
            <a:r>
              <a:rPr lang="vi-VN" sz="2600" dirty="0">
                <a:latin typeface="+mn-lt"/>
              </a:rPr>
              <a:t> với thiên nhiên. Con người lao động</a:t>
            </a:r>
            <a:r>
              <a:rPr lang="en-US" sz="2600" dirty="0">
                <a:latin typeface="+mn-lt"/>
              </a:rPr>
              <a:t>, </a:t>
            </a:r>
            <a:r>
              <a:rPr lang="en-US" sz="2600" dirty="0" err="1">
                <a:latin typeface="+mn-lt"/>
              </a:rPr>
              <a:t>đánh</a:t>
            </a:r>
            <a:r>
              <a:rPr lang="en-US" sz="2600" dirty="0">
                <a:latin typeface="+mn-lt"/>
              </a:rPr>
              <a:t> </a:t>
            </a:r>
            <a:r>
              <a:rPr lang="en-US" sz="2600" dirty="0" err="1">
                <a:latin typeface="+mn-lt"/>
              </a:rPr>
              <a:t>cá</a:t>
            </a:r>
            <a:r>
              <a:rPr lang="en-US" sz="2600" dirty="0">
                <a:latin typeface="+mn-lt"/>
              </a:rPr>
              <a:t>, </a:t>
            </a:r>
            <a:r>
              <a:rPr lang="en-US" sz="2600" dirty="0" err="1">
                <a:latin typeface="+mn-lt"/>
              </a:rPr>
              <a:t>săn</a:t>
            </a:r>
            <a:r>
              <a:rPr lang="en-US" sz="2600" dirty="0">
                <a:latin typeface="+mn-lt"/>
              </a:rPr>
              <a:t> </a:t>
            </a:r>
            <a:r>
              <a:rPr lang="en-US" sz="2600" dirty="0" err="1">
                <a:latin typeface="+mn-lt"/>
              </a:rPr>
              <a:t>bắn</a:t>
            </a:r>
            <a:r>
              <a:rPr lang="en-US" sz="2600" dirty="0">
                <a:latin typeface="+mn-lt"/>
              </a:rPr>
              <a:t>. Con </a:t>
            </a:r>
            <a:r>
              <a:rPr lang="en-US" sz="2600" dirty="0" err="1">
                <a:latin typeface="+mn-lt"/>
              </a:rPr>
              <a:t>người</a:t>
            </a:r>
            <a:r>
              <a:rPr lang="vi-VN" sz="2600" dirty="0">
                <a:latin typeface="+mn-lt"/>
              </a:rPr>
              <a:t> cầm vũ khí bảo vệ quê hương và tưng bừng nhảy múa mừng chiến công hay cảm tạ thần linh,... Đó là con người thuần hậu, hiền h</a:t>
            </a:r>
            <a:r>
              <a:rPr lang="en-US" sz="2600" dirty="0" err="1">
                <a:latin typeface="+mn-lt"/>
              </a:rPr>
              <a:t>oà</a:t>
            </a:r>
            <a:r>
              <a:rPr lang="vi-VN" sz="2600" dirty="0">
                <a:latin typeface="+mn-lt"/>
              </a:rPr>
              <a:t>, mang tính nhân bản sâu sắc. Bên cạnh và xung quanh con người đầy ý thức làm chủ ấy là những cánh cò bay lả bay la, những chim Lạc, chim Hồng, những đàn cá lội tung tăng,... Đó đây, hình tượng ghép đôi muông thú, nam nữ còn nói lên sự khát khao cuộc sống ấm no, yên vui của người dân.</a:t>
            </a:r>
            <a:endParaRPr lang="vi-VN" sz="2600" dirty="0">
              <a:latin typeface="+mn-lt"/>
            </a:endParaRPr>
          </a:p>
          <a:p>
            <a:pPr algn="just"/>
            <a:r>
              <a:rPr lang="en-US" sz="2400" i="1" dirty="0"/>
              <a:t>							</a:t>
            </a:r>
            <a:r>
              <a:rPr lang="vi-VN" sz="2400" i="1" dirty="0"/>
              <a:t>Theo</a:t>
            </a:r>
            <a:r>
              <a:rPr lang="vi-VN" sz="2400" dirty="0"/>
              <a:t> </a:t>
            </a:r>
            <a:r>
              <a:rPr lang="vi-VN" sz="2400" b="1" dirty="0"/>
              <a:t>NGUYỄN VĂN HUYÊN</a:t>
            </a:r>
            <a:endParaRPr lang="vi-VN" sz="2400" dirty="0"/>
          </a:p>
        </p:txBody>
      </p:sp>
    </p:spTree>
  </p:cSld>
  <p:clrMapOvr>
    <a:masterClrMapping/>
  </p:clrMapOvr>
  <p:transition spd="slow">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1"/>
          <p:cNvSpPr txBox="1">
            <a:spLocks noChangeArrowheads="1"/>
          </p:cNvSpPr>
          <p:nvPr/>
        </p:nvSpPr>
        <p:spPr bwMode="auto">
          <a:xfrm>
            <a:off x="792480" y="2908936"/>
            <a:ext cx="4754880" cy="51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2730" b="1">
              <a:solidFill>
                <a:srgbClr val="0000FF"/>
              </a:solidFill>
              <a:latin typeface="Times New Roman" panose="02020603050405020304" pitchFamily="18" charset="0"/>
              <a:cs typeface="Times New Roman" panose="02020603050405020304" pitchFamily="18" charset="0"/>
            </a:endParaRPr>
          </a:p>
        </p:txBody>
      </p:sp>
      <p:sp>
        <p:nvSpPr>
          <p:cNvPr id="81932" name="Text Box 12"/>
          <p:cNvSpPr txBox="1">
            <a:spLocks noChangeArrowheads="1"/>
          </p:cNvSpPr>
          <p:nvPr/>
        </p:nvSpPr>
        <p:spPr bwMode="auto">
          <a:xfrm>
            <a:off x="457200" y="1524000"/>
            <a:ext cx="11490960"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50000"/>
              </a:spcBef>
              <a:buFontTx/>
              <a:buNone/>
            </a:pPr>
            <a:r>
              <a:rPr lang="en-US" altLang="en-US" sz="3900" b="1" dirty="0" err="1">
                <a:solidFill>
                  <a:srgbClr val="FF0000"/>
                </a:solidFill>
                <a:latin typeface="Times New Roman" panose="02020603050405020304" pitchFamily="18" charset="0"/>
                <a:cs typeface="Times New Roman" panose="02020603050405020304" pitchFamily="18" charset="0"/>
              </a:rPr>
              <a:t>Đoạn</a:t>
            </a:r>
            <a:r>
              <a:rPr lang="en-US" altLang="en-US" sz="3900" b="1" dirty="0">
                <a:solidFill>
                  <a:srgbClr val="FF0000"/>
                </a:solidFill>
                <a:latin typeface="Times New Roman" panose="02020603050405020304" pitchFamily="18" charset="0"/>
                <a:cs typeface="Times New Roman" panose="02020603050405020304" pitchFamily="18" charset="0"/>
              </a:rPr>
              <a:t> 1: </a:t>
            </a:r>
            <a:r>
              <a:rPr lang="en-US" altLang="en-US" sz="3900" b="1" dirty="0" err="1" smtClean="0">
                <a:solidFill>
                  <a:srgbClr val="0000FF"/>
                </a:solidFill>
                <a:latin typeface="Times New Roman" panose="02020603050405020304" pitchFamily="18" charset="0"/>
                <a:cs typeface="Times New Roman" panose="02020603050405020304" pitchFamily="18" charset="0"/>
              </a:rPr>
              <a:t>Từ</a:t>
            </a:r>
            <a:r>
              <a:rPr lang="en-US" altLang="en-US" sz="3900" b="1" dirty="0" smtClean="0">
                <a:solidFill>
                  <a:srgbClr val="0000FF"/>
                </a:solidFill>
                <a:latin typeface="Times New Roman" panose="02020603050405020304" pitchFamily="18" charset="0"/>
                <a:cs typeface="Times New Roman" panose="02020603050405020304" pitchFamily="18" charset="0"/>
              </a:rPr>
              <a:t> </a:t>
            </a:r>
            <a:r>
              <a:rPr lang="en-US" altLang="en-US" sz="3900" b="1" dirty="0" err="1" smtClean="0">
                <a:solidFill>
                  <a:srgbClr val="0000FF"/>
                </a:solidFill>
                <a:latin typeface="Times New Roman" panose="02020603050405020304" pitchFamily="18" charset="0"/>
                <a:cs typeface="Times New Roman" panose="02020603050405020304" pitchFamily="18" charset="0"/>
              </a:rPr>
              <a:t>đầu</a:t>
            </a:r>
            <a:r>
              <a:rPr lang="en-US" altLang="en-US" sz="3900" b="1" dirty="0" smtClean="0">
                <a:solidFill>
                  <a:srgbClr val="0000FF"/>
                </a:solidFill>
                <a:latin typeface="Times New Roman" panose="02020603050405020304" pitchFamily="18" charset="0"/>
                <a:cs typeface="Times New Roman" panose="02020603050405020304" pitchFamily="18" charset="0"/>
              </a:rPr>
              <a:t> ... </a:t>
            </a:r>
            <a:r>
              <a:rPr lang="en-US" altLang="en-US" sz="3900" b="1" dirty="0" err="1" smtClean="0">
                <a:solidFill>
                  <a:srgbClr val="0000FF"/>
                </a:solidFill>
                <a:latin typeface="Times New Roman" panose="02020603050405020304" pitchFamily="18" charset="0"/>
                <a:cs typeface="Times New Roman" panose="02020603050405020304" pitchFamily="18" charset="0"/>
              </a:rPr>
              <a:t>nai</a:t>
            </a:r>
            <a:r>
              <a:rPr lang="en-US" altLang="en-US" sz="3900" b="1" dirty="0" smtClean="0">
                <a:solidFill>
                  <a:srgbClr val="0000FF"/>
                </a:solidFill>
                <a:latin typeface="Times New Roman" panose="02020603050405020304" pitchFamily="18" charset="0"/>
                <a:cs typeface="Times New Roman" panose="02020603050405020304" pitchFamily="18" charset="0"/>
              </a:rPr>
              <a:t> </a:t>
            </a:r>
            <a:r>
              <a:rPr lang="en-US" altLang="en-US" sz="3900" b="1" dirty="0" err="1" smtClean="0">
                <a:solidFill>
                  <a:srgbClr val="0000FF"/>
                </a:solidFill>
                <a:latin typeface="Times New Roman" panose="02020603050405020304" pitchFamily="18" charset="0"/>
                <a:cs typeface="Times New Roman" panose="02020603050405020304" pitchFamily="18" charset="0"/>
              </a:rPr>
              <a:t>có</a:t>
            </a:r>
            <a:r>
              <a:rPr lang="en-US" altLang="en-US" sz="3900" b="1" dirty="0" smtClean="0">
                <a:solidFill>
                  <a:srgbClr val="0000FF"/>
                </a:solidFill>
                <a:latin typeface="Times New Roman" panose="02020603050405020304" pitchFamily="18" charset="0"/>
                <a:cs typeface="Times New Roman" panose="02020603050405020304" pitchFamily="18" charset="0"/>
              </a:rPr>
              <a:t> </a:t>
            </a:r>
            <a:r>
              <a:rPr lang="en-US" altLang="en-US" sz="3900" b="1" dirty="0" err="1" smtClean="0">
                <a:solidFill>
                  <a:srgbClr val="0000FF"/>
                </a:solidFill>
                <a:latin typeface="Times New Roman" panose="02020603050405020304" pitchFamily="18" charset="0"/>
                <a:cs typeface="Times New Roman" panose="02020603050405020304" pitchFamily="18" charset="0"/>
              </a:rPr>
              <a:t>gạc</a:t>
            </a:r>
            <a:r>
              <a:rPr lang="en-US" altLang="en-US" sz="3900" b="1" dirty="0">
                <a:solidFill>
                  <a:srgbClr val="0000FF"/>
                </a:solidFill>
                <a:latin typeface="Times New Roman" panose="02020603050405020304" pitchFamily="18" charset="0"/>
                <a:cs typeface="Times New Roman" panose="02020603050405020304" pitchFamily="18" charset="0"/>
              </a:rPr>
              <a:t>.</a:t>
            </a:r>
            <a:endParaRPr lang="en-US" altLang="en-US" sz="3900" b="1" dirty="0" smtClean="0">
              <a:solidFill>
                <a:srgbClr val="0000FF"/>
              </a:solidFill>
              <a:latin typeface="Times New Roman" panose="02020603050405020304" pitchFamily="18" charset="0"/>
              <a:cs typeface="Times New Roman" panose="02020603050405020304" pitchFamily="18" charset="0"/>
            </a:endParaRPr>
          </a:p>
          <a:p>
            <a:pPr>
              <a:lnSpc>
                <a:spcPct val="150000"/>
              </a:lnSpc>
              <a:spcBef>
                <a:spcPct val="50000"/>
              </a:spcBef>
              <a:buFontTx/>
              <a:buNone/>
            </a:pPr>
            <a:r>
              <a:rPr lang="en-US" altLang="en-US" sz="3900" b="1" dirty="0" err="1" smtClean="0">
                <a:solidFill>
                  <a:srgbClr val="FF0000"/>
                </a:solidFill>
                <a:latin typeface="Times New Roman" panose="02020603050405020304" pitchFamily="18" charset="0"/>
                <a:cs typeface="Times New Roman" panose="02020603050405020304" pitchFamily="18" charset="0"/>
              </a:rPr>
              <a:t>Đoạn</a:t>
            </a:r>
            <a:r>
              <a:rPr lang="en-US" altLang="en-US" sz="3900" b="1" dirty="0" smtClean="0">
                <a:solidFill>
                  <a:srgbClr val="FF0000"/>
                </a:solidFill>
                <a:latin typeface="Times New Roman" panose="02020603050405020304" pitchFamily="18" charset="0"/>
                <a:cs typeface="Times New Roman" panose="02020603050405020304" pitchFamily="18" charset="0"/>
              </a:rPr>
              <a:t> 2:</a:t>
            </a:r>
            <a:r>
              <a:rPr lang="en-US" altLang="en-US" sz="3900" b="1" dirty="0" smtClean="0">
                <a:solidFill>
                  <a:srgbClr val="0000FF"/>
                </a:solidFill>
                <a:latin typeface="Times New Roman" panose="02020603050405020304" pitchFamily="18" charset="0"/>
                <a:cs typeface="Times New Roman" panose="02020603050405020304" pitchFamily="18" charset="0"/>
              </a:rPr>
              <a:t> </a:t>
            </a:r>
            <a:r>
              <a:rPr lang="en-US" altLang="en-US" sz="3900" b="1" dirty="0" err="1" smtClean="0">
                <a:solidFill>
                  <a:srgbClr val="0000FF"/>
                </a:solidFill>
                <a:latin typeface="Times New Roman" panose="02020603050405020304" pitchFamily="18" charset="0"/>
                <a:cs typeface="Times New Roman" panose="02020603050405020304" pitchFamily="18" charset="0"/>
              </a:rPr>
              <a:t>Phần</a:t>
            </a:r>
            <a:r>
              <a:rPr lang="en-US" altLang="en-US" sz="3900" b="1" dirty="0" smtClean="0">
                <a:solidFill>
                  <a:srgbClr val="0000FF"/>
                </a:solidFill>
                <a:latin typeface="Times New Roman" panose="02020603050405020304" pitchFamily="18" charset="0"/>
                <a:cs typeface="Times New Roman" panose="02020603050405020304" pitchFamily="18" charset="0"/>
              </a:rPr>
              <a:t> </a:t>
            </a:r>
            <a:r>
              <a:rPr lang="en-US" altLang="en-US" sz="3900" b="1" dirty="0" err="1" smtClean="0">
                <a:solidFill>
                  <a:srgbClr val="0000FF"/>
                </a:solidFill>
                <a:latin typeface="Times New Roman" panose="02020603050405020304" pitchFamily="18" charset="0"/>
                <a:cs typeface="Times New Roman" panose="02020603050405020304" pitchFamily="18" charset="0"/>
              </a:rPr>
              <a:t>còn</a:t>
            </a:r>
            <a:r>
              <a:rPr lang="en-US" altLang="en-US" sz="3900" b="1" dirty="0" smtClean="0">
                <a:solidFill>
                  <a:srgbClr val="0000FF"/>
                </a:solidFill>
                <a:latin typeface="Times New Roman" panose="02020603050405020304" pitchFamily="18" charset="0"/>
                <a:cs typeface="Times New Roman" panose="02020603050405020304" pitchFamily="18" charset="0"/>
              </a:rPr>
              <a:t> </a:t>
            </a:r>
            <a:r>
              <a:rPr lang="en-US" altLang="en-US" sz="3900" b="1" dirty="0" err="1" smtClean="0">
                <a:solidFill>
                  <a:srgbClr val="0000FF"/>
                </a:solidFill>
                <a:latin typeface="Times New Roman" panose="02020603050405020304" pitchFamily="18" charset="0"/>
                <a:cs typeface="Times New Roman" panose="02020603050405020304" pitchFamily="18" charset="0"/>
              </a:rPr>
              <a:t>lại</a:t>
            </a:r>
            <a:r>
              <a:rPr lang="en-US" altLang="en-US" sz="3900" b="1" dirty="0" smtClean="0">
                <a:solidFill>
                  <a:srgbClr val="0000FF"/>
                </a:solidFill>
                <a:latin typeface="Times New Roman" panose="02020603050405020304" pitchFamily="18" charset="0"/>
                <a:cs typeface="Times New Roman" panose="02020603050405020304" pitchFamily="18" charset="0"/>
              </a:rPr>
              <a:t>. </a:t>
            </a:r>
            <a:endParaRPr lang="en-US" altLang="en-US" sz="3900" b="1" dirty="0">
              <a:solidFill>
                <a:srgbClr val="0000FF"/>
              </a:solidFill>
              <a:latin typeface="Times New Roman" panose="02020603050405020304" pitchFamily="18" charset="0"/>
              <a:cs typeface="Times New Roman" panose="02020603050405020304" pitchFamily="18" charset="0"/>
            </a:endParaRPr>
          </a:p>
        </p:txBody>
      </p:sp>
      <p:sp>
        <p:nvSpPr>
          <p:cNvPr id="23556" name="Rectangle 1"/>
          <p:cNvSpPr>
            <a:spLocks noChangeArrowheads="1"/>
          </p:cNvSpPr>
          <p:nvPr/>
        </p:nvSpPr>
        <p:spPr bwMode="auto">
          <a:xfrm>
            <a:off x="797124" y="141447"/>
            <a:ext cx="9906000" cy="809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4680" b="1">
                <a:solidFill>
                  <a:srgbClr val="0000FF"/>
                </a:solidFill>
                <a:latin typeface="Times New Roman" panose="02020603050405020304" pitchFamily="18" charset="0"/>
                <a:cs typeface="Times New Roman" panose="02020603050405020304" pitchFamily="18" charset="0"/>
              </a:rPr>
              <a:t>Bài chia bài làm . . . đoạn</a:t>
            </a:r>
            <a:endParaRPr lang="en-US" altLang="en-US" sz="4680" b="1">
              <a:solidFill>
                <a:srgbClr val="0000FF"/>
              </a:solidFill>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6835140" y="234316"/>
            <a:ext cx="742950" cy="80950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680" b="1" dirty="0" smtClean="0">
                <a:solidFill>
                  <a:srgbClr val="FF0000"/>
                </a:solidFill>
                <a:latin typeface="Times New Roman" panose="02020603050405020304" pitchFamily="18" charset="0"/>
                <a:cs typeface="Times New Roman" panose="02020603050405020304" pitchFamily="18" charset="0"/>
              </a:rPr>
              <a:t>2</a:t>
            </a:r>
            <a:endParaRPr lang="en-US" altLang="en-US" sz="468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81932">
                                            <p:txEl>
                                              <p:pRg st="0" end="0"/>
                                            </p:txEl>
                                          </p:spTgt>
                                        </p:tgtEl>
                                        <p:attrNameLst>
                                          <p:attrName>style.visibility</p:attrName>
                                        </p:attrNameLst>
                                      </p:cBhvr>
                                      <p:to>
                                        <p:strVal val="visible"/>
                                      </p:to>
                                    </p:set>
                                    <p:animEffect transition="in" filter="fade">
                                      <p:cBhvr>
                                        <p:cTn id="12" dur="1000"/>
                                        <p:tgtEl>
                                          <p:spTgt spid="81932">
                                            <p:txEl>
                                              <p:pRg st="0" end="0"/>
                                            </p:txEl>
                                          </p:spTgt>
                                        </p:tgtEl>
                                      </p:cBhvr>
                                    </p:animEffect>
                                    <p:anim calcmode="lin" valueType="num">
                                      <p:cBhvr>
                                        <p:cTn id="13" dur="1000" fill="hold"/>
                                        <p:tgtEl>
                                          <p:spTgt spid="8193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193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1932">
                                            <p:txEl>
                                              <p:pRg st="1" end="1"/>
                                            </p:txEl>
                                          </p:spTgt>
                                        </p:tgtEl>
                                        <p:attrNameLst>
                                          <p:attrName>style.visibility</p:attrName>
                                        </p:attrNameLst>
                                      </p:cBhvr>
                                      <p:to>
                                        <p:strVal val="visible"/>
                                      </p:to>
                                    </p:set>
                                    <p:animEffect transition="in" filter="fade">
                                      <p:cBhvr>
                                        <p:cTn id="19" dur="1000"/>
                                        <p:tgtEl>
                                          <p:spTgt spid="81932">
                                            <p:txEl>
                                              <p:pRg st="1" end="1"/>
                                            </p:txEl>
                                          </p:spTgt>
                                        </p:tgtEl>
                                      </p:cBhvr>
                                    </p:animEffect>
                                    <p:anim calcmode="lin" valueType="num">
                                      <p:cBhvr>
                                        <p:cTn id="20" dur="1000" fill="hold"/>
                                        <p:tgtEl>
                                          <p:spTgt spid="8193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8193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34" y="0"/>
            <a:ext cx="11429971" cy="6924973"/>
          </a:xfrm>
          <a:prstGeom prst="rect">
            <a:avLst/>
          </a:prstGeom>
          <a:noFill/>
        </p:spPr>
        <p:txBody>
          <a:bodyPr wrap="square" rtlCol="0">
            <a:spAutoFit/>
          </a:bodyPr>
          <a:lstStyle/>
          <a:p>
            <a:pPr algn="just"/>
            <a:r>
              <a:rPr lang="en-US" sz="2800" b="1" dirty="0">
                <a:solidFill>
                  <a:srgbClr val="FF0000"/>
                </a:solidFill>
              </a:rPr>
              <a:t>				</a:t>
            </a:r>
            <a:r>
              <a:rPr lang="vi-VN" sz="2800" b="1" dirty="0">
                <a:solidFill>
                  <a:srgbClr val="FF0000"/>
                </a:solidFill>
                <a:latin typeface="+mn-lt"/>
              </a:rPr>
              <a:t>Trống đồng Đông Sơn</a:t>
            </a:r>
            <a:endParaRPr lang="vi-VN" sz="2800" dirty="0">
              <a:solidFill>
                <a:srgbClr val="FF0000"/>
              </a:solidFill>
              <a:latin typeface="+mn-lt"/>
            </a:endParaRPr>
          </a:p>
          <a:p>
            <a:pPr algn="just"/>
            <a:r>
              <a:rPr lang="vi-VN" sz="2800" dirty="0">
                <a:latin typeface="+mn-lt"/>
              </a:rPr>
              <a:t>  </a:t>
            </a:r>
            <a:r>
              <a:rPr lang="vi-VN" sz="2600" dirty="0">
                <a:solidFill>
                  <a:srgbClr val="0000FF"/>
                </a:solidFill>
                <a:latin typeface="+mn-lt"/>
              </a:rPr>
              <a:t> Niềm tự hào chính đáng của chúng ta trong nền </a:t>
            </a:r>
            <a:r>
              <a:rPr lang="vi-VN" sz="2600" dirty="0" smtClean="0">
                <a:solidFill>
                  <a:srgbClr val="0000FF"/>
                </a:solidFill>
                <a:latin typeface="+mn-lt"/>
              </a:rPr>
              <a:t>văn</a:t>
            </a:r>
            <a:r>
              <a:rPr lang="en-US" sz="2600" dirty="0" smtClean="0">
                <a:solidFill>
                  <a:srgbClr val="0000FF"/>
                </a:solidFill>
                <a:latin typeface="+mn-lt"/>
              </a:rPr>
              <a:t> </a:t>
            </a:r>
            <a:r>
              <a:rPr lang="en-US" sz="2600" dirty="0" err="1" smtClean="0">
                <a:solidFill>
                  <a:srgbClr val="0000FF"/>
                </a:solidFill>
                <a:latin typeface="Arial" panose="020B0604020202020204" pitchFamily="34" charset="0"/>
              </a:rPr>
              <a:t>hóa</a:t>
            </a:r>
            <a:r>
              <a:rPr lang="vi-VN" sz="2600" dirty="0" smtClean="0">
                <a:solidFill>
                  <a:srgbClr val="0000FF"/>
                </a:solidFill>
                <a:latin typeface="+mn-lt"/>
              </a:rPr>
              <a:t> </a:t>
            </a:r>
            <a:r>
              <a:rPr lang="vi-VN" sz="2600" dirty="0">
                <a:solidFill>
                  <a:srgbClr val="0000FF"/>
                </a:solidFill>
                <a:latin typeface="+mn-lt"/>
              </a:rPr>
              <a:t>Đông Sơn chính là bộ sưu tập trống đồng hết sức phong phú.</a:t>
            </a:r>
            <a:endParaRPr lang="vi-VN" sz="2600" dirty="0">
              <a:solidFill>
                <a:srgbClr val="0000FF"/>
              </a:solidFill>
              <a:latin typeface="+mn-lt"/>
            </a:endParaRPr>
          </a:p>
          <a:p>
            <a:pPr algn="just"/>
            <a:r>
              <a:rPr lang="vi-VN" sz="2600" dirty="0">
                <a:solidFill>
                  <a:srgbClr val="0000FF"/>
                </a:solidFill>
                <a:latin typeface="+mn-lt"/>
              </a:rPr>
              <a:t>   Trống đồng Đông Sơn đa dạng không chỉ về hình dáng, kích thước mà cả về phong cách trang trí, sắp xếp hoa văn. Giữa mặt trống bao giờ cũng có hình ngôi sao nhiều </a:t>
            </a:r>
            <a:r>
              <a:rPr lang="vi-VN" sz="2600" dirty="0" smtClean="0">
                <a:solidFill>
                  <a:srgbClr val="0000FF"/>
                </a:solidFill>
                <a:latin typeface="+mn-lt"/>
              </a:rPr>
              <a:t>cánh </a:t>
            </a:r>
            <a:r>
              <a:rPr lang="en-US" sz="2600" dirty="0" err="1" smtClean="0">
                <a:solidFill>
                  <a:srgbClr val="0000FF"/>
                </a:solidFill>
                <a:latin typeface="Arial" panose="020B0604020202020204" pitchFamily="34" charset="0"/>
              </a:rPr>
              <a:t>tỏa</a:t>
            </a:r>
            <a:r>
              <a:rPr lang="vi-VN" sz="2600" dirty="0" smtClean="0">
                <a:solidFill>
                  <a:srgbClr val="0000FF"/>
                </a:solidFill>
                <a:latin typeface="Arial" panose="020B0604020202020204" pitchFamily="34" charset="0"/>
              </a:rPr>
              <a:t> </a:t>
            </a:r>
            <a:r>
              <a:rPr lang="vi-VN" sz="2600" dirty="0" smtClean="0">
                <a:solidFill>
                  <a:srgbClr val="0000FF"/>
                </a:solidFill>
                <a:latin typeface="+mn-lt"/>
              </a:rPr>
              <a:t>ra xung </a:t>
            </a:r>
            <a:r>
              <a:rPr lang="vi-VN" sz="2600" dirty="0">
                <a:solidFill>
                  <a:srgbClr val="0000FF"/>
                </a:solidFill>
                <a:latin typeface="+mn-lt"/>
              </a:rPr>
              <a:t>quanh. Tiếp đến là những hình tròn đồng tâm, hình vũ công nhảy múa, chèo thuyền, hình chim bay, hươu nai có gạc,...</a:t>
            </a:r>
            <a:endParaRPr lang="vi-VN" sz="2600" dirty="0">
              <a:solidFill>
                <a:srgbClr val="0000FF"/>
              </a:solidFill>
              <a:latin typeface="+mn-lt"/>
            </a:endParaRPr>
          </a:p>
          <a:p>
            <a:pPr algn="just"/>
            <a:r>
              <a:rPr lang="vi-VN" sz="2600" dirty="0">
                <a:latin typeface="+mn-lt"/>
              </a:rPr>
              <a:t>  </a:t>
            </a:r>
            <a:r>
              <a:rPr lang="vi-VN" sz="2600" dirty="0">
                <a:solidFill>
                  <a:srgbClr val="00B050"/>
                </a:solidFill>
                <a:latin typeface="+mn-lt"/>
              </a:rPr>
              <a:t> Nổi bật trên hoa văn trống đồng là hình ảnh con người h</a:t>
            </a:r>
            <a:r>
              <a:rPr lang="en-US" sz="2600" dirty="0" err="1">
                <a:solidFill>
                  <a:srgbClr val="00B050"/>
                </a:solidFill>
                <a:latin typeface="+mn-lt"/>
              </a:rPr>
              <a:t>oà</a:t>
            </a:r>
            <a:r>
              <a:rPr lang="vi-VN" sz="2600" dirty="0">
                <a:solidFill>
                  <a:srgbClr val="00B050"/>
                </a:solidFill>
                <a:latin typeface="+mn-lt"/>
              </a:rPr>
              <a:t> với thiên nhiên. Con người lao động</a:t>
            </a:r>
            <a:r>
              <a:rPr lang="en-US" sz="2600" dirty="0">
                <a:solidFill>
                  <a:srgbClr val="00B050"/>
                </a:solidFill>
                <a:latin typeface="+mn-lt"/>
              </a:rPr>
              <a:t>, </a:t>
            </a:r>
            <a:r>
              <a:rPr lang="en-US" sz="2600" dirty="0" err="1">
                <a:solidFill>
                  <a:srgbClr val="00B050"/>
                </a:solidFill>
                <a:latin typeface="+mn-lt"/>
              </a:rPr>
              <a:t>đánh</a:t>
            </a:r>
            <a:r>
              <a:rPr lang="en-US" sz="2600" dirty="0">
                <a:solidFill>
                  <a:srgbClr val="00B050"/>
                </a:solidFill>
                <a:latin typeface="+mn-lt"/>
              </a:rPr>
              <a:t> </a:t>
            </a:r>
            <a:r>
              <a:rPr lang="en-US" sz="2600" dirty="0" err="1">
                <a:solidFill>
                  <a:srgbClr val="00B050"/>
                </a:solidFill>
                <a:latin typeface="+mn-lt"/>
              </a:rPr>
              <a:t>cá</a:t>
            </a:r>
            <a:r>
              <a:rPr lang="en-US" sz="2600" dirty="0">
                <a:solidFill>
                  <a:srgbClr val="00B050"/>
                </a:solidFill>
                <a:latin typeface="+mn-lt"/>
              </a:rPr>
              <a:t>, </a:t>
            </a:r>
            <a:r>
              <a:rPr lang="en-US" sz="2600" dirty="0" err="1">
                <a:solidFill>
                  <a:srgbClr val="00B050"/>
                </a:solidFill>
                <a:latin typeface="+mn-lt"/>
              </a:rPr>
              <a:t>săn</a:t>
            </a:r>
            <a:r>
              <a:rPr lang="en-US" sz="2600" dirty="0">
                <a:solidFill>
                  <a:srgbClr val="00B050"/>
                </a:solidFill>
                <a:latin typeface="+mn-lt"/>
              </a:rPr>
              <a:t> </a:t>
            </a:r>
            <a:r>
              <a:rPr lang="en-US" sz="2600" dirty="0" err="1">
                <a:solidFill>
                  <a:srgbClr val="00B050"/>
                </a:solidFill>
                <a:latin typeface="+mn-lt"/>
              </a:rPr>
              <a:t>bắn</a:t>
            </a:r>
            <a:r>
              <a:rPr lang="en-US" sz="2600" dirty="0">
                <a:solidFill>
                  <a:srgbClr val="00B050"/>
                </a:solidFill>
                <a:latin typeface="+mn-lt"/>
              </a:rPr>
              <a:t>. Con </a:t>
            </a:r>
            <a:r>
              <a:rPr lang="en-US" sz="2600" dirty="0" err="1">
                <a:solidFill>
                  <a:srgbClr val="00B050"/>
                </a:solidFill>
                <a:latin typeface="+mn-lt"/>
              </a:rPr>
              <a:t>người</a:t>
            </a:r>
            <a:r>
              <a:rPr lang="vi-VN" sz="2600" dirty="0">
                <a:solidFill>
                  <a:srgbClr val="00B050"/>
                </a:solidFill>
                <a:latin typeface="+mn-lt"/>
              </a:rPr>
              <a:t> cầm vũ khí bảo vệ quê hương và tưng bừng nhảy múa mừng chiến công hay cảm tạ thần linh,... Đó là con người thuần hậu, hiền h</a:t>
            </a:r>
            <a:r>
              <a:rPr lang="en-US" sz="2600" dirty="0" err="1">
                <a:solidFill>
                  <a:srgbClr val="00B050"/>
                </a:solidFill>
                <a:latin typeface="+mn-lt"/>
              </a:rPr>
              <a:t>oà</a:t>
            </a:r>
            <a:r>
              <a:rPr lang="vi-VN" sz="2600" dirty="0">
                <a:solidFill>
                  <a:srgbClr val="00B050"/>
                </a:solidFill>
                <a:latin typeface="+mn-lt"/>
              </a:rPr>
              <a:t>, mang tính nhân bản sâu sắc. Bên cạnh và xung quanh con người đầy ý thức làm chủ ấy là những cánh cò bay lả bay la, những chim Lạc, chim Hồng, những đàn cá lội tung tăng,... Đó đây, hình tượng ghép đôi muông thú, nam nữ còn nói lên sự khát khao cuộc sống ấm no, yên vui của người dân.</a:t>
            </a:r>
            <a:endParaRPr lang="vi-VN" sz="2600" dirty="0">
              <a:solidFill>
                <a:srgbClr val="00B050"/>
              </a:solidFill>
              <a:latin typeface="+mn-lt"/>
            </a:endParaRPr>
          </a:p>
          <a:p>
            <a:pPr algn="just"/>
            <a:r>
              <a:rPr lang="en-US" sz="2400" i="1" dirty="0"/>
              <a:t>							</a:t>
            </a:r>
            <a:r>
              <a:rPr lang="vi-VN" sz="2400" i="1" dirty="0"/>
              <a:t>Theo</a:t>
            </a:r>
            <a:r>
              <a:rPr lang="vi-VN" sz="2400" dirty="0"/>
              <a:t> </a:t>
            </a:r>
            <a:r>
              <a:rPr lang="vi-VN" sz="2400" b="1" dirty="0"/>
              <a:t>NGUYỄN VĂN HUYÊN</a:t>
            </a:r>
            <a:endParaRPr lang="vi-VN" sz="2400" dirty="0"/>
          </a:p>
        </p:txBody>
      </p:sp>
    </p:spTree>
  </p:cSld>
  <p:clrMapOvr>
    <a:masterClrMapping/>
  </p:clrMapOvr>
  <p:transition spd="slow">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574" y="127517"/>
            <a:ext cx="11850053" cy="660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3"/>
          <p:cNvPicPr>
            <a:picLocks noChangeAspect="1" noChangeArrowheads="1"/>
          </p:cNvPicPr>
          <p:nvPr/>
        </p:nvPicPr>
        <p:blipFill>
          <a:blip r:embed="rId2">
            <a:extLst>
              <a:ext uri="{28A0092B-C50C-407E-A947-70E740481C1C}">
                <a14:useLocalDpi xmlns:a14="http://schemas.microsoft.com/office/drawing/2010/main" val="0"/>
              </a:ext>
            </a:extLst>
          </a:blip>
          <a:srcRect l="3465" r="34399" b="5898"/>
          <a:stretch>
            <a:fillRect/>
          </a:stretch>
        </p:blipFill>
        <p:spPr bwMode="auto">
          <a:xfrm>
            <a:off x="297180" y="155377"/>
            <a:ext cx="11356301" cy="616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Hộp_Văn_Bản 7"/>
          <p:cNvSpPr txBox="1">
            <a:spLocks noChangeArrowheads="1"/>
          </p:cNvSpPr>
          <p:nvPr/>
        </p:nvSpPr>
        <p:spPr bwMode="auto">
          <a:xfrm>
            <a:off x="2567822" y="1546860"/>
            <a:ext cx="6751558" cy="98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926" tIns="43962" rIns="87926" bIns="43962">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5850" b="1">
                <a:solidFill>
                  <a:srgbClr val="FF0000"/>
                </a:solidFill>
                <a:latin typeface="Times New Roman" panose="02020603050405020304" pitchFamily="18" charset="0"/>
                <a:cs typeface="Times New Roman" panose="02020603050405020304" pitchFamily="18" charset="0"/>
              </a:rPr>
              <a:t>Luyện đọc</a:t>
            </a:r>
            <a:endParaRPr lang="en-US" altLang="en-US" sz="5850" b="1">
              <a:solidFill>
                <a:srgbClr val="FF0000"/>
              </a:solidFill>
              <a:latin typeface="Times New Roman" panose="02020603050405020304" pitchFamily="18" charset="0"/>
              <a:cs typeface="Times New Roman" panose="02020603050405020304" pitchFamily="18" charset="0"/>
            </a:endParaRPr>
          </a:p>
        </p:txBody>
      </p:sp>
      <p:sp>
        <p:nvSpPr>
          <p:cNvPr id="5" name="Text Box 8"/>
          <p:cNvSpPr txBox="1">
            <a:spLocks noChangeArrowheads="1"/>
          </p:cNvSpPr>
          <p:nvPr/>
        </p:nvSpPr>
        <p:spPr bwMode="auto">
          <a:xfrm>
            <a:off x="2278380" y="2636520"/>
            <a:ext cx="8023860" cy="3154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068" tIns="53035" rIns="106068" bIns="53035">
            <a:spAutoFit/>
          </a:bodyPr>
          <a:lstStyle>
            <a:lvl1pPr marL="551180" indent="-55118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indent="0">
              <a:spcBef>
                <a:spcPct val="50000"/>
              </a:spcBef>
              <a:buNone/>
              <a:defRPr/>
            </a:pPr>
            <a:r>
              <a:rPr lang="en-US" altLang="en-US" sz="3600" b="1" dirty="0" smtClean="0">
                <a:solidFill>
                  <a:srgbClr val="0000FF"/>
                </a:solidFill>
                <a:latin typeface="Arial" panose="020B0604020202020204" pitchFamily="34" charset="0"/>
                <a:cs typeface="Arial" panose="020B0604020202020204" pitchFamily="34" charset="0"/>
              </a:rPr>
              <a:t>- </a:t>
            </a:r>
            <a:r>
              <a:rPr lang="vi-VN" sz="3600" b="1" dirty="0">
                <a:solidFill>
                  <a:srgbClr val="0000FF"/>
                </a:solidFill>
                <a:latin typeface="Arial" panose="020B0604020202020204" pitchFamily="34" charset="0"/>
                <a:cs typeface="Arial" panose="020B0604020202020204" pitchFamily="34" charset="0"/>
              </a:rPr>
              <a:t>nền văn</a:t>
            </a:r>
            <a:r>
              <a:rPr lang="en-US" sz="3600" b="1" dirty="0">
                <a:solidFill>
                  <a:srgbClr val="0000FF"/>
                </a:solidFill>
                <a:latin typeface="Arial" panose="020B0604020202020204" pitchFamily="34" charset="0"/>
                <a:cs typeface="Arial" panose="020B0604020202020204" pitchFamily="34" charset="0"/>
              </a:rPr>
              <a:t> </a:t>
            </a:r>
            <a:r>
              <a:rPr lang="en-US" sz="3600" b="1" dirty="0" err="1">
                <a:solidFill>
                  <a:srgbClr val="0000FF"/>
                </a:solidFill>
                <a:latin typeface="Arial" panose="020B0604020202020204" pitchFamily="34" charset="0"/>
                <a:cs typeface="Arial" panose="020B0604020202020204" pitchFamily="34" charset="0"/>
              </a:rPr>
              <a:t>hóa</a:t>
            </a:r>
            <a:r>
              <a:rPr lang="vi-VN" sz="3600" b="1" dirty="0">
                <a:solidFill>
                  <a:srgbClr val="0000FF"/>
                </a:solidFill>
                <a:latin typeface="Arial" panose="020B0604020202020204" pitchFamily="34" charset="0"/>
                <a:cs typeface="Arial" panose="020B0604020202020204" pitchFamily="34" charset="0"/>
              </a:rPr>
              <a:t> </a:t>
            </a:r>
            <a:endParaRPr lang="en-US" sz="3600" b="1" dirty="0" smtClean="0">
              <a:solidFill>
                <a:srgbClr val="0000FF"/>
              </a:solidFill>
              <a:latin typeface="Arial" panose="020B0604020202020204" pitchFamily="34" charset="0"/>
              <a:cs typeface="Arial" panose="020B0604020202020204" pitchFamily="34" charset="0"/>
            </a:endParaRPr>
          </a:p>
          <a:p>
            <a:pPr marL="0" indent="0">
              <a:spcBef>
                <a:spcPct val="50000"/>
              </a:spcBef>
              <a:buNone/>
              <a:defRPr/>
            </a:pPr>
            <a:r>
              <a:rPr lang="en-US" sz="3600" b="1" dirty="0" smtClean="0">
                <a:solidFill>
                  <a:srgbClr val="0000FF"/>
                </a:solidFill>
                <a:latin typeface="Arial" panose="020B0604020202020204" pitchFamily="34" charset="0"/>
                <a:cs typeface="Arial" panose="020B0604020202020204" pitchFamily="34" charset="0"/>
              </a:rPr>
              <a:t>- </a:t>
            </a:r>
            <a:r>
              <a:rPr lang="vi-VN" sz="3600" b="1" dirty="0">
                <a:solidFill>
                  <a:srgbClr val="0000FF"/>
                </a:solidFill>
                <a:latin typeface="Arial" panose="020B0604020202020204" pitchFamily="34" charset="0"/>
                <a:cs typeface="Arial" panose="020B0604020202020204" pitchFamily="34" charset="0"/>
              </a:rPr>
              <a:t>bay lả bay la</a:t>
            </a:r>
            <a:endParaRPr lang="en-US" altLang="en-US" sz="3600" b="1" dirty="0">
              <a:solidFill>
                <a:srgbClr val="0000FF"/>
              </a:solidFill>
              <a:latin typeface="Arial" panose="020B0604020202020204" pitchFamily="34" charset="0"/>
              <a:cs typeface="Arial" panose="020B0604020202020204" pitchFamily="34" charset="0"/>
            </a:endParaRPr>
          </a:p>
          <a:p>
            <a:pPr marL="0" indent="0">
              <a:spcBef>
                <a:spcPct val="50000"/>
              </a:spcBef>
              <a:buNone/>
              <a:defRPr/>
            </a:pPr>
            <a:r>
              <a:rPr lang="en-US" altLang="en-US" sz="3600" b="1" dirty="0">
                <a:solidFill>
                  <a:srgbClr val="0000FF"/>
                </a:solidFill>
                <a:latin typeface="Arial" panose="020B0604020202020204" pitchFamily="34" charset="0"/>
                <a:cs typeface="Arial" panose="020B0604020202020204" pitchFamily="34" charset="0"/>
              </a:rPr>
              <a:t>- </a:t>
            </a:r>
            <a:r>
              <a:rPr lang="vi-VN" sz="3600" b="1" dirty="0">
                <a:solidFill>
                  <a:srgbClr val="0000FF"/>
                </a:solidFill>
                <a:latin typeface="Arial" panose="020B0604020202020204" pitchFamily="34" charset="0"/>
                <a:cs typeface="Arial" panose="020B0604020202020204" pitchFamily="34" charset="0"/>
              </a:rPr>
              <a:t>trống </a:t>
            </a:r>
            <a:r>
              <a:rPr lang="vi-VN" sz="3600" b="1" dirty="0" smtClean="0">
                <a:solidFill>
                  <a:srgbClr val="0000FF"/>
                </a:solidFill>
                <a:latin typeface="Arial" panose="020B0604020202020204" pitchFamily="34" charset="0"/>
                <a:cs typeface="Arial" panose="020B0604020202020204" pitchFamily="34" charset="0"/>
              </a:rPr>
              <a:t>đồng</a:t>
            </a:r>
            <a:endParaRPr lang="en-US" altLang="en-US" sz="3600" b="1" dirty="0">
              <a:solidFill>
                <a:srgbClr val="0000FF"/>
              </a:solidFill>
              <a:latin typeface="Arial" panose="020B0604020202020204" pitchFamily="34" charset="0"/>
              <a:cs typeface="Arial" panose="020B0604020202020204" pitchFamily="34" charset="0"/>
            </a:endParaRPr>
          </a:p>
          <a:p>
            <a:pPr marL="0" indent="0">
              <a:spcBef>
                <a:spcPct val="50000"/>
              </a:spcBef>
              <a:buClrTx/>
              <a:buSzTx/>
              <a:buNone/>
              <a:defRPr/>
            </a:pPr>
            <a:r>
              <a:rPr lang="en-US" altLang="en-US" sz="3600" b="1" dirty="0">
                <a:solidFill>
                  <a:srgbClr val="0000FF"/>
                </a:solidFill>
                <a:latin typeface="Arial" panose="020B0604020202020204" pitchFamily="34" charset="0"/>
                <a:cs typeface="Arial" panose="020B0604020202020204" pitchFamily="34" charset="0"/>
              </a:rPr>
              <a:t>- </a:t>
            </a:r>
            <a:r>
              <a:rPr lang="vi-VN" sz="3600" b="1" dirty="0">
                <a:solidFill>
                  <a:srgbClr val="0000FF"/>
                </a:solidFill>
                <a:latin typeface="Arial" panose="020B0604020202020204" pitchFamily="34" charset="0"/>
                <a:cs typeface="Arial" panose="020B0604020202020204" pitchFamily="34" charset="0"/>
              </a:rPr>
              <a:t>sâu sắc</a:t>
            </a:r>
            <a:endParaRPr lang="en-US" sz="3600" b="1" dirty="0">
              <a:solidFill>
                <a:srgbClr val="0000FF"/>
              </a:solidFill>
              <a:latin typeface="Arial" panose="020B0604020202020204" pitchFamily="34" charset="0"/>
              <a:cs typeface="Arial" panose="020B0604020202020204" pitchFamily="3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34" y="0"/>
            <a:ext cx="11429971" cy="6924973"/>
          </a:xfrm>
          <a:prstGeom prst="rect">
            <a:avLst/>
          </a:prstGeom>
          <a:noFill/>
        </p:spPr>
        <p:txBody>
          <a:bodyPr wrap="square" rtlCol="0">
            <a:spAutoFit/>
          </a:bodyPr>
          <a:lstStyle/>
          <a:p>
            <a:pPr algn="just"/>
            <a:r>
              <a:rPr lang="en-US" sz="2800" b="1" dirty="0">
                <a:solidFill>
                  <a:srgbClr val="FF0000"/>
                </a:solidFill>
              </a:rPr>
              <a:t>				</a:t>
            </a:r>
            <a:r>
              <a:rPr lang="vi-VN" sz="2800" b="1" dirty="0">
                <a:solidFill>
                  <a:srgbClr val="FF0000"/>
                </a:solidFill>
                <a:latin typeface="+mn-lt"/>
              </a:rPr>
              <a:t>Trống đồng Đông Sơn</a:t>
            </a:r>
            <a:endParaRPr lang="vi-VN" sz="2800" dirty="0">
              <a:solidFill>
                <a:srgbClr val="FF0000"/>
              </a:solidFill>
              <a:latin typeface="+mn-lt"/>
            </a:endParaRPr>
          </a:p>
          <a:p>
            <a:pPr algn="just"/>
            <a:r>
              <a:rPr lang="vi-VN" sz="2800" dirty="0">
                <a:latin typeface="+mn-lt"/>
              </a:rPr>
              <a:t>  </a:t>
            </a:r>
            <a:r>
              <a:rPr lang="vi-VN" sz="2600" dirty="0">
                <a:solidFill>
                  <a:srgbClr val="0000FF"/>
                </a:solidFill>
                <a:latin typeface="+mn-lt"/>
              </a:rPr>
              <a:t> Niềm tự hào chính đáng của chúng ta trong nền </a:t>
            </a:r>
            <a:r>
              <a:rPr lang="vi-VN" sz="2600" dirty="0" smtClean="0">
                <a:solidFill>
                  <a:srgbClr val="0000FF"/>
                </a:solidFill>
                <a:latin typeface="+mn-lt"/>
              </a:rPr>
              <a:t>văn</a:t>
            </a:r>
            <a:r>
              <a:rPr lang="en-US" sz="2600" dirty="0" smtClean="0">
                <a:solidFill>
                  <a:srgbClr val="0000FF"/>
                </a:solidFill>
                <a:latin typeface="+mn-lt"/>
              </a:rPr>
              <a:t> </a:t>
            </a:r>
            <a:r>
              <a:rPr lang="en-US" sz="2600" dirty="0" err="1" smtClean="0">
                <a:solidFill>
                  <a:srgbClr val="0000FF"/>
                </a:solidFill>
                <a:latin typeface="Arial" panose="020B0604020202020204" pitchFamily="34" charset="0"/>
              </a:rPr>
              <a:t>hóa</a:t>
            </a:r>
            <a:r>
              <a:rPr lang="vi-VN" sz="2600" dirty="0" smtClean="0">
                <a:solidFill>
                  <a:srgbClr val="0000FF"/>
                </a:solidFill>
                <a:latin typeface="+mn-lt"/>
              </a:rPr>
              <a:t> </a:t>
            </a:r>
            <a:r>
              <a:rPr lang="vi-VN" sz="2600" dirty="0">
                <a:solidFill>
                  <a:srgbClr val="0000FF"/>
                </a:solidFill>
                <a:latin typeface="+mn-lt"/>
              </a:rPr>
              <a:t>Đông Sơn chính là bộ sưu tập trống đồng hết sức phong phú.</a:t>
            </a:r>
            <a:endParaRPr lang="vi-VN" sz="2600" dirty="0">
              <a:solidFill>
                <a:srgbClr val="0000FF"/>
              </a:solidFill>
              <a:latin typeface="+mn-lt"/>
            </a:endParaRPr>
          </a:p>
          <a:p>
            <a:pPr algn="just"/>
            <a:r>
              <a:rPr lang="vi-VN" sz="2600" dirty="0">
                <a:solidFill>
                  <a:srgbClr val="0000FF"/>
                </a:solidFill>
                <a:latin typeface="+mn-lt"/>
              </a:rPr>
              <a:t>   Trống đồng Đông Sơn đa dạng không chỉ về hình dáng, kích thước mà cả về phong cách trang trí, sắp xếp hoa văn. Giữa mặt trống bao giờ cũng có hình ngôi sao nhiều </a:t>
            </a:r>
            <a:r>
              <a:rPr lang="vi-VN" sz="2600" dirty="0" smtClean="0">
                <a:solidFill>
                  <a:srgbClr val="0000FF"/>
                </a:solidFill>
                <a:latin typeface="+mn-lt"/>
              </a:rPr>
              <a:t>cánh </a:t>
            </a:r>
            <a:r>
              <a:rPr lang="en-US" sz="2600" dirty="0" err="1" smtClean="0">
                <a:solidFill>
                  <a:srgbClr val="0000FF"/>
                </a:solidFill>
                <a:latin typeface="Arial" panose="020B0604020202020204" pitchFamily="34" charset="0"/>
              </a:rPr>
              <a:t>tỏa</a:t>
            </a:r>
            <a:r>
              <a:rPr lang="vi-VN" sz="2600" dirty="0" smtClean="0">
                <a:solidFill>
                  <a:srgbClr val="0000FF"/>
                </a:solidFill>
                <a:latin typeface="Arial" panose="020B0604020202020204" pitchFamily="34" charset="0"/>
              </a:rPr>
              <a:t> </a:t>
            </a:r>
            <a:r>
              <a:rPr lang="vi-VN" sz="2600" dirty="0" smtClean="0">
                <a:solidFill>
                  <a:srgbClr val="0000FF"/>
                </a:solidFill>
                <a:latin typeface="+mn-lt"/>
              </a:rPr>
              <a:t>ra xung </a:t>
            </a:r>
            <a:r>
              <a:rPr lang="vi-VN" sz="2600" dirty="0">
                <a:solidFill>
                  <a:srgbClr val="0000FF"/>
                </a:solidFill>
                <a:latin typeface="+mn-lt"/>
              </a:rPr>
              <a:t>quanh. Tiếp đến là những hình tròn đồng tâm, hình vũ công nhảy múa, chèo thuyền, hình chim bay, hươu nai có gạc,...</a:t>
            </a:r>
            <a:endParaRPr lang="vi-VN" sz="2600" dirty="0">
              <a:solidFill>
                <a:srgbClr val="0000FF"/>
              </a:solidFill>
              <a:latin typeface="+mn-lt"/>
            </a:endParaRPr>
          </a:p>
          <a:p>
            <a:pPr algn="just"/>
            <a:r>
              <a:rPr lang="vi-VN" sz="2600" dirty="0">
                <a:latin typeface="+mn-lt"/>
              </a:rPr>
              <a:t>  </a:t>
            </a:r>
            <a:r>
              <a:rPr lang="vi-VN" sz="2600" dirty="0">
                <a:solidFill>
                  <a:srgbClr val="00B050"/>
                </a:solidFill>
                <a:latin typeface="+mn-lt"/>
              </a:rPr>
              <a:t> Nổi bật trên hoa văn trống đồng là hình ảnh con người h</a:t>
            </a:r>
            <a:r>
              <a:rPr lang="en-US" sz="2600" dirty="0" err="1">
                <a:solidFill>
                  <a:srgbClr val="00B050"/>
                </a:solidFill>
                <a:latin typeface="+mn-lt"/>
              </a:rPr>
              <a:t>oà</a:t>
            </a:r>
            <a:r>
              <a:rPr lang="vi-VN" sz="2600" dirty="0">
                <a:solidFill>
                  <a:srgbClr val="00B050"/>
                </a:solidFill>
                <a:latin typeface="+mn-lt"/>
              </a:rPr>
              <a:t> với thiên nhiên. Con người lao động</a:t>
            </a:r>
            <a:r>
              <a:rPr lang="en-US" sz="2600" dirty="0">
                <a:solidFill>
                  <a:srgbClr val="00B050"/>
                </a:solidFill>
                <a:latin typeface="+mn-lt"/>
              </a:rPr>
              <a:t>, </a:t>
            </a:r>
            <a:r>
              <a:rPr lang="en-US" sz="2600" dirty="0" err="1">
                <a:solidFill>
                  <a:srgbClr val="00B050"/>
                </a:solidFill>
                <a:latin typeface="+mn-lt"/>
              </a:rPr>
              <a:t>đánh</a:t>
            </a:r>
            <a:r>
              <a:rPr lang="en-US" sz="2600" dirty="0">
                <a:solidFill>
                  <a:srgbClr val="00B050"/>
                </a:solidFill>
                <a:latin typeface="+mn-lt"/>
              </a:rPr>
              <a:t> </a:t>
            </a:r>
            <a:r>
              <a:rPr lang="en-US" sz="2600" dirty="0" err="1">
                <a:solidFill>
                  <a:srgbClr val="00B050"/>
                </a:solidFill>
                <a:latin typeface="+mn-lt"/>
              </a:rPr>
              <a:t>cá</a:t>
            </a:r>
            <a:r>
              <a:rPr lang="en-US" sz="2600" dirty="0">
                <a:solidFill>
                  <a:srgbClr val="00B050"/>
                </a:solidFill>
                <a:latin typeface="+mn-lt"/>
              </a:rPr>
              <a:t>, </a:t>
            </a:r>
            <a:r>
              <a:rPr lang="en-US" sz="2600" dirty="0" err="1">
                <a:solidFill>
                  <a:srgbClr val="00B050"/>
                </a:solidFill>
                <a:latin typeface="+mn-lt"/>
              </a:rPr>
              <a:t>săn</a:t>
            </a:r>
            <a:r>
              <a:rPr lang="en-US" sz="2600" dirty="0">
                <a:solidFill>
                  <a:srgbClr val="00B050"/>
                </a:solidFill>
                <a:latin typeface="+mn-lt"/>
              </a:rPr>
              <a:t> </a:t>
            </a:r>
            <a:r>
              <a:rPr lang="en-US" sz="2600" dirty="0" err="1">
                <a:solidFill>
                  <a:srgbClr val="00B050"/>
                </a:solidFill>
                <a:latin typeface="+mn-lt"/>
              </a:rPr>
              <a:t>bắn</a:t>
            </a:r>
            <a:r>
              <a:rPr lang="en-US" sz="2600" dirty="0">
                <a:solidFill>
                  <a:srgbClr val="00B050"/>
                </a:solidFill>
                <a:latin typeface="+mn-lt"/>
              </a:rPr>
              <a:t>. Con </a:t>
            </a:r>
            <a:r>
              <a:rPr lang="en-US" sz="2600" dirty="0" err="1">
                <a:solidFill>
                  <a:srgbClr val="00B050"/>
                </a:solidFill>
                <a:latin typeface="+mn-lt"/>
              </a:rPr>
              <a:t>người</a:t>
            </a:r>
            <a:r>
              <a:rPr lang="vi-VN" sz="2600" dirty="0">
                <a:solidFill>
                  <a:srgbClr val="00B050"/>
                </a:solidFill>
                <a:latin typeface="+mn-lt"/>
              </a:rPr>
              <a:t> cầm vũ khí bảo vệ quê hương và tưng bừng nhảy múa mừng chiến công hay cảm tạ thần linh,... Đó là con người thuần hậu, hiền h</a:t>
            </a:r>
            <a:r>
              <a:rPr lang="en-US" sz="2600" dirty="0" err="1">
                <a:solidFill>
                  <a:srgbClr val="00B050"/>
                </a:solidFill>
                <a:latin typeface="+mn-lt"/>
              </a:rPr>
              <a:t>oà</a:t>
            </a:r>
            <a:r>
              <a:rPr lang="vi-VN" sz="2600" dirty="0">
                <a:solidFill>
                  <a:srgbClr val="00B050"/>
                </a:solidFill>
                <a:latin typeface="+mn-lt"/>
              </a:rPr>
              <a:t>, mang tính nhân bản sâu sắc. Bên cạnh và xung quanh con người đầy ý thức làm chủ ấy là những cánh cò bay lả bay la, những chim Lạc, chim Hồng, những đàn cá lội tung tăng,... Đó đây, hình tượng ghép đôi muông thú, nam nữ còn nói lên sự khát khao cuộc sống ấm no, yên vui của người dân.</a:t>
            </a:r>
            <a:endParaRPr lang="vi-VN" sz="2600" dirty="0">
              <a:solidFill>
                <a:srgbClr val="00B050"/>
              </a:solidFill>
              <a:latin typeface="+mn-lt"/>
            </a:endParaRPr>
          </a:p>
          <a:p>
            <a:pPr algn="just"/>
            <a:r>
              <a:rPr lang="en-US" sz="2400" i="1" dirty="0"/>
              <a:t>							</a:t>
            </a:r>
            <a:r>
              <a:rPr lang="vi-VN" sz="2400" i="1" dirty="0"/>
              <a:t>Theo</a:t>
            </a:r>
            <a:r>
              <a:rPr lang="vi-VN" sz="2400" dirty="0"/>
              <a:t> </a:t>
            </a:r>
            <a:r>
              <a:rPr lang="vi-VN" sz="2400" b="1" dirty="0"/>
              <a:t>NGUYỄN VĂN HUYÊN</a:t>
            </a:r>
            <a:endParaRPr lang="vi-VN" sz="2400" dirty="0"/>
          </a:p>
        </p:txBody>
      </p:sp>
    </p:spTree>
  </p:cSld>
  <p:clrMapOvr>
    <a:masterClrMapping/>
  </p:clrMapOvr>
  <p:transition spd="slow">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574" y="127517"/>
            <a:ext cx="11850053" cy="660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3"/>
          <p:cNvPicPr>
            <a:picLocks noChangeAspect="1" noChangeArrowheads="1"/>
          </p:cNvPicPr>
          <p:nvPr/>
        </p:nvPicPr>
        <p:blipFill>
          <a:blip r:embed="rId2">
            <a:extLst>
              <a:ext uri="{28A0092B-C50C-407E-A947-70E740481C1C}">
                <a14:useLocalDpi xmlns:a14="http://schemas.microsoft.com/office/drawing/2010/main" val="0"/>
              </a:ext>
            </a:extLst>
          </a:blip>
          <a:srcRect l="3465" r="34399" b="5898"/>
          <a:stretch>
            <a:fillRect/>
          </a:stretch>
        </p:blipFill>
        <p:spPr bwMode="auto">
          <a:xfrm>
            <a:off x="233721" y="276107"/>
            <a:ext cx="11356300" cy="6161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Hộp_Văn_Bản 7"/>
          <p:cNvSpPr txBox="1">
            <a:spLocks noChangeArrowheads="1"/>
          </p:cNvSpPr>
          <p:nvPr/>
        </p:nvSpPr>
        <p:spPr bwMode="auto">
          <a:xfrm>
            <a:off x="2748916" y="2860953"/>
            <a:ext cx="6753106" cy="989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926" tIns="43962" rIns="87926" bIns="43962">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5850" b="1">
                <a:solidFill>
                  <a:srgbClr val="FF0000"/>
                </a:solidFill>
                <a:latin typeface="Times New Roman" panose="02020603050405020304" pitchFamily="18" charset="0"/>
                <a:cs typeface="Times New Roman" panose="02020603050405020304" pitchFamily="18" charset="0"/>
              </a:rPr>
              <a:t>Giải nghĩa từ</a:t>
            </a:r>
            <a:endParaRPr lang="en-US" altLang="en-US" sz="585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comb/>
  </p:transition>
  <p:timing>
    <p:tnLst>
      <p:par>
        <p:cTn id="1" dur="indefinite" restart="never" nodeType="tmRoot"/>
      </p:par>
    </p:tnLst>
  </p:timing>
</p:sld>
</file>

<file path=ppt/tags/tag1.xml><?xml version="1.0" encoding="utf-8"?>
<p:tagLst xmlns:p="http://schemas.openxmlformats.org/presentationml/2006/main">
  <p:tag name="ISPRING_RESOURCE_PATHS_HASH_PRESENTER" val="1adbd69bd2da86366d7a5ac2722121539c95f0df"/>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altLang="en-US" sz="2800" b="1" i="1"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altLang="en-US" sz="2800" b="1" i="1"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altLang="en-US" sz="2800" b="1" i="1"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altLang="en-US" sz="2800" b="1" i="1"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altLang="en-US" sz="2800" b="1" i="1"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altLang="en-US" sz="2800" b="1" i="1"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altLang="en-US" sz="2800" b="1" i="1"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altLang="en-US" sz="2800" b="1" i="1"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altLang="en-US" sz="2800" b="1" i="1"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altLang="en-US" sz="2800" b="1" i="1"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6044</Words>
  <Application>WPS Presentation</Application>
  <PresentationFormat>Custom</PresentationFormat>
  <Paragraphs>99</Paragraphs>
  <Slides>21</Slides>
  <Notes>0</Notes>
  <HiddenSlides>0</HiddenSlides>
  <MMClips>0</MMClips>
  <ScaleCrop>false</ScaleCrop>
  <HeadingPairs>
    <vt:vector size="6" baseType="variant">
      <vt:variant>
        <vt:lpstr>已用的字体</vt:lpstr>
      </vt:variant>
      <vt:variant>
        <vt:i4>15</vt:i4>
      </vt:variant>
      <vt:variant>
        <vt:lpstr>主题</vt:lpstr>
      </vt:variant>
      <vt:variant>
        <vt:i4>10</vt:i4>
      </vt:variant>
      <vt:variant>
        <vt:lpstr>幻灯片标题</vt:lpstr>
      </vt:variant>
      <vt:variant>
        <vt:i4>21</vt:i4>
      </vt:variant>
    </vt:vector>
  </HeadingPairs>
  <TitlesOfParts>
    <vt:vector size="46" baseType="lpstr">
      <vt:lpstr>Arial</vt:lpstr>
      <vt:lpstr>SimSun</vt:lpstr>
      <vt:lpstr>Wingdings</vt:lpstr>
      <vt:lpstr>Times New Roman</vt:lpstr>
      <vt:lpstr>Ubuntu</vt:lpstr>
      <vt:lpstr>Segoe Print</vt:lpstr>
      <vt:lpstr>Calibri</vt:lpstr>
      <vt:lpstr>Calibri Light</vt:lpstr>
      <vt:lpstr>HP001 4 hàng</vt:lpstr>
      <vt:lpstr>Tahoma</vt:lpstr>
      <vt:lpstr>Garamond</vt:lpstr>
      <vt:lpstr>Wingdings 3</vt:lpstr>
      <vt:lpstr>Trebuchet MS</vt:lpstr>
      <vt:lpstr>Microsoft YaHei</vt:lpstr>
      <vt:lpstr>Arial Unicode MS</vt:lpstr>
      <vt:lpstr>Office Theme</vt:lpstr>
      <vt:lpstr>Default Design</vt:lpstr>
      <vt:lpstr>1_Default Design</vt:lpstr>
      <vt:lpstr>2_Default Design</vt:lpstr>
      <vt:lpstr>3_Default Design</vt:lpstr>
      <vt:lpstr>4_Default Design</vt:lpstr>
      <vt:lpstr>5_Default Design</vt:lpstr>
      <vt:lpstr>6_Default Design</vt:lpstr>
      <vt:lpstr>4_Office Theme</vt:lpstr>
      <vt:lpstr>5_Office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 anh tai</dc:title>
  <dc:creator>Nguyen Cao Tri</dc:creator>
  <cp:lastModifiedBy>admin</cp:lastModifiedBy>
  <cp:revision>208</cp:revision>
  <dcterms:created xsi:type="dcterms:W3CDTF">2007-01-06T08:53:00Z</dcterms:created>
  <dcterms:modified xsi:type="dcterms:W3CDTF">2023-02-01T01:28:27Z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12252D0DC26042448CDC89A75789ACC4</vt:lpwstr>
  </property>
  <property fmtid="{D5CDD505-2E9C-101B-9397-08002B2CF9AE}" pid="3" name="KSOProductBuildVer">
    <vt:lpwstr>1033-11.2.0.11440</vt:lpwstr>
  </property>
</Properties>
</file>