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1" r:id="rId2"/>
    <p:sldId id="258" r:id="rId3"/>
    <p:sldId id="260" r:id="rId4"/>
    <p:sldId id="261" r:id="rId5"/>
    <p:sldId id="273" r:id="rId6"/>
    <p:sldId id="262" r:id="rId7"/>
    <p:sldId id="263" r:id="rId8"/>
    <p:sldId id="264" r:id="rId9"/>
    <p:sldId id="274" r:id="rId10"/>
    <p:sldId id="278" r:id="rId11"/>
    <p:sldId id="266" r:id="rId12"/>
    <p:sldId id="268" r:id="rId13"/>
    <p:sldId id="267" r:id="rId14"/>
    <p:sldId id="269" r:id="rId15"/>
    <p:sldId id="270" r:id="rId16"/>
    <p:sldId id="277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microsoft.com/office/2007/relationships/hdphoto" Target="../media/hdphoto9.wdp"/><Relationship Id="rId10" Type="http://schemas.openxmlformats.org/officeDocument/2006/relationships/audio" Target="../media/audio2.wav"/><Relationship Id="rId4" Type="http://schemas.openxmlformats.org/officeDocument/2006/relationships/image" Target="../media/image15.pn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807" y="672691"/>
            <a:ext cx="8984853" cy="58333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49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2733" y="218426"/>
            <a:ext cx="11682304" cy="584775"/>
            <a:chOff x="569825" y="2146097"/>
            <a:chExt cx="8228635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39406" y="2146097"/>
              <a:ext cx="7759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16" y="1014455"/>
            <a:ext cx="8435720" cy="4785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1901" y="5997697"/>
            <a:ext cx="5421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380907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5" y="1336132"/>
            <a:ext cx="11653641" cy="458202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341957"/>
            <a:ext cx="8285189" cy="1077218"/>
            <a:chOff x="569825" y="2132650"/>
            <a:chExt cx="8285189" cy="10772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32650"/>
              <a:ext cx="77590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5668" y="5975928"/>
            <a:ext cx="60382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89012" y="5949034"/>
            <a:ext cx="5759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874" y="2863521"/>
            <a:ext cx="5647289" cy="335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9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9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9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9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1553" y="2890415"/>
            <a:ext cx="6602506" cy="335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9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9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9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9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316878" y="872160"/>
            <a:ext cx="8177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uiExpand="1" build="p"/>
          <p:bldP spid="5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uiExpand="1" build="p"/>
          <p:bldP spid="5" grpId="0" uiExpand="1" build="p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584003"/>
            <a:ext cx="8244848" cy="584775"/>
            <a:chOff x="569825" y="2159544"/>
            <a:chExt cx="8244848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55619" y="2159544"/>
              <a:ext cx="7759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1" y="3205742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47440"/>
            <a:ext cx="5421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340" y="1520546"/>
            <a:ext cx="5421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ặp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Lan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4089" y="668771"/>
            <a:ext cx="8560346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0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92785" y="250855"/>
            <a:ext cx="8171677" cy="615553"/>
            <a:chOff x="-35488" y="2006700"/>
            <a:chExt cx="8171677" cy="61555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-35488" y="2007049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619436" y="2006700"/>
              <a:ext cx="75167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34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4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34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4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34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4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34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4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34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4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34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4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34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4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3400" b="1" dirty="0">
                  <a:solidFill>
                    <a:srgbClr val="00B050"/>
                  </a:solidFill>
                </a:rPr>
                <a:t>:</a:t>
              </a:r>
              <a:endParaRPr lang="vi-VN" sz="3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39" y="1123828"/>
            <a:ext cx="10182048" cy="5050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6418" y="6188951"/>
            <a:ext cx="10874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114549" y="675250"/>
            <a:ext cx="11983875" cy="4670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038" y="5671016"/>
            <a:ext cx="5280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4" y="5671016"/>
            <a:ext cx="558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4939" y="907742"/>
            <a:ext cx="7032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50" dirty="0" err="1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cap="none" spc="50" dirty="0" smtClean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50" dirty="0">
              <a:ln w="12700" cmpd="sng">
                <a:noFill/>
                <a:prstDash val="solid"/>
              </a:ln>
              <a:solidFill>
                <a:sysClr val="windowText" lastClr="0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18592" y="2426837"/>
            <a:ext cx="7030802" cy="2968124"/>
            <a:chOff x="2818592" y="2426837"/>
            <a:chExt cx="7030802" cy="2968124"/>
          </a:xfrm>
        </p:grpSpPr>
        <p:sp>
          <p:nvSpPr>
            <p:cNvPr id="3" name="Oval 2"/>
            <p:cNvSpPr/>
            <p:nvPr/>
          </p:nvSpPr>
          <p:spPr>
            <a:xfrm>
              <a:off x="2818592" y="2426837"/>
              <a:ext cx="7030802" cy="296812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947094" y="2712294"/>
              <a:ext cx="6640657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thấy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thăm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,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5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811" y="170742"/>
            <a:ext cx="11602060" cy="1077218"/>
            <a:chOff x="569825" y="2132650"/>
            <a:chExt cx="11602060" cy="10772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01831" y="2132650"/>
              <a:ext cx="111700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3200" b="1" dirty="0" smtClean="0">
                  <a:solidFill>
                    <a:srgbClr val="00B050"/>
                  </a:solidFill>
                </a:rPr>
                <a:t>.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0" y="1177170"/>
            <a:ext cx="11573654" cy="4461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6082" y="5623556"/>
            <a:ext cx="500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9798" y="5623556"/>
            <a:ext cx="500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6713" y="5724175"/>
            <a:ext cx="1076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960404" y="104504"/>
            <a:ext cx="10328843" cy="521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8716" y="5393873"/>
            <a:ext cx="58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" y="225475"/>
            <a:ext cx="11803424" cy="4950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9738" y="5393873"/>
            <a:ext cx="619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402</Words>
  <Application>Microsoft Office PowerPoint</Application>
  <PresentationFormat>Widescreen</PresentationFormat>
  <Paragraphs>44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21</cp:revision>
  <dcterms:created xsi:type="dcterms:W3CDTF">2021-06-11T02:39:36Z</dcterms:created>
  <dcterms:modified xsi:type="dcterms:W3CDTF">2023-10-03T14:26:07Z</dcterms:modified>
</cp:coreProperties>
</file>