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wmv" ContentType="video/x-ms-wm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257" r:id="rId2"/>
    <p:sldId id="265" r:id="rId3"/>
    <p:sldId id="266" r:id="rId4"/>
    <p:sldId id="299" r:id="rId5"/>
    <p:sldId id="267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84" r:id="rId20"/>
    <p:sldId id="285" r:id="rId21"/>
    <p:sldId id="286" r:id="rId22"/>
    <p:sldId id="287" r:id="rId23"/>
    <p:sldId id="288" r:id="rId24"/>
    <p:sldId id="289" r:id="rId25"/>
    <p:sldId id="300" r:id="rId26"/>
    <p:sldId id="293" r:id="rId27"/>
    <p:sldId id="291" r:id="rId28"/>
    <p:sldId id="292" r:id="rId29"/>
    <p:sldId id="295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61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C39FC4-A437-4AD3-BA19-054ACF0E4620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DE0A64-706E-46D7-B500-ECA8662C0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0564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B2E6C-2AFC-4020-8547-494ABD7E6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59844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B2E6C-2AFC-4020-8547-494ABD7E6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78728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B2E6C-2AFC-4020-8547-494ABD7E6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1950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B2E6C-2AFC-4020-8547-494ABD7E6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01943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7AB927-42BB-4505-9EDE-3A59CF2143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1639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7AB927-42BB-4505-9EDE-3A59CF2143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57789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7AB927-42BB-4505-9EDE-3A59CF2143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24087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GV</a:t>
            </a:r>
            <a:r>
              <a:rPr lang="en-US" baseline="0" smtClean="0"/>
              <a:t> c</a:t>
            </a:r>
            <a:r>
              <a:rPr lang="en-US" smtClean="0"/>
              <a:t>hú</a:t>
            </a:r>
            <a:r>
              <a:rPr lang="en-US" baseline="0" smtClean="0"/>
              <a:t> ý HD cho HS hiểu ý nghĩa của dấu ngoặc kép.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B2E6C-2AFC-4020-8547-494ABD7E6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39452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B2E6C-2AFC-4020-8547-494ABD7E6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1497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GV chú</a:t>
            </a:r>
            <a:r>
              <a:rPr lang="en-US" baseline="0" smtClean="0"/>
              <a:t> ý minh hoạ từ lẫy cho HS hiểu bằng việc mô tả em bé lẫy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B2E6C-2AFC-4020-8547-494ABD7E6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90244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Hay còn</a:t>
            </a:r>
            <a:r>
              <a:rPr lang="en-US" baseline="0" smtClean="0"/>
              <a:t> gọi là CHIM ĐA ĐA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B2E6C-2AFC-4020-8547-494ABD7E6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88476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B2E6C-2AFC-4020-8547-494ABD7E6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22595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B2E6C-2AFC-4020-8547-494ABD7E6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33124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7AB927-42BB-4505-9EDE-3A59CF2143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61627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7AB927-42BB-4505-9EDE-3A59CF2143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54659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7AB927-42BB-4505-9EDE-3A59CF2143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74491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637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410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58084" y="274640"/>
            <a:ext cx="3647016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684" y="274640"/>
            <a:ext cx="107442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771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108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337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0684" y="1600202"/>
            <a:ext cx="71945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08433" y="1600202"/>
            <a:ext cx="719666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177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663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119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994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2"/>
            <a:ext cx="681566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8471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0429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9D0918-B3BC-4D15-9AF8-385E8378AD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38271-59F9-4398-B3B9-61938CFED4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5621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wmv"/><Relationship Id="rId1" Type="http://schemas.microsoft.com/office/2007/relationships/media" Target="../media/media2.wmv"/><Relationship Id="rId5" Type="http://schemas.openxmlformats.org/officeDocument/2006/relationships/image" Target="../media/image15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wmv"/><Relationship Id="rId1" Type="http://schemas.microsoft.com/office/2007/relationships/media" Target="../media/media3.wmv"/><Relationship Id="rId5" Type="http://schemas.openxmlformats.org/officeDocument/2006/relationships/image" Target="../media/image13.pn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microsoft.com/office/2007/relationships/hdphoto" Target="../media/hdphoto1.wdp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microsoft.com/office/2007/relationships/hdphoto" Target="../media/hdphoto1.wdp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microsoft.com/office/2007/relationships/hdphoto" Target="../media/hdphoto1.wdp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15081" y="0"/>
            <a:ext cx="12161838" cy="3022600"/>
          </a:xfrm>
          <a:prstGeom prst="rect">
            <a:avLst/>
          </a:prstGeom>
          <a:solidFill>
            <a:srgbClr val="0086EA"/>
          </a:solidFill>
          <a:effectLst>
            <a:glow rad="50800">
              <a:schemeClr val="accent5">
                <a:satMod val="175000"/>
                <a:alpha val="18000"/>
              </a:schemeClr>
            </a:glow>
          </a:effectLst>
        </p:spPr>
        <p:txBody>
          <a:bodyPr vert="horz" lIns="91294" tIns="45647" rIns="91294" bIns="45647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10600" b="1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3074" name="Picture 2" descr="Bộ SGK Lớp 6 - Kết nối tri thức với cuộc sống - Công ty Cổ phần Đầu tư và  Phát triển Giáo dục Phương Nam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3"/>
          <a:stretch/>
        </p:blipFill>
        <p:spPr bwMode="auto">
          <a:xfrm>
            <a:off x="344465" y="462491"/>
            <a:ext cx="2039642" cy="1874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409443" y="1254920"/>
            <a:ext cx="8330788" cy="1325563"/>
          </a:xfrm>
        </p:spPr>
        <p:txBody>
          <a:bodyPr>
            <a:noAutofit/>
          </a:bodyPr>
          <a:lstStyle/>
          <a:p>
            <a:pPr algn="ctr"/>
            <a:r>
              <a:rPr lang="en-US" sz="10600" b="1">
                <a:solidFill>
                  <a:schemeClr val="bg1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TIẾNG VIỆT </a:t>
            </a:r>
            <a:r>
              <a:rPr lang="en-US" sz="10600" b="1">
                <a:solidFill>
                  <a:schemeClr val="bg1"/>
                </a:solidFill>
                <a:latin typeface=".VnArial" pitchFamily="34" charset="0"/>
                <a:ea typeface="AvantGarde" pitchFamily="2" charset="0"/>
                <a:cs typeface="AvantGarde" pitchFamily="2" charset="0"/>
              </a:rPr>
              <a:t>1</a:t>
            </a: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6594" y="4205198"/>
            <a:ext cx="4512126" cy="2182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" y="2623004"/>
            <a:ext cx="3439518" cy="4234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Straight Connector 8"/>
          <p:cNvCxnSpPr/>
          <p:nvPr/>
        </p:nvCxnSpPr>
        <p:spPr>
          <a:xfrm flipH="1" flipV="1">
            <a:off x="15081" y="6807201"/>
            <a:ext cx="12161838" cy="16933"/>
          </a:xfrm>
          <a:prstGeom prst="line">
            <a:avLst/>
          </a:prstGeom>
          <a:ln w="88900">
            <a:solidFill>
              <a:srgbClr val="0086E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8521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/>
        </p:nvSpPr>
        <p:spPr>
          <a:xfrm>
            <a:off x="7296874" y="5867401"/>
            <a:ext cx="54864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đám mây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3508264" y="5867401"/>
            <a:ext cx="49530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máy cày</a:t>
            </a: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-685800" y="5867400"/>
            <a:ext cx="5243527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chùm vải</a:t>
            </a: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962401"/>
            <a:ext cx="12217401" cy="177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8129" y="-229886"/>
            <a:ext cx="6673273" cy="4638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8157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230477" y="762000"/>
          <a:ext cx="11704320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pSp>
        <p:nvGrpSpPr>
          <p:cNvPr id="12" name="Group 11"/>
          <p:cNvGrpSpPr/>
          <p:nvPr/>
        </p:nvGrpSpPr>
        <p:grpSpPr>
          <a:xfrm>
            <a:off x="-69277" y="76201"/>
            <a:ext cx="6756905" cy="941185"/>
            <a:chOff x="63500" y="1429216"/>
            <a:chExt cx="5080245" cy="705889"/>
          </a:xfrm>
        </p:grpSpPr>
        <p:sp>
          <p:nvSpPr>
            <p:cNvPr id="13" name="Rounded Rectangle 12"/>
            <p:cNvSpPr/>
            <p:nvPr/>
          </p:nvSpPr>
          <p:spPr>
            <a:xfrm>
              <a:off x="384357" y="1429216"/>
              <a:ext cx="4759388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solidFill>
                    <a:prstClr val="white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Hướng dẫn viết bảng</a:t>
              </a:r>
            </a:p>
          </p:txBody>
        </p:sp>
        <p:sp>
          <p:nvSpPr>
            <p:cNvPr id="14" name="Oval 13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solidFill>
                    <a:prstClr val="black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4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3468850" y="1628776"/>
            <a:ext cx="8051865" cy="4524118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n-US" sz="28600">
                <a:solidFill>
                  <a:srgbClr val="FF0000"/>
                </a:solidFill>
                <a:latin typeface="HP001 4 hàng" pitchFamily="34" charset="0"/>
              </a:rPr>
              <a:t>ai </a:t>
            </a:r>
          </a:p>
        </p:txBody>
      </p:sp>
    </p:spTree>
    <p:extLst>
      <p:ext uri="{BB962C8B-B14F-4D97-AF65-F5344CB8AC3E}">
        <p14:creationId xmlns:p14="http://schemas.microsoft.com/office/powerpoint/2010/main" val="3760086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1273" y="5145658"/>
            <a:ext cx="2709556" cy="1712343"/>
          </a:xfrm>
          <a:prstGeom prst="rect">
            <a:avLst/>
          </a:prstGeom>
        </p:spPr>
      </p:pic>
      <p:pic>
        <p:nvPicPr>
          <p:cNvPr id="3" name="AI.wm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4167" y="102155"/>
            <a:ext cx="12040393" cy="4458176"/>
          </a:xfrm>
        </p:spPr>
      </p:pic>
    </p:spTree>
    <p:extLst>
      <p:ext uri="{BB962C8B-B14F-4D97-AF65-F5344CB8AC3E}">
        <p14:creationId xmlns:p14="http://schemas.microsoft.com/office/powerpoint/2010/main" val="3245630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2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230477" y="762000"/>
          <a:ext cx="11704320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pSp>
        <p:nvGrpSpPr>
          <p:cNvPr id="12" name="Group 11"/>
          <p:cNvGrpSpPr/>
          <p:nvPr/>
        </p:nvGrpSpPr>
        <p:grpSpPr>
          <a:xfrm>
            <a:off x="-69277" y="76201"/>
            <a:ext cx="6756905" cy="941185"/>
            <a:chOff x="63500" y="1429216"/>
            <a:chExt cx="5080245" cy="705889"/>
          </a:xfrm>
        </p:grpSpPr>
        <p:sp>
          <p:nvSpPr>
            <p:cNvPr id="13" name="Rounded Rectangle 12"/>
            <p:cNvSpPr/>
            <p:nvPr/>
          </p:nvSpPr>
          <p:spPr>
            <a:xfrm>
              <a:off x="384357" y="1429216"/>
              <a:ext cx="4759388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solidFill>
                    <a:prstClr val="white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Hướng dẫn viết bảng</a:t>
              </a:r>
            </a:p>
          </p:txBody>
        </p:sp>
        <p:sp>
          <p:nvSpPr>
            <p:cNvPr id="14" name="Oval 13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solidFill>
                    <a:prstClr val="black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4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3475990" y="1628776"/>
            <a:ext cx="8374922" cy="4524118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n-US" sz="28600">
                <a:solidFill>
                  <a:srgbClr val="FF0000"/>
                </a:solidFill>
                <a:latin typeface="HP001 4 hàng" pitchFamily="34" charset="0"/>
              </a:rPr>
              <a:t>a⌐</a:t>
            </a:r>
          </a:p>
        </p:txBody>
      </p:sp>
    </p:spTree>
    <p:extLst>
      <p:ext uri="{BB962C8B-B14F-4D97-AF65-F5344CB8AC3E}">
        <p14:creationId xmlns:p14="http://schemas.microsoft.com/office/powerpoint/2010/main" val="3485238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1273" y="5145658"/>
            <a:ext cx="2709556" cy="1712343"/>
          </a:xfrm>
          <a:prstGeom prst="rect">
            <a:avLst/>
          </a:prstGeom>
        </p:spPr>
      </p:pic>
      <p:pic>
        <p:nvPicPr>
          <p:cNvPr id="4" name="AY.wm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67593" y="78503"/>
            <a:ext cx="10040938" cy="4978559"/>
          </a:xfrm>
        </p:spPr>
      </p:pic>
    </p:spTree>
    <p:extLst>
      <p:ext uri="{BB962C8B-B14F-4D97-AF65-F5344CB8AC3E}">
        <p14:creationId xmlns:p14="http://schemas.microsoft.com/office/powerpoint/2010/main" val="3560516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1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230477" y="762000"/>
          <a:ext cx="11704320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pSp>
        <p:nvGrpSpPr>
          <p:cNvPr id="12" name="Group 11"/>
          <p:cNvGrpSpPr/>
          <p:nvPr/>
        </p:nvGrpSpPr>
        <p:grpSpPr>
          <a:xfrm>
            <a:off x="-69277" y="76201"/>
            <a:ext cx="6756905" cy="941185"/>
            <a:chOff x="63500" y="1429216"/>
            <a:chExt cx="5080245" cy="705889"/>
          </a:xfrm>
        </p:grpSpPr>
        <p:sp>
          <p:nvSpPr>
            <p:cNvPr id="13" name="Rounded Rectangle 12"/>
            <p:cNvSpPr/>
            <p:nvPr/>
          </p:nvSpPr>
          <p:spPr>
            <a:xfrm>
              <a:off x="384357" y="1429216"/>
              <a:ext cx="4759388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solidFill>
                    <a:prstClr val="white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Hướng dẫn viết bảng</a:t>
              </a:r>
            </a:p>
          </p:txBody>
        </p:sp>
        <p:sp>
          <p:nvSpPr>
            <p:cNvPr id="14" name="Oval 13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solidFill>
                    <a:prstClr val="black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4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3461658" y="1628776"/>
            <a:ext cx="8610600" cy="892532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n-US" sz="28600">
                <a:solidFill>
                  <a:srgbClr val="FF0000"/>
                </a:solidFill>
                <a:latin typeface="HP001 4 hàng" pitchFamily="34" charset="0"/>
              </a:rPr>
              <a:t>â⌐</a:t>
            </a:r>
          </a:p>
          <a:p>
            <a:r>
              <a:rPr lang="el-GR" sz="2860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28600">
                <a:solidFill>
                  <a:srgbClr val="FF0000"/>
                </a:solidFill>
                <a:latin typeface="HP001 4 hàng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43388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ÂY.wm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54878" y="9986"/>
            <a:ext cx="10952830" cy="5476415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1273" y="5145658"/>
            <a:ext cx="2709556" cy="1712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229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7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7363" y="-20081"/>
            <a:ext cx="2709556" cy="1712343"/>
          </a:xfrm>
          <a:prstGeom prst="rect">
            <a:avLst/>
          </a:prstGeom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/>
          </p:nvPr>
        </p:nvGraphicFramePr>
        <p:xfrm>
          <a:off x="230477" y="322738"/>
          <a:ext cx="11704320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296942" y="1183168"/>
            <a:ext cx="9171053" cy="4539506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vi-VN" sz="28700">
                <a:solidFill>
                  <a:srgbClr val="FF0000"/>
                </a:solidFill>
                <a:latin typeface="HP001 4 hàng" pitchFamily="34" charset="0"/>
              </a:rPr>
              <a:t>vải </a:t>
            </a:r>
            <a:endParaRPr lang="en-US" sz="28700">
              <a:solidFill>
                <a:srgbClr val="FF0000"/>
              </a:solidFill>
              <a:latin typeface="HP001 4 hàng" pitchFamily="34" charset="0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860" l="0" r="988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25541" y="-1744980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2074" y1="4482" x2="79933" y2="176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16761" y="-1326548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860" l="0" r="988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92511" y="-2133134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860" l="0" r="988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61661" y="-2270760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4649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86684E-6 -7.40741E-7 L 0.00574 -0.01481 L 0.01252 -0.02778 L 0.01984 -0.03981 L 0.02767 -0.04722 L 0.03707 -0.05185 L 0.04281 -0.05185 L 0.04856 -0.04629 L 0.05221 -0.03704 L 0.05482 -0.02407 L 0.05587 -0.00648 L 0.05639 0.03889 L 0.05743 0.07222 L 0.06161 0.1 L 0.0684 0.12408 L 0.0778 0.13982 L 0.08511 0.14722 L 0.09712 0.14815 L 0.10861 0.14074 L 0.11957 0.12593 L 0.13054 0.09537 L 0.13681 0.06111 L 0.13994 0.02778 L 0.13837 -0.01389 L 0.1342 -0.03611 L 0.12845 -0.05 L 0.12114 -0.0537 L 0.11644 -0.05185 L 0.11331 -0.04352 L 0.11331 -0.03611 L 0.11696 -0.02407 L 0.12062 -0.01666 L 0.12793 -0.01018 L 0.13733 -0.00741 L 0.14725 -0.00648 L 0.16135 -0.01018 L 0.17232 -0.01481 L 0.18067 -0.025 L 0.19059 -0.04074 L 0.20208 -0.05 L 0.21461 -0.05463 L 0.22401 -0.05185 L 0.23498 -0.04166 L 0.21722 -0.0537 L 0.20991 -0.05278 L 0.19634 -0.04629 L 0.19007 -0.03981 L 0.18067 -0.02315 L 0.17232 -0.00278 L 0.16814 0.01852 L 0.16709 0.05185 L 0.16971 0.08056 L 0.17702 0.10834 L 0.18955 0.13148 L 0.20365 0.14352 L 0.21514 0.1463 L 0.2261 0.13982 L 0.2402 0.12037 L 0.25012 0.09722 L 0.25326 0.06852 L 0.25378 0.04259 L 0.25221 0.01389 L 0.24908 -0.00741 L 0.24386 -0.025 L 0.23916 -0.03518 L 0.23237 -0.04352 " pathEditMode="relative" ptsTypes="AAAAAAAAAAAAAAAAAAAAAAAAAAAAAAAAAAAAAAAAAAAAAAAAAAAAAAAAAAAAAAAAAA">
                                      <p:cBhvr>
                                        <p:cTn id="11" dur="1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3500"/>
                            </p:stCondLst>
                            <p:childTnLst>
                              <p:par>
                                <p:cTn id="2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0179E-7 -2.59259E-6 L -0.00065 0.12338 L 0.00066 0.17223 L 0.00431 0.19213 L 0.0094 0.20116 L 0.01684 0.20764 L 0.02689 0.20556 L 0.03694 0.19005 L 0.04882 0.16227 L 0.06018 0.11783 L 0.06892 0.07547 L 0.0795 -0.00231 L 0.0795 0.15209 L 0.08146 0.18218 L 0.08459 0.19561 L 0.09085 0.2044 L 0.09895 0.20556 L 0.10834 0.19885 L 0.11709 0.18542 L 0.12597 0.16783 L 0.13223 0.14561 L 0.1428 0.10324 " pathEditMode="relative" ptsTypes="AAAAAAAAAAAAAAAAAAAAAA">
                                      <p:cBhvr>
                                        <p:cTn id="22" dur="8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1500"/>
                            </p:stCondLst>
                            <p:childTnLst>
                              <p:par>
                                <p:cTn id="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2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3250"/>
                            </p:stCondLst>
                            <p:childTnLst>
                              <p:par>
                                <p:cTn id="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4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750"/>
                            </p:stCondLst>
                            <p:childTnLst>
                              <p:par>
                                <p:cTn id="4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9.16982E-6 4.81481E-6 L 0.00366 -0.0044 L 0.00875 -0.00556 L 0.01306 -0.00556 L 0.01684 -0.00232 L 0.01932 0.00671 L 0.01815 0.02338 L 0.01436 0.04097 L 0.00745 0.05208 " pathEditMode="relative" ptsTypes="AAAAAAAAA">
                                      <p:cBhvr>
                                        <p:cTn id="41" dur="2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8250"/>
                            </p:stCondLst>
                            <p:childTnLst>
                              <p:par>
                                <p:cTn id="43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Table 17"/>
          <p:cNvGraphicFramePr>
            <a:graphicFrameLocks noGrp="1"/>
          </p:cNvGraphicFramePr>
          <p:nvPr>
            <p:extLst/>
          </p:nvPr>
        </p:nvGraphicFramePr>
        <p:xfrm>
          <a:off x="230477" y="838200"/>
          <a:ext cx="11704320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7363" y="-20081"/>
            <a:ext cx="2709556" cy="171234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-609600" y="1689844"/>
            <a:ext cx="12138819" cy="4539506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vi-VN" sz="28700">
                <a:solidFill>
                  <a:srgbClr val="FF0000"/>
                </a:solidFill>
                <a:latin typeface="HP001 4 hàng" pitchFamily="34" charset="0"/>
              </a:rPr>
              <a:t> já⌐</a:t>
            </a:r>
            <a:endParaRPr lang="en-US" sz="28700">
              <a:solidFill>
                <a:srgbClr val="FF0000"/>
              </a:solidFill>
              <a:latin typeface="HP001 4 hàng" pitchFamily="34" charset="0"/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3086" y1="6723" x2="81113" y2="22829"/>
                        <a14:foregroundMark x1="93086" y1="7143" x2="2024" y2="981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65951" y="-1816100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860" l="0" r="988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39429" y="-1238250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2074" y1="4482" x2="79933" y2="176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62201" y="-901700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868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27043E-6 1.85185E-6 L 0.00678 -0.01852 L 0.01775 -0.03611 L 0.02714 -0.04259 L 0.03654 -0.04537 L 0.04385 -0.04259 L 0.05168 -0.03519 L 0.05638 -0.02593 L 0.05847 -0.01389 L 0.06055 -0.00185 L 0.06108 0.01666 L 0.06108 0.16204 L 0.06108 0.09444 L 0.06943 0.05185 L 0.0783 0.01666 L 0.0877 -0.01111 L 0.09762 -0.03148 L 0.10858 -0.04445 L 0.11589 -0.0463 L 0.12477 -0.0463 L 0.1326 -0.04167 L 0.13625 -0.03611 L 0.14043 -0.02685 L 0.14461 -0.00648 L 0.14565 0.01574 L 0.14565 0.16111 L 0.14722 0.08611 L 0.16131 0.03055 L 0.17071 0.00092 L 0.17958 -0.01945 L 0.19002 -0.03611 L 0.19994 -0.0463 L 0.21091 -0.04722 L 0.21926 -0.04167 L 0.22657 -0.03241 L 0.23074 -0.01574 L 0.23179 -0.00093 L 0.23179 0.10185 L 0.23388 0.13611 L 0.23805 0.14722 L 0.24432 0.15463 L 0.25267 0.1537 L 0.25998 0.14907 L 0.2699 0.13796 L 0.28138 0.11204 L 0.29183 0.075 L 0.29496 0.04722 L 0.299 0.0206 L 0.30853 -0.01019 L 0.31845 -0.02963 L 0.32576 -0.03704 L 0.33516 -0.04352 L 0.34194 -0.04537 L 0.35082 -0.04445 L 0.36074 -0.03796 L 0.36439 -0.03334 L 0.35343 -0.04259 L 0.34455 -0.04445 L 0.33463 -0.04259 C 0.33111 -0.04074 0.32772 -0.03889 0.32419 -0.03704 C 0.32367 -0.03681 0.32263 -0.03611 0.32263 -0.03588 L 0.31375 -0.02222 L 0.30801 -0.00926 L 0.3007 0.01759 L 0.29809 0.03426 L 0.29705 0.05926 L 0.29809 0.07963 L 0.30135 0.10046 L 0.30488 0.11574 L 0.31219 0.12963 L 0.32263 0.14259 L 0.33307 0.15185 L 0.34403 0.15278 L 0.35708 0.14629 L 0.36961 0.13148 L 0.37796 0.10092 L 0.38162 0.06018 L 0.3811 0.03241 L 0.37744 0.00555 L 0.37379 -0.01111 L 0.36909 -0.02222 L 0.36439 -0.03334 " pathEditMode="relative" rAng="0" ptsTypes="AAAAAAAAAAAAAAAAAAAAAAAAAAAAAAAAAAAAAAAAAAAAAAAAAAAAAAAAAAffAAAAAAAAAAAAAAAAAAAAAA">
                                      <p:cBhvr>
                                        <p:cTn id="11" dur="19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81" y="5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95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500"/>
                            </p:stCondLst>
                            <p:childTnLst>
                              <p:par>
                                <p:cTn id="2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3952E-7 -4.07407E-6 L -6.3952E-7 0.16806 L 0.00157 0.18056 L 0.00627 0.19584 L 0.01723 0.20417 L 0.02976 0.2 L 0.04307 0.17778 L 0.05952 0.12639 L 0.07674 0.05973 L 0.09319 -0.00277 L 0.09162 0.08056 L 0.09162 0.125 L 0.0924 0.16667 L 0.09632 0.18612 L 0.10337 0.19723 L 0.10872 0.20232 L 0.11981 0.20278 L 0.13391 0.19167 L 0.148 0.16667 L 0.16523 0.10834 L 0.17385 0.05139 L 0.17385 -0.00277 L 0.17385 0.38889 L 0.17071 0.43612 L 0.16523 0.47223 L 0.15662 0.50139 C 0.15375 0.50741 0.1514 0.51436 0.148 0.51945 C 0.14683 0.5213 0.14487 0.52037 0.14331 0.52084 C 0.14226 0.5213 0.14017 0.52223 0.14017 0.52246 L 0.13156 0.52639 L 0.12529 0.52084 L 0.11981 0.50556 L 0.11668 0.48473 L 0.11825 0.44723 L 0.12451 0.39028 L 0.13939 0.32362 L 0.15818 0.25973 L 0.19029 0.15417 L 0.20595 0.10139 " pathEditMode="relative" rAng="0" ptsTypes="AAAAAAAAAAAAAAAAAAAAAAAAAfffAAAAAAAAAAA">
                                      <p:cBhvr>
                                        <p:cTn id="22" dur="1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98" y="26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500"/>
                            </p:stCondLst>
                            <p:childTnLst>
                              <p:par>
                                <p:cTn id="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6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6500"/>
                            </p:stCondLst>
                            <p:childTnLst>
                              <p:par>
                                <p:cTn id="3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8146E-6 7.40741E-6 L -0.02767 0.04908 " pathEditMode="relative" ptsTypes="AA">
                                      <p:cBhvr>
                                        <p:cTn id="33" dur="2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8750"/>
                            </p:stCondLst>
                            <p:childTnLst>
                              <p:par>
                                <p:cTn id="35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Table 17"/>
          <p:cNvGraphicFramePr>
            <a:graphicFrameLocks noGrp="1"/>
          </p:cNvGraphicFramePr>
          <p:nvPr>
            <p:extLst/>
          </p:nvPr>
        </p:nvGraphicFramePr>
        <p:xfrm>
          <a:off x="230477" y="838200"/>
          <a:ext cx="11704320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-609600" y="1689844"/>
            <a:ext cx="12138819" cy="4539506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vi-VN" sz="28700">
                <a:solidFill>
                  <a:srgbClr val="FF0000"/>
                </a:solidFill>
                <a:latin typeface="HP001 4 hàng" pitchFamily="34" charset="0"/>
              </a:rPr>
              <a:t> jâ⌐ </a:t>
            </a:r>
            <a:endParaRPr lang="en-US" sz="28700">
              <a:solidFill>
                <a:srgbClr val="FF0000"/>
              </a:solidFill>
              <a:latin typeface="HP001 4 hàng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7363" y="-20081"/>
            <a:ext cx="2709556" cy="1712343"/>
          </a:xfrm>
          <a:prstGeom prst="rect">
            <a:avLst/>
          </a:prstGeom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860" l="0" r="988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39429" y="-1238250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2074" y1="4482" x2="79933" y2="176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49364" y="-901700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860" l="0" r="988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73801" y="-1454150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1493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48042E-6 1.48148E-6 L 0.00522 -0.01389 L 0.01201 -0.02686 L 0.02141 -0.03889 L 0.03029 -0.04445 L 0.03864 -0.0463 L 0.04387 -0.04445 L 0.05118 -0.03889 L 0.05744 -0.02778 L 0.06005 -0.01297 L 0.0611 0.00092 L 0.06162 0.01944 L 0.06162 0.16389 L 0.06267 0.09166 L 0.07311 0.03981 L 0.08199 0.01203 L 0.08878 -0.01019 L 0.09713 -0.02778 L 0.1081 -0.04167 L 0.11802 -0.04537 L 0.12794 -0.0426 L 0.13629 -0.03426 L 0.14099 -0.02223 L 0.14361 -0.00741 L 0.14622 0.01111 L 0.14622 0.16111 L 0.14674 0.09444 L 0.15457 0.05648 L 0.16815 0.00648 L 0.18068 -0.0213 L 0.19217 -0.03889 L 0.20314 -0.0463 L 0.21201 -0.0463 L 0.21932 -0.0426 L 0.22611 -0.03426 L 0.23081 -0.01852 L 0.2329 0.00277 L 0.2329 0.10555 L 0.23395 0.12963 L 0.23812 0.14722 L 0.24596 0.15463 L 0.25483 0.15463 L 0.26475 0.14537 L 0.27311 0.13333 L 0.28616 0.09629 L 0.29295 0.07407 L 0.29609 0.03981 L 0.3017 0.00833 L 0.31005 -0.01389 L 0.32063 -0.03241 L 0.33421 -0.04167 L 0.34622 -0.04537 L 0.35718 -0.04167 L 0.36345 -0.03426 L 0.35144 -0.04352 L 0.34361 -0.04537 L 0.33042 -0.03889 L 0.32154 -0.03334 L 0.3128 -0.01945 L 0.30549 -0.00278 L 0.30079 0.01203 L 0.29648 0.04074 L 0.29648 0.06759 L 0.30026 0.09352 L 0.30483 0.11018 L 0.31319 0.12963 L 0.32154 0.14259 L 0.33525 0.1537 L 0.34569 0.15463 L 0.35562 0.15 L 0.36606 0.13611 L 0.37494 0.11944 L 0.38173 0.09074 L 0.38381 0.07314 L 0.38381 0.04722 L 0.38173 0.01944 L 0.37807 -0.00278 L 0.37233 -0.0176 L 0.36345 -0.03611 " pathEditMode="relative" ptsTypes="AAAAAAAAAAAAAAAAAAAAAAAAAAAAAAAAAAAAAAAAAAAAAAAAAAAAAAAAAAAAAAAAAAAAAAAAAAAAAAA">
                                      <p:cBhvr>
                                        <p:cTn id="11" dur="2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5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10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1500"/>
                            </p:stCondLst>
                            <p:childTnLst>
                              <p:par>
                                <p:cTn id="2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3952E-7 -4.07407E-6 L -6.3952E-7 0.16806 L 0.00157 0.18056 L 0.00627 0.19584 L 0.01723 0.20417 L 0.02976 0.2 L 0.04307 0.17778 L 0.05952 0.12639 L 0.07674 0.05973 L 0.09319 -0.00277 L 0.09162 0.08056 L 0.09162 0.125 L 0.0924 0.16667 L 0.09632 0.18612 L 0.10337 0.19723 L 0.10872 0.20232 L 0.11981 0.20278 L 0.13391 0.19167 L 0.148 0.16667 L 0.16523 0.10834 L 0.17385 0.05139 L 0.17385 -0.00277 L 0.17385 0.38889 L 0.17071 0.43612 L 0.16523 0.47223 L 0.15662 0.50139 C 0.15375 0.50741 0.1514 0.51436 0.148 0.51945 C 0.14683 0.5213 0.14487 0.52037 0.14331 0.52084 C 0.14226 0.5213 0.14017 0.52223 0.14017 0.52246 L 0.13156 0.52639 L 0.12529 0.52084 L 0.11981 0.50556 L 0.11668 0.48473 L 0.11825 0.44723 L 0.12451 0.39028 L 0.13939 0.32362 L 0.15818 0.25973 L 0.19029 0.15417 L 0.20595 0.10139 " pathEditMode="relative" rAng="0" ptsTypes="AAAAAAAAAAAAAAAAAAAAAAAAAfffAAAAAAAAAAA">
                                      <p:cBhvr>
                                        <p:cTn id="23" dur="1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98" y="26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6500"/>
                            </p:stCondLst>
                            <p:childTnLst>
                              <p:par>
                                <p:cTn id="2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70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7500"/>
                            </p:stCondLst>
                            <p:childTnLst>
                              <p:par>
                                <p:cTn id="3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3211E-6 3.33333E-6 L 0.00731 -0.00741 L 0.01671 -0.01759 L 0.02297 -0.02778 L 0.02663 -0.03519 L 0.0329 -0.02222 L 0.03968 -0.01204 L 0.05169 3.33333E-6 " pathEditMode="relative" ptsTypes="AAAAAAAA">
                                      <p:cBhvr>
                                        <p:cTn id="3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9500"/>
                            </p:stCondLst>
                            <p:childTnLst>
                              <p:par>
                                <p:cTn id="37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768"/>
          <a:stretch/>
        </p:blipFill>
        <p:spPr>
          <a:xfrm>
            <a:off x="-132827" y="-119684"/>
            <a:ext cx="12332010" cy="573334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25833" y="-281608"/>
            <a:ext cx="11696009" cy="2200453"/>
          </a:xfrm>
          <a:custGeom>
            <a:avLst/>
            <a:gdLst>
              <a:gd name="connsiteX0" fmla="*/ 0 w 9144000"/>
              <a:gd name="connsiteY0" fmla="*/ 0 h 1373524"/>
              <a:gd name="connsiteX1" fmla="*/ 9144000 w 9144000"/>
              <a:gd name="connsiteY1" fmla="*/ 0 h 1373524"/>
              <a:gd name="connsiteX2" fmla="*/ 9144000 w 9144000"/>
              <a:gd name="connsiteY2" fmla="*/ 1373524 h 1373524"/>
              <a:gd name="connsiteX3" fmla="*/ 0 w 9144000"/>
              <a:gd name="connsiteY3" fmla="*/ 1373524 h 1373524"/>
              <a:gd name="connsiteX4" fmla="*/ 0 w 91440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1905000 w 9207500"/>
              <a:gd name="connsiteY3" fmla="*/ 1143000 h 1373524"/>
              <a:gd name="connsiteX4" fmla="*/ 0 w 9207500"/>
              <a:gd name="connsiteY4" fmla="*/ 992524 h 1373524"/>
              <a:gd name="connsiteX5" fmla="*/ 63500 w 9207500"/>
              <a:gd name="connsiteY5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1930400 w 9207500"/>
              <a:gd name="connsiteY3" fmla="*/ 1079500 h 1373524"/>
              <a:gd name="connsiteX4" fmla="*/ 0 w 9207500"/>
              <a:gd name="connsiteY4" fmla="*/ 992524 h 1373524"/>
              <a:gd name="connsiteX5" fmla="*/ 63500 w 9207500"/>
              <a:gd name="connsiteY5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3098800 w 9207500"/>
              <a:gd name="connsiteY3" fmla="*/ 1181100 h 1373524"/>
              <a:gd name="connsiteX4" fmla="*/ 1930400 w 9207500"/>
              <a:gd name="connsiteY4" fmla="*/ 1079500 h 1373524"/>
              <a:gd name="connsiteX5" fmla="*/ 0 w 9207500"/>
              <a:gd name="connsiteY5" fmla="*/ 992524 h 1373524"/>
              <a:gd name="connsiteX6" fmla="*/ 63500 w 9207500"/>
              <a:gd name="connsiteY6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3733800 w 9207500"/>
              <a:gd name="connsiteY3" fmla="*/ 1244600 h 1373524"/>
              <a:gd name="connsiteX4" fmla="*/ 3098800 w 9207500"/>
              <a:gd name="connsiteY4" fmla="*/ 1181100 h 1373524"/>
              <a:gd name="connsiteX5" fmla="*/ 1930400 w 9207500"/>
              <a:gd name="connsiteY5" fmla="*/ 1079500 h 1373524"/>
              <a:gd name="connsiteX6" fmla="*/ 0 w 9207500"/>
              <a:gd name="connsiteY6" fmla="*/ 992524 h 1373524"/>
              <a:gd name="connsiteX7" fmla="*/ 63500 w 9207500"/>
              <a:gd name="connsiteY7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4318000 w 9207500"/>
              <a:gd name="connsiteY3" fmla="*/ 1282700 h 1373524"/>
              <a:gd name="connsiteX4" fmla="*/ 3733800 w 9207500"/>
              <a:gd name="connsiteY4" fmla="*/ 1244600 h 1373524"/>
              <a:gd name="connsiteX5" fmla="*/ 3098800 w 9207500"/>
              <a:gd name="connsiteY5" fmla="*/ 1181100 h 1373524"/>
              <a:gd name="connsiteX6" fmla="*/ 1930400 w 9207500"/>
              <a:gd name="connsiteY6" fmla="*/ 1079500 h 1373524"/>
              <a:gd name="connsiteX7" fmla="*/ 0 w 9207500"/>
              <a:gd name="connsiteY7" fmla="*/ 992524 h 1373524"/>
              <a:gd name="connsiteX8" fmla="*/ 63500 w 9207500"/>
              <a:gd name="connsiteY8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5080000 w 9207500"/>
              <a:gd name="connsiteY3" fmla="*/ 1308100 h 1373524"/>
              <a:gd name="connsiteX4" fmla="*/ 4318000 w 9207500"/>
              <a:gd name="connsiteY4" fmla="*/ 1282700 h 1373524"/>
              <a:gd name="connsiteX5" fmla="*/ 3733800 w 9207500"/>
              <a:gd name="connsiteY5" fmla="*/ 1244600 h 1373524"/>
              <a:gd name="connsiteX6" fmla="*/ 3098800 w 9207500"/>
              <a:gd name="connsiteY6" fmla="*/ 1181100 h 1373524"/>
              <a:gd name="connsiteX7" fmla="*/ 1930400 w 9207500"/>
              <a:gd name="connsiteY7" fmla="*/ 1079500 h 1373524"/>
              <a:gd name="connsiteX8" fmla="*/ 0 w 9207500"/>
              <a:gd name="connsiteY8" fmla="*/ 992524 h 1373524"/>
              <a:gd name="connsiteX9" fmla="*/ 63500 w 9207500"/>
              <a:gd name="connsiteY9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6070600 w 9207500"/>
              <a:gd name="connsiteY3" fmla="*/ 1270000 h 1373524"/>
              <a:gd name="connsiteX4" fmla="*/ 5080000 w 9207500"/>
              <a:gd name="connsiteY4" fmla="*/ 1308100 h 1373524"/>
              <a:gd name="connsiteX5" fmla="*/ 4318000 w 9207500"/>
              <a:gd name="connsiteY5" fmla="*/ 1282700 h 1373524"/>
              <a:gd name="connsiteX6" fmla="*/ 3733800 w 9207500"/>
              <a:gd name="connsiteY6" fmla="*/ 1244600 h 1373524"/>
              <a:gd name="connsiteX7" fmla="*/ 3098800 w 9207500"/>
              <a:gd name="connsiteY7" fmla="*/ 1181100 h 1373524"/>
              <a:gd name="connsiteX8" fmla="*/ 1930400 w 9207500"/>
              <a:gd name="connsiteY8" fmla="*/ 1079500 h 1373524"/>
              <a:gd name="connsiteX9" fmla="*/ 0 w 9207500"/>
              <a:gd name="connsiteY9" fmla="*/ 992524 h 1373524"/>
              <a:gd name="connsiteX10" fmla="*/ 63500 w 9207500"/>
              <a:gd name="connsiteY10" fmla="*/ 0 h 1373524"/>
              <a:gd name="connsiteX0" fmla="*/ 63500 w 9207500"/>
              <a:gd name="connsiteY0" fmla="*/ 0 h 1436045"/>
              <a:gd name="connsiteX1" fmla="*/ 9207500 w 9207500"/>
              <a:gd name="connsiteY1" fmla="*/ 0 h 1436045"/>
              <a:gd name="connsiteX2" fmla="*/ 9207500 w 9207500"/>
              <a:gd name="connsiteY2" fmla="*/ 1373524 h 1436045"/>
              <a:gd name="connsiteX3" fmla="*/ 6731000 w 9207500"/>
              <a:gd name="connsiteY3" fmla="*/ 1168400 h 1436045"/>
              <a:gd name="connsiteX4" fmla="*/ 6070600 w 9207500"/>
              <a:gd name="connsiteY4" fmla="*/ 1270000 h 1436045"/>
              <a:gd name="connsiteX5" fmla="*/ 5080000 w 9207500"/>
              <a:gd name="connsiteY5" fmla="*/ 1308100 h 1436045"/>
              <a:gd name="connsiteX6" fmla="*/ 4318000 w 9207500"/>
              <a:gd name="connsiteY6" fmla="*/ 1282700 h 1436045"/>
              <a:gd name="connsiteX7" fmla="*/ 3733800 w 9207500"/>
              <a:gd name="connsiteY7" fmla="*/ 1244600 h 1436045"/>
              <a:gd name="connsiteX8" fmla="*/ 3098800 w 9207500"/>
              <a:gd name="connsiteY8" fmla="*/ 1181100 h 1436045"/>
              <a:gd name="connsiteX9" fmla="*/ 1930400 w 9207500"/>
              <a:gd name="connsiteY9" fmla="*/ 1079500 h 1436045"/>
              <a:gd name="connsiteX10" fmla="*/ 0 w 9207500"/>
              <a:gd name="connsiteY10" fmla="*/ 992524 h 1436045"/>
              <a:gd name="connsiteX11" fmla="*/ 63500 w 9207500"/>
              <a:gd name="connsiteY11" fmla="*/ 0 h 1436045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6731000 w 9207500"/>
              <a:gd name="connsiteY3" fmla="*/ 1168400 h 1373524"/>
              <a:gd name="connsiteX4" fmla="*/ 6070600 w 9207500"/>
              <a:gd name="connsiteY4" fmla="*/ 1270000 h 1373524"/>
              <a:gd name="connsiteX5" fmla="*/ 5080000 w 9207500"/>
              <a:gd name="connsiteY5" fmla="*/ 1308100 h 1373524"/>
              <a:gd name="connsiteX6" fmla="*/ 4318000 w 9207500"/>
              <a:gd name="connsiteY6" fmla="*/ 1282700 h 1373524"/>
              <a:gd name="connsiteX7" fmla="*/ 3733800 w 9207500"/>
              <a:gd name="connsiteY7" fmla="*/ 1244600 h 1373524"/>
              <a:gd name="connsiteX8" fmla="*/ 3098800 w 9207500"/>
              <a:gd name="connsiteY8" fmla="*/ 1181100 h 1373524"/>
              <a:gd name="connsiteX9" fmla="*/ 1930400 w 9207500"/>
              <a:gd name="connsiteY9" fmla="*/ 1079500 h 1373524"/>
              <a:gd name="connsiteX10" fmla="*/ 0 w 9207500"/>
              <a:gd name="connsiteY10" fmla="*/ 992524 h 1373524"/>
              <a:gd name="connsiteX11" fmla="*/ 63500 w 9207500"/>
              <a:gd name="connsiteY11" fmla="*/ 0 h 1373524"/>
              <a:gd name="connsiteX0" fmla="*/ 63500 w 9245600"/>
              <a:gd name="connsiteY0" fmla="*/ 0 h 1308100"/>
              <a:gd name="connsiteX1" fmla="*/ 9207500 w 9245600"/>
              <a:gd name="connsiteY1" fmla="*/ 0 h 1308100"/>
              <a:gd name="connsiteX2" fmla="*/ 9245600 w 9245600"/>
              <a:gd name="connsiteY2" fmla="*/ 662324 h 1308100"/>
              <a:gd name="connsiteX3" fmla="*/ 6731000 w 9245600"/>
              <a:gd name="connsiteY3" fmla="*/ 1168400 h 1308100"/>
              <a:gd name="connsiteX4" fmla="*/ 6070600 w 9245600"/>
              <a:gd name="connsiteY4" fmla="*/ 1270000 h 1308100"/>
              <a:gd name="connsiteX5" fmla="*/ 5080000 w 9245600"/>
              <a:gd name="connsiteY5" fmla="*/ 1308100 h 1308100"/>
              <a:gd name="connsiteX6" fmla="*/ 4318000 w 9245600"/>
              <a:gd name="connsiteY6" fmla="*/ 1282700 h 1308100"/>
              <a:gd name="connsiteX7" fmla="*/ 3733800 w 9245600"/>
              <a:gd name="connsiteY7" fmla="*/ 1244600 h 1308100"/>
              <a:gd name="connsiteX8" fmla="*/ 3098800 w 9245600"/>
              <a:gd name="connsiteY8" fmla="*/ 1181100 h 1308100"/>
              <a:gd name="connsiteX9" fmla="*/ 1930400 w 9245600"/>
              <a:gd name="connsiteY9" fmla="*/ 1079500 h 1308100"/>
              <a:gd name="connsiteX10" fmla="*/ 0 w 9245600"/>
              <a:gd name="connsiteY10" fmla="*/ 992524 h 1308100"/>
              <a:gd name="connsiteX11" fmla="*/ 63500 w 9245600"/>
              <a:gd name="connsiteY11" fmla="*/ 0 h 1308100"/>
              <a:gd name="connsiteX0" fmla="*/ 63500 w 9245600"/>
              <a:gd name="connsiteY0" fmla="*/ 0 h 1308100"/>
              <a:gd name="connsiteX1" fmla="*/ 9207500 w 9245600"/>
              <a:gd name="connsiteY1" fmla="*/ 0 h 1308100"/>
              <a:gd name="connsiteX2" fmla="*/ 9245600 w 9245600"/>
              <a:gd name="connsiteY2" fmla="*/ 662324 h 1308100"/>
              <a:gd name="connsiteX3" fmla="*/ 6731000 w 9245600"/>
              <a:gd name="connsiteY3" fmla="*/ 1168400 h 1308100"/>
              <a:gd name="connsiteX4" fmla="*/ 6070600 w 9245600"/>
              <a:gd name="connsiteY4" fmla="*/ 1270000 h 1308100"/>
              <a:gd name="connsiteX5" fmla="*/ 5080000 w 9245600"/>
              <a:gd name="connsiteY5" fmla="*/ 1308100 h 1308100"/>
              <a:gd name="connsiteX6" fmla="*/ 4318000 w 9245600"/>
              <a:gd name="connsiteY6" fmla="*/ 1282700 h 1308100"/>
              <a:gd name="connsiteX7" fmla="*/ 3733800 w 9245600"/>
              <a:gd name="connsiteY7" fmla="*/ 1244600 h 1308100"/>
              <a:gd name="connsiteX8" fmla="*/ 3098800 w 9245600"/>
              <a:gd name="connsiteY8" fmla="*/ 1181100 h 1308100"/>
              <a:gd name="connsiteX9" fmla="*/ 1930400 w 9245600"/>
              <a:gd name="connsiteY9" fmla="*/ 1079500 h 1308100"/>
              <a:gd name="connsiteX10" fmla="*/ 0 w 9245600"/>
              <a:gd name="connsiteY10" fmla="*/ 992524 h 1308100"/>
              <a:gd name="connsiteX11" fmla="*/ 63500 w 9245600"/>
              <a:gd name="connsiteY11" fmla="*/ 0 h 1308100"/>
              <a:gd name="connsiteX0" fmla="*/ 63500 w 9207500"/>
              <a:gd name="connsiteY0" fmla="*/ 0 h 1308100"/>
              <a:gd name="connsiteX1" fmla="*/ 9207500 w 9207500"/>
              <a:gd name="connsiteY1" fmla="*/ 0 h 1308100"/>
              <a:gd name="connsiteX2" fmla="*/ 9004300 w 9207500"/>
              <a:gd name="connsiteY2" fmla="*/ 649624 h 1308100"/>
              <a:gd name="connsiteX3" fmla="*/ 6731000 w 9207500"/>
              <a:gd name="connsiteY3" fmla="*/ 1168400 h 1308100"/>
              <a:gd name="connsiteX4" fmla="*/ 6070600 w 9207500"/>
              <a:gd name="connsiteY4" fmla="*/ 1270000 h 1308100"/>
              <a:gd name="connsiteX5" fmla="*/ 5080000 w 9207500"/>
              <a:gd name="connsiteY5" fmla="*/ 1308100 h 1308100"/>
              <a:gd name="connsiteX6" fmla="*/ 4318000 w 9207500"/>
              <a:gd name="connsiteY6" fmla="*/ 1282700 h 1308100"/>
              <a:gd name="connsiteX7" fmla="*/ 3733800 w 9207500"/>
              <a:gd name="connsiteY7" fmla="*/ 1244600 h 1308100"/>
              <a:gd name="connsiteX8" fmla="*/ 3098800 w 9207500"/>
              <a:gd name="connsiteY8" fmla="*/ 1181100 h 1308100"/>
              <a:gd name="connsiteX9" fmla="*/ 1930400 w 9207500"/>
              <a:gd name="connsiteY9" fmla="*/ 1079500 h 1308100"/>
              <a:gd name="connsiteX10" fmla="*/ 0 w 9207500"/>
              <a:gd name="connsiteY10" fmla="*/ 992524 h 1308100"/>
              <a:gd name="connsiteX11" fmla="*/ 63500 w 9207500"/>
              <a:gd name="connsiteY11" fmla="*/ 0 h 1308100"/>
              <a:gd name="connsiteX0" fmla="*/ 63500 w 9207500"/>
              <a:gd name="connsiteY0" fmla="*/ 0 h 1308100"/>
              <a:gd name="connsiteX1" fmla="*/ 9207500 w 9207500"/>
              <a:gd name="connsiteY1" fmla="*/ 0 h 1308100"/>
              <a:gd name="connsiteX2" fmla="*/ 9004300 w 9207500"/>
              <a:gd name="connsiteY2" fmla="*/ 649624 h 1308100"/>
              <a:gd name="connsiteX3" fmla="*/ 6731000 w 9207500"/>
              <a:gd name="connsiteY3" fmla="*/ 1168400 h 1308100"/>
              <a:gd name="connsiteX4" fmla="*/ 6070600 w 9207500"/>
              <a:gd name="connsiteY4" fmla="*/ 1270000 h 1308100"/>
              <a:gd name="connsiteX5" fmla="*/ 5080000 w 9207500"/>
              <a:gd name="connsiteY5" fmla="*/ 1308100 h 1308100"/>
              <a:gd name="connsiteX6" fmla="*/ 4318000 w 9207500"/>
              <a:gd name="connsiteY6" fmla="*/ 1282700 h 1308100"/>
              <a:gd name="connsiteX7" fmla="*/ 3733800 w 9207500"/>
              <a:gd name="connsiteY7" fmla="*/ 1244600 h 1308100"/>
              <a:gd name="connsiteX8" fmla="*/ 3098800 w 9207500"/>
              <a:gd name="connsiteY8" fmla="*/ 1181100 h 1308100"/>
              <a:gd name="connsiteX9" fmla="*/ 1930400 w 9207500"/>
              <a:gd name="connsiteY9" fmla="*/ 1079500 h 1308100"/>
              <a:gd name="connsiteX10" fmla="*/ 0 w 9207500"/>
              <a:gd name="connsiteY10" fmla="*/ 992524 h 1308100"/>
              <a:gd name="connsiteX11" fmla="*/ 63500 w 9207500"/>
              <a:gd name="connsiteY11" fmla="*/ 0 h 1308100"/>
              <a:gd name="connsiteX0" fmla="*/ 63500 w 9024326"/>
              <a:gd name="connsiteY0" fmla="*/ 12700 h 1320800"/>
              <a:gd name="connsiteX1" fmla="*/ 8826500 w 9024326"/>
              <a:gd name="connsiteY1" fmla="*/ 0 h 1320800"/>
              <a:gd name="connsiteX2" fmla="*/ 9004300 w 9024326"/>
              <a:gd name="connsiteY2" fmla="*/ 662324 h 1320800"/>
              <a:gd name="connsiteX3" fmla="*/ 6731000 w 9024326"/>
              <a:gd name="connsiteY3" fmla="*/ 1181100 h 1320800"/>
              <a:gd name="connsiteX4" fmla="*/ 6070600 w 9024326"/>
              <a:gd name="connsiteY4" fmla="*/ 1282700 h 1320800"/>
              <a:gd name="connsiteX5" fmla="*/ 5080000 w 9024326"/>
              <a:gd name="connsiteY5" fmla="*/ 1320800 h 1320800"/>
              <a:gd name="connsiteX6" fmla="*/ 4318000 w 9024326"/>
              <a:gd name="connsiteY6" fmla="*/ 1295400 h 1320800"/>
              <a:gd name="connsiteX7" fmla="*/ 3733800 w 9024326"/>
              <a:gd name="connsiteY7" fmla="*/ 1257300 h 1320800"/>
              <a:gd name="connsiteX8" fmla="*/ 3098800 w 9024326"/>
              <a:gd name="connsiteY8" fmla="*/ 1193800 h 1320800"/>
              <a:gd name="connsiteX9" fmla="*/ 1930400 w 9024326"/>
              <a:gd name="connsiteY9" fmla="*/ 1092200 h 1320800"/>
              <a:gd name="connsiteX10" fmla="*/ 0 w 9024326"/>
              <a:gd name="connsiteY10" fmla="*/ 1005224 h 1320800"/>
              <a:gd name="connsiteX11" fmla="*/ 63500 w 9024326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5852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57900 w 8826500"/>
              <a:gd name="connsiteY4" fmla="*/ 12700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30762 w 8793762"/>
              <a:gd name="connsiteY0" fmla="*/ 12700 h 1320800"/>
              <a:gd name="connsiteX1" fmla="*/ 8793762 w 8793762"/>
              <a:gd name="connsiteY1" fmla="*/ 0 h 1320800"/>
              <a:gd name="connsiteX2" fmla="*/ 8450862 w 8793762"/>
              <a:gd name="connsiteY2" fmla="*/ 662324 h 1320800"/>
              <a:gd name="connsiteX3" fmla="*/ 6749062 w 8793762"/>
              <a:gd name="connsiteY3" fmla="*/ 1206500 h 1320800"/>
              <a:gd name="connsiteX4" fmla="*/ 6037862 w 8793762"/>
              <a:gd name="connsiteY4" fmla="*/ 1308100 h 1320800"/>
              <a:gd name="connsiteX5" fmla="*/ 5047262 w 8793762"/>
              <a:gd name="connsiteY5" fmla="*/ 1320800 h 1320800"/>
              <a:gd name="connsiteX6" fmla="*/ 4285262 w 8793762"/>
              <a:gd name="connsiteY6" fmla="*/ 1295400 h 1320800"/>
              <a:gd name="connsiteX7" fmla="*/ 3701062 w 8793762"/>
              <a:gd name="connsiteY7" fmla="*/ 1257300 h 1320800"/>
              <a:gd name="connsiteX8" fmla="*/ 3066062 w 8793762"/>
              <a:gd name="connsiteY8" fmla="*/ 1193800 h 1320800"/>
              <a:gd name="connsiteX9" fmla="*/ 1897662 w 8793762"/>
              <a:gd name="connsiteY9" fmla="*/ 1092200 h 1320800"/>
              <a:gd name="connsiteX10" fmla="*/ 0 w 8793762"/>
              <a:gd name="connsiteY10" fmla="*/ 1195983 h 1320800"/>
              <a:gd name="connsiteX11" fmla="*/ 30762 w 8793762"/>
              <a:gd name="connsiteY11" fmla="*/ 12700 h 1320800"/>
              <a:gd name="connsiteX0" fmla="*/ 30762 w 8793762"/>
              <a:gd name="connsiteY0" fmla="*/ 12700 h 1320800"/>
              <a:gd name="connsiteX1" fmla="*/ 8793762 w 8793762"/>
              <a:gd name="connsiteY1" fmla="*/ 0 h 1320800"/>
              <a:gd name="connsiteX2" fmla="*/ 8450862 w 8793762"/>
              <a:gd name="connsiteY2" fmla="*/ 662324 h 1320800"/>
              <a:gd name="connsiteX3" fmla="*/ 6749062 w 8793762"/>
              <a:gd name="connsiteY3" fmla="*/ 1206500 h 1320800"/>
              <a:gd name="connsiteX4" fmla="*/ 6037862 w 8793762"/>
              <a:gd name="connsiteY4" fmla="*/ 1308100 h 1320800"/>
              <a:gd name="connsiteX5" fmla="*/ 5047262 w 8793762"/>
              <a:gd name="connsiteY5" fmla="*/ 1320800 h 1320800"/>
              <a:gd name="connsiteX6" fmla="*/ 4285262 w 8793762"/>
              <a:gd name="connsiteY6" fmla="*/ 1295400 h 1320800"/>
              <a:gd name="connsiteX7" fmla="*/ 3701062 w 8793762"/>
              <a:gd name="connsiteY7" fmla="*/ 1257300 h 1320800"/>
              <a:gd name="connsiteX8" fmla="*/ 3066062 w 8793762"/>
              <a:gd name="connsiteY8" fmla="*/ 1193800 h 1320800"/>
              <a:gd name="connsiteX9" fmla="*/ 1875837 w 8793762"/>
              <a:gd name="connsiteY9" fmla="*/ 1219373 h 1320800"/>
              <a:gd name="connsiteX10" fmla="*/ 0 w 8793762"/>
              <a:gd name="connsiteY10" fmla="*/ 1195983 h 1320800"/>
              <a:gd name="connsiteX11" fmla="*/ 30762 w 8793762"/>
              <a:gd name="connsiteY11" fmla="*/ 12700 h 1320800"/>
              <a:gd name="connsiteX0" fmla="*/ 30762 w 8793762"/>
              <a:gd name="connsiteY0" fmla="*/ 12700 h 1320973"/>
              <a:gd name="connsiteX1" fmla="*/ 8793762 w 8793762"/>
              <a:gd name="connsiteY1" fmla="*/ 0 h 1320973"/>
              <a:gd name="connsiteX2" fmla="*/ 8450862 w 8793762"/>
              <a:gd name="connsiteY2" fmla="*/ 662324 h 1320973"/>
              <a:gd name="connsiteX3" fmla="*/ 6749062 w 8793762"/>
              <a:gd name="connsiteY3" fmla="*/ 1206500 h 1320973"/>
              <a:gd name="connsiteX4" fmla="*/ 6037862 w 8793762"/>
              <a:gd name="connsiteY4" fmla="*/ 1308100 h 1320973"/>
              <a:gd name="connsiteX5" fmla="*/ 5047262 w 8793762"/>
              <a:gd name="connsiteY5" fmla="*/ 1320800 h 1320973"/>
              <a:gd name="connsiteX6" fmla="*/ 4285262 w 8793762"/>
              <a:gd name="connsiteY6" fmla="*/ 1295400 h 1320973"/>
              <a:gd name="connsiteX7" fmla="*/ 3701062 w 8793762"/>
              <a:gd name="connsiteY7" fmla="*/ 1257300 h 1320973"/>
              <a:gd name="connsiteX8" fmla="*/ 3066062 w 8793762"/>
              <a:gd name="connsiteY8" fmla="*/ 1320973 h 1320973"/>
              <a:gd name="connsiteX9" fmla="*/ 1875837 w 8793762"/>
              <a:gd name="connsiteY9" fmla="*/ 1219373 h 1320973"/>
              <a:gd name="connsiteX10" fmla="*/ 0 w 8793762"/>
              <a:gd name="connsiteY10" fmla="*/ 1195983 h 1320973"/>
              <a:gd name="connsiteX11" fmla="*/ 30762 w 8793762"/>
              <a:gd name="connsiteY11" fmla="*/ 12700 h 1320973"/>
              <a:gd name="connsiteX0" fmla="*/ 30762 w 8793762"/>
              <a:gd name="connsiteY0" fmla="*/ 12700 h 1320973"/>
              <a:gd name="connsiteX1" fmla="*/ 8793762 w 8793762"/>
              <a:gd name="connsiteY1" fmla="*/ 0 h 1320973"/>
              <a:gd name="connsiteX2" fmla="*/ 8450862 w 8793762"/>
              <a:gd name="connsiteY2" fmla="*/ 662324 h 1320973"/>
              <a:gd name="connsiteX3" fmla="*/ 6749062 w 8793762"/>
              <a:gd name="connsiteY3" fmla="*/ 1206500 h 1320973"/>
              <a:gd name="connsiteX4" fmla="*/ 6037862 w 8793762"/>
              <a:gd name="connsiteY4" fmla="*/ 1308100 h 1320973"/>
              <a:gd name="connsiteX5" fmla="*/ 5047262 w 8793762"/>
              <a:gd name="connsiteY5" fmla="*/ 1320800 h 1320973"/>
              <a:gd name="connsiteX6" fmla="*/ 4285262 w 8793762"/>
              <a:gd name="connsiteY6" fmla="*/ 1295400 h 1320973"/>
              <a:gd name="connsiteX7" fmla="*/ 3701062 w 8793762"/>
              <a:gd name="connsiteY7" fmla="*/ 1257300 h 1320973"/>
              <a:gd name="connsiteX8" fmla="*/ 3066062 w 8793762"/>
              <a:gd name="connsiteY8" fmla="*/ 1320973 h 1320973"/>
              <a:gd name="connsiteX9" fmla="*/ 1875837 w 8793762"/>
              <a:gd name="connsiteY9" fmla="*/ 1246625 h 1320973"/>
              <a:gd name="connsiteX10" fmla="*/ 0 w 8793762"/>
              <a:gd name="connsiteY10" fmla="*/ 1195983 h 1320973"/>
              <a:gd name="connsiteX11" fmla="*/ 30762 w 8793762"/>
              <a:gd name="connsiteY11" fmla="*/ 12700 h 1320973"/>
              <a:gd name="connsiteX0" fmla="*/ 30762 w 8793762"/>
              <a:gd name="connsiteY0" fmla="*/ 12700 h 1320973"/>
              <a:gd name="connsiteX1" fmla="*/ 8793762 w 8793762"/>
              <a:gd name="connsiteY1" fmla="*/ 0 h 1320973"/>
              <a:gd name="connsiteX2" fmla="*/ 8450862 w 8793762"/>
              <a:gd name="connsiteY2" fmla="*/ 662324 h 1320973"/>
              <a:gd name="connsiteX3" fmla="*/ 6749062 w 8793762"/>
              <a:gd name="connsiteY3" fmla="*/ 1206500 h 1320973"/>
              <a:gd name="connsiteX4" fmla="*/ 6037862 w 8793762"/>
              <a:gd name="connsiteY4" fmla="*/ 1308100 h 1320973"/>
              <a:gd name="connsiteX5" fmla="*/ 5047262 w 8793762"/>
              <a:gd name="connsiteY5" fmla="*/ 1320800 h 1320973"/>
              <a:gd name="connsiteX6" fmla="*/ 4285262 w 8793762"/>
              <a:gd name="connsiteY6" fmla="*/ 1295400 h 1320973"/>
              <a:gd name="connsiteX7" fmla="*/ 3711975 w 8793762"/>
              <a:gd name="connsiteY7" fmla="*/ 1320887 h 1320973"/>
              <a:gd name="connsiteX8" fmla="*/ 3066062 w 8793762"/>
              <a:gd name="connsiteY8" fmla="*/ 1320973 h 1320973"/>
              <a:gd name="connsiteX9" fmla="*/ 1875837 w 8793762"/>
              <a:gd name="connsiteY9" fmla="*/ 1246625 h 1320973"/>
              <a:gd name="connsiteX10" fmla="*/ 0 w 8793762"/>
              <a:gd name="connsiteY10" fmla="*/ 1195983 h 1320973"/>
              <a:gd name="connsiteX11" fmla="*/ 30762 w 8793762"/>
              <a:gd name="connsiteY11" fmla="*/ 12700 h 1320973"/>
              <a:gd name="connsiteX0" fmla="*/ 30762 w 8793762"/>
              <a:gd name="connsiteY0" fmla="*/ 12700 h 1349903"/>
              <a:gd name="connsiteX1" fmla="*/ 8793762 w 8793762"/>
              <a:gd name="connsiteY1" fmla="*/ 0 h 1349903"/>
              <a:gd name="connsiteX2" fmla="*/ 8450862 w 8793762"/>
              <a:gd name="connsiteY2" fmla="*/ 662324 h 1349903"/>
              <a:gd name="connsiteX3" fmla="*/ 6749062 w 8793762"/>
              <a:gd name="connsiteY3" fmla="*/ 1206500 h 1349903"/>
              <a:gd name="connsiteX4" fmla="*/ 6037862 w 8793762"/>
              <a:gd name="connsiteY4" fmla="*/ 1308100 h 1349903"/>
              <a:gd name="connsiteX5" fmla="*/ 5047262 w 8793762"/>
              <a:gd name="connsiteY5" fmla="*/ 1320800 h 1349903"/>
              <a:gd name="connsiteX6" fmla="*/ 4350739 w 8793762"/>
              <a:gd name="connsiteY6" fmla="*/ 1349903 h 1349903"/>
              <a:gd name="connsiteX7" fmla="*/ 3711975 w 8793762"/>
              <a:gd name="connsiteY7" fmla="*/ 1320887 h 1349903"/>
              <a:gd name="connsiteX8" fmla="*/ 3066062 w 8793762"/>
              <a:gd name="connsiteY8" fmla="*/ 1320973 h 1349903"/>
              <a:gd name="connsiteX9" fmla="*/ 1875837 w 8793762"/>
              <a:gd name="connsiteY9" fmla="*/ 1246625 h 1349903"/>
              <a:gd name="connsiteX10" fmla="*/ 0 w 8793762"/>
              <a:gd name="connsiteY10" fmla="*/ 1195983 h 1349903"/>
              <a:gd name="connsiteX11" fmla="*/ 30762 w 8793762"/>
              <a:gd name="connsiteY11" fmla="*/ 12700 h 1349903"/>
              <a:gd name="connsiteX0" fmla="*/ 30762 w 8793762"/>
              <a:gd name="connsiteY0" fmla="*/ 12700 h 1366306"/>
              <a:gd name="connsiteX1" fmla="*/ 8793762 w 8793762"/>
              <a:gd name="connsiteY1" fmla="*/ 0 h 1366306"/>
              <a:gd name="connsiteX2" fmla="*/ 8450862 w 8793762"/>
              <a:gd name="connsiteY2" fmla="*/ 662324 h 1366306"/>
              <a:gd name="connsiteX3" fmla="*/ 6749062 w 8793762"/>
              <a:gd name="connsiteY3" fmla="*/ 1206500 h 1366306"/>
              <a:gd name="connsiteX4" fmla="*/ 6037862 w 8793762"/>
              <a:gd name="connsiteY4" fmla="*/ 1308100 h 1366306"/>
              <a:gd name="connsiteX5" fmla="*/ 5047262 w 8793762"/>
              <a:gd name="connsiteY5" fmla="*/ 1320800 h 1366306"/>
              <a:gd name="connsiteX6" fmla="*/ 4350739 w 8793762"/>
              <a:gd name="connsiteY6" fmla="*/ 1349903 h 1366306"/>
              <a:gd name="connsiteX7" fmla="*/ 3722888 w 8793762"/>
              <a:gd name="connsiteY7" fmla="*/ 1366306 h 1366306"/>
              <a:gd name="connsiteX8" fmla="*/ 3066062 w 8793762"/>
              <a:gd name="connsiteY8" fmla="*/ 1320973 h 1366306"/>
              <a:gd name="connsiteX9" fmla="*/ 1875837 w 8793762"/>
              <a:gd name="connsiteY9" fmla="*/ 1246625 h 1366306"/>
              <a:gd name="connsiteX10" fmla="*/ 0 w 8793762"/>
              <a:gd name="connsiteY10" fmla="*/ 1195983 h 1366306"/>
              <a:gd name="connsiteX11" fmla="*/ 30762 w 8793762"/>
              <a:gd name="connsiteY11" fmla="*/ 12700 h 1366306"/>
              <a:gd name="connsiteX0" fmla="*/ 30762 w 8793762"/>
              <a:gd name="connsiteY0" fmla="*/ 12700 h 1366306"/>
              <a:gd name="connsiteX1" fmla="*/ 8793762 w 8793762"/>
              <a:gd name="connsiteY1" fmla="*/ 0 h 1366306"/>
              <a:gd name="connsiteX2" fmla="*/ 8450862 w 8793762"/>
              <a:gd name="connsiteY2" fmla="*/ 662324 h 1366306"/>
              <a:gd name="connsiteX3" fmla="*/ 6749062 w 8793762"/>
              <a:gd name="connsiteY3" fmla="*/ 1206500 h 1366306"/>
              <a:gd name="connsiteX4" fmla="*/ 6037862 w 8793762"/>
              <a:gd name="connsiteY4" fmla="*/ 1308100 h 1366306"/>
              <a:gd name="connsiteX5" fmla="*/ 5058175 w 8793762"/>
              <a:gd name="connsiteY5" fmla="*/ 1366219 h 1366306"/>
              <a:gd name="connsiteX6" fmla="*/ 4350739 w 8793762"/>
              <a:gd name="connsiteY6" fmla="*/ 1349903 h 1366306"/>
              <a:gd name="connsiteX7" fmla="*/ 3722888 w 8793762"/>
              <a:gd name="connsiteY7" fmla="*/ 1366306 h 1366306"/>
              <a:gd name="connsiteX8" fmla="*/ 3066062 w 8793762"/>
              <a:gd name="connsiteY8" fmla="*/ 1320973 h 1366306"/>
              <a:gd name="connsiteX9" fmla="*/ 1875837 w 8793762"/>
              <a:gd name="connsiteY9" fmla="*/ 1246625 h 1366306"/>
              <a:gd name="connsiteX10" fmla="*/ 0 w 8793762"/>
              <a:gd name="connsiteY10" fmla="*/ 1195983 h 1366306"/>
              <a:gd name="connsiteX11" fmla="*/ 30762 w 8793762"/>
              <a:gd name="connsiteY11" fmla="*/ 12700 h 1366306"/>
              <a:gd name="connsiteX0" fmla="*/ 30762 w 8793762"/>
              <a:gd name="connsiteY0" fmla="*/ 12700 h 1377154"/>
              <a:gd name="connsiteX1" fmla="*/ 8793762 w 8793762"/>
              <a:gd name="connsiteY1" fmla="*/ 0 h 1377154"/>
              <a:gd name="connsiteX2" fmla="*/ 8450862 w 8793762"/>
              <a:gd name="connsiteY2" fmla="*/ 662324 h 1377154"/>
              <a:gd name="connsiteX3" fmla="*/ 6749062 w 8793762"/>
              <a:gd name="connsiteY3" fmla="*/ 1206500 h 1377154"/>
              <a:gd name="connsiteX4" fmla="*/ 6037862 w 8793762"/>
              <a:gd name="connsiteY4" fmla="*/ 1308100 h 1377154"/>
              <a:gd name="connsiteX5" fmla="*/ 5058175 w 8793762"/>
              <a:gd name="connsiteY5" fmla="*/ 1366219 h 1377154"/>
              <a:gd name="connsiteX6" fmla="*/ 4350739 w 8793762"/>
              <a:gd name="connsiteY6" fmla="*/ 1377154 h 1377154"/>
              <a:gd name="connsiteX7" fmla="*/ 3722888 w 8793762"/>
              <a:gd name="connsiteY7" fmla="*/ 1366306 h 1377154"/>
              <a:gd name="connsiteX8" fmla="*/ 3066062 w 8793762"/>
              <a:gd name="connsiteY8" fmla="*/ 1320973 h 1377154"/>
              <a:gd name="connsiteX9" fmla="*/ 1875837 w 8793762"/>
              <a:gd name="connsiteY9" fmla="*/ 1246625 h 1377154"/>
              <a:gd name="connsiteX10" fmla="*/ 0 w 8793762"/>
              <a:gd name="connsiteY10" fmla="*/ 1195983 h 1377154"/>
              <a:gd name="connsiteX11" fmla="*/ 30762 w 8793762"/>
              <a:gd name="connsiteY11" fmla="*/ 12700 h 1377154"/>
              <a:gd name="connsiteX0" fmla="*/ 30762 w 8793762"/>
              <a:gd name="connsiteY0" fmla="*/ 12700 h 1377154"/>
              <a:gd name="connsiteX1" fmla="*/ 8793762 w 8793762"/>
              <a:gd name="connsiteY1" fmla="*/ 0 h 1377154"/>
              <a:gd name="connsiteX2" fmla="*/ 8450862 w 8793762"/>
              <a:gd name="connsiteY2" fmla="*/ 662324 h 1377154"/>
              <a:gd name="connsiteX3" fmla="*/ 6749062 w 8793762"/>
              <a:gd name="connsiteY3" fmla="*/ 1206500 h 1377154"/>
              <a:gd name="connsiteX4" fmla="*/ 6048774 w 8793762"/>
              <a:gd name="connsiteY4" fmla="*/ 1335352 h 1377154"/>
              <a:gd name="connsiteX5" fmla="*/ 5058175 w 8793762"/>
              <a:gd name="connsiteY5" fmla="*/ 1366219 h 1377154"/>
              <a:gd name="connsiteX6" fmla="*/ 4350739 w 8793762"/>
              <a:gd name="connsiteY6" fmla="*/ 1377154 h 1377154"/>
              <a:gd name="connsiteX7" fmla="*/ 3722888 w 8793762"/>
              <a:gd name="connsiteY7" fmla="*/ 1366306 h 1377154"/>
              <a:gd name="connsiteX8" fmla="*/ 3066062 w 8793762"/>
              <a:gd name="connsiteY8" fmla="*/ 1320973 h 1377154"/>
              <a:gd name="connsiteX9" fmla="*/ 1875837 w 8793762"/>
              <a:gd name="connsiteY9" fmla="*/ 1246625 h 1377154"/>
              <a:gd name="connsiteX10" fmla="*/ 0 w 8793762"/>
              <a:gd name="connsiteY10" fmla="*/ 1195983 h 1377154"/>
              <a:gd name="connsiteX11" fmla="*/ 30762 w 8793762"/>
              <a:gd name="connsiteY11" fmla="*/ 12700 h 1377154"/>
              <a:gd name="connsiteX0" fmla="*/ 30762 w 8793762"/>
              <a:gd name="connsiteY0" fmla="*/ 12700 h 1377154"/>
              <a:gd name="connsiteX1" fmla="*/ 8793762 w 8793762"/>
              <a:gd name="connsiteY1" fmla="*/ 0 h 1377154"/>
              <a:gd name="connsiteX2" fmla="*/ 8450862 w 8793762"/>
              <a:gd name="connsiteY2" fmla="*/ 662324 h 1377154"/>
              <a:gd name="connsiteX3" fmla="*/ 6956403 w 8793762"/>
              <a:gd name="connsiteY3" fmla="*/ 1197417 h 1377154"/>
              <a:gd name="connsiteX4" fmla="*/ 6048774 w 8793762"/>
              <a:gd name="connsiteY4" fmla="*/ 1335352 h 1377154"/>
              <a:gd name="connsiteX5" fmla="*/ 5058175 w 8793762"/>
              <a:gd name="connsiteY5" fmla="*/ 1366219 h 1377154"/>
              <a:gd name="connsiteX6" fmla="*/ 4350739 w 8793762"/>
              <a:gd name="connsiteY6" fmla="*/ 1377154 h 1377154"/>
              <a:gd name="connsiteX7" fmla="*/ 3722888 w 8793762"/>
              <a:gd name="connsiteY7" fmla="*/ 1366306 h 1377154"/>
              <a:gd name="connsiteX8" fmla="*/ 3066062 w 8793762"/>
              <a:gd name="connsiteY8" fmla="*/ 1320973 h 1377154"/>
              <a:gd name="connsiteX9" fmla="*/ 1875837 w 8793762"/>
              <a:gd name="connsiteY9" fmla="*/ 1246625 h 1377154"/>
              <a:gd name="connsiteX10" fmla="*/ 0 w 8793762"/>
              <a:gd name="connsiteY10" fmla="*/ 1195983 h 1377154"/>
              <a:gd name="connsiteX11" fmla="*/ 30762 w 8793762"/>
              <a:gd name="connsiteY11" fmla="*/ 12700 h 1377154"/>
              <a:gd name="connsiteX0" fmla="*/ 30762 w 8793762"/>
              <a:gd name="connsiteY0" fmla="*/ 12700 h 1377154"/>
              <a:gd name="connsiteX1" fmla="*/ 8793762 w 8793762"/>
              <a:gd name="connsiteY1" fmla="*/ 0 h 1377154"/>
              <a:gd name="connsiteX2" fmla="*/ 8450862 w 8793762"/>
              <a:gd name="connsiteY2" fmla="*/ 662324 h 1377154"/>
              <a:gd name="connsiteX3" fmla="*/ 6956403 w 8793762"/>
              <a:gd name="connsiteY3" fmla="*/ 1197417 h 1377154"/>
              <a:gd name="connsiteX4" fmla="*/ 6048774 w 8793762"/>
              <a:gd name="connsiteY4" fmla="*/ 1335352 h 1377154"/>
              <a:gd name="connsiteX5" fmla="*/ 5058175 w 8793762"/>
              <a:gd name="connsiteY5" fmla="*/ 1366219 h 1377154"/>
              <a:gd name="connsiteX6" fmla="*/ 4350739 w 8793762"/>
              <a:gd name="connsiteY6" fmla="*/ 1377154 h 1377154"/>
              <a:gd name="connsiteX7" fmla="*/ 3722888 w 8793762"/>
              <a:gd name="connsiteY7" fmla="*/ 1366306 h 1377154"/>
              <a:gd name="connsiteX8" fmla="*/ 3066062 w 8793762"/>
              <a:gd name="connsiteY8" fmla="*/ 1320973 h 1377154"/>
              <a:gd name="connsiteX9" fmla="*/ 1875837 w 8793762"/>
              <a:gd name="connsiteY9" fmla="*/ 1246625 h 1377154"/>
              <a:gd name="connsiteX10" fmla="*/ 0 w 8793762"/>
              <a:gd name="connsiteY10" fmla="*/ 1195983 h 1377154"/>
              <a:gd name="connsiteX11" fmla="*/ 30762 w 8793762"/>
              <a:gd name="connsiteY11" fmla="*/ 12700 h 1377154"/>
              <a:gd name="connsiteX0" fmla="*/ 30762 w 8793762"/>
              <a:gd name="connsiteY0" fmla="*/ 12700 h 1377154"/>
              <a:gd name="connsiteX1" fmla="*/ 8793762 w 8793762"/>
              <a:gd name="connsiteY1" fmla="*/ 0 h 1377154"/>
              <a:gd name="connsiteX2" fmla="*/ 8450862 w 8793762"/>
              <a:gd name="connsiteY2" fmla="*/ 662324 h 1377154"/>
              <a:gd name="connsiteX3" fmla="*/ 6956403 w 8793762"/>
              <a:gd name="connsiteY3" fmla="*/ 1197417 h 1377154"/>
              <a:gd name="connsiteX4" fmla="*/ 6048774 w 8793762"/>
              <a:gd name="connsiteY4" fmla="*/ 1335352 h 1377154"/>
              <a:gd name="connsiteX5" fmla="*/ 5058175 w 8793762"/>
              <a:gd name="connsiteY5" fmla="*/ 1366219 h 1377154"/>
              <a:gd name="connsiteX6" fmla="*/ 4350739 w 8793762"/>
              <a:gd name="connsiteY6" fmla="*/ 1377154 h 1377154"/>
              <a:gd name="connsiteX7" fmla="*/ 3722888 w 8793762"/>
              <a:gd name="connsiteY7" fmla="*/ 1366306 h 1377154"/>
              <a:gd name="connsiteX8" fmla="*/ 3066062 w 8793762"/>
              <a:gd name="connsiteY8" fmla="*/ 1320973 h 1377154"/>
              <a:gd name="connsiteX9" fmla="*/ 1875837 w 8793762"/>
              <a:gd name="connsiteY9" fmla="*/ 1273876 h 1377154"/>
              <a:gd name="connsiteX10" fmla="*/ 0 w 8793762"/>
              <a:gd name="connsiteY10" fmla="*/ 1195983 h 1377154"/>
              <a:gd name="connsiteX11" fmla="*/ 30762 w 8793762"/>
              <a:gd name="connsiteY11" fmla="*/ 12700 h 1377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793762" h="1377154">
                <a:moveTo>
                  <a:pt x="30762" y="12700"/>
                </a:moveTo>
                <a:lnTo>
                  <a:pt x="8793762" y="0"/>
                </a:lnTo>
                <a:cubicBezTo>
                  <a:pt x="8726029" y="216541"/>
                  <a:pt x="8757088" y="462755"/>
                  <a:pt x="8450862" y="662324"/>
                </a:cubicBezTo>
                <a:cubicBezTo>
                  <a:pt x="8144636" y="861893"/>
                  <a:pt x="7364004" y="1115428"/>
                  <a:pt x="6956403" y="1197417"/>
                </a:cubicBezTo>
                <a:cubicBezTo>
                  <a:pt x="6534229" y="1282337"/>
                  <a:pt x="6313357" y="1305719"/>
                  <a:pt x="6048774" y="1335352"/>
                </a:cubicBezTo>
                <a:lnTo>
                  <a:pt x="5058175" y="1366219"/>
                </a:lnTo>
                <a:lnTo>
                  <a:pt x="4350739" y="1377154"/>
                </a:lnTo>
                <a:lnTo>
                  <a:pt x="3722888" y="1366306"/>
                </a:lnTo>
                <a:lnTo>
                  <a:pt x="3066062" y="1320973"/>
                </a:lnTo>
                <a:lnTo>
                  <a:pt x="1875837" y="1273876"/>
                </a:lnTo>
                <a:lnTo>
                  <a:pt x="0" y="1195983"/>
                </a:lnTo>
                <a:lnTo>
                  <a:pt x="30762" y="12700"/>
                </a:lnTo>
                <a:close/>
              </a:path>
            </a:pathLst>
          </a:custGeom>
          <a:solidFill>
            <a:srgbClr val="BD19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spcCol="0"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893" y="-16933"/>
            <a:ext cx="2203358" cy="2227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186294" y="32013"/>
            <a:ext cx="1127504" cy="697627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3700" b="1">
                <a:solidFill>
                  <a:prstClr val="white"/>
                </a:solidFill>
                <a:latin typeface="Arrus-Black" pitchFamily="18" charset="0"/>
                <a:ea typeface="Arrus-Black" pitchFamily="18" charset="0"/>
                <a:cs typeface="Arrus-Black" pitchFamily="18" charset="0"/>
              </a:rPr>
              <a:t>Bài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030192" y="481571"/>
            <a:ext cx="1127504" cy="943848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5300" b="1">
                <a:solidFill>
                  <a:srgbClr val="BD196F"/>
                </a:solidFill>
                <a:latin typeface=".VnCooper" pitchFamily="34" charset="0"/>
                <a:ea typeface="Arial-Rounded" pitchFamily="34" charset="0"/>
                <a:cs typeface="Arial-Rounded" pitchFamily="34" charset="0"/>
              </a:rPr>
              <a:t>38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589904" y="1937274"/>
            <a:ext cx="3448696" cy="941185"/>
            <a:chOff x="63500" y="1429216"/>
            <a:chExt cx="2592937" cy="705889"/>
          </a:xfrm>
        </p:grpSpPr>
        <p:sp>
          <p:nvSpPr>
            <p:cNvPr id="4" name="Rounded Rectangle 3"/>
            <p:cNvSpPr/>
            <p:nvPr/>
          </p:nvSpPr>
          <p:spPr>
            <a:xfrm>
              <a:off x="384358" y="1429216"/>
              <a:ext cx="2272079" cy="705889"/>
            </a:xfrm>
            <a:prstGeom prst="roundRect">
              <a:avLst/>
            </a:prstGeom>
            <a:solidFill>
              <a:srgbClr val="BD19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700">
                  <a:solidFill>
                    <a:prstClr val="white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Nhận biết</a:t>
              </a:r>
            </a:p>
          </p:txBody>
        </p:sp>
        <p:sp>
          <p:nvSpPr>
            <p:cNvPr id="3" name="Oval 2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300" dirty="0" smtClean="0">
                  <a:solidFill>
                    <a:prstClr val="black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1</a:t>
              </a:r>
              <a:endParaRPr lang="en-US" sz="4300" dirty="0">
                <a:solidFill>
                  <a:prstClr val="black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-50325" y="5264724"/>
            <a:ext cx="12246294" cy="1570365"/>
            <a:chOff x="695008" y="5406302"/>
            <a:chExt cx="10717370" cy="1570365"/>
          </a:xfrm>
        </p:grpSpPr>
        <p:sp>
          <p:nvSpPr>
            <p:cNvPr id="34" name="Title 1"/>
            <p:cNvSpPr txBox="1">
              <a:spLocks/>
            </p:cNvSpPr>
            <p:nvPr/>
          </p:nvSpPr>
          <p:spPr>
            <a:xfrm>
              <a:off x="695008" y="5406302"/>
              <a:ext cx="10717370" cy="1501088"/>
            </a:xfrm>
            <a:prstGeom prst="rect">
              <a:avLst/>
            </a:prstGeom>
          </p:spPr>
          <p:txBody>
            <a:bodyPr vert="horz" lIns="91294" tIns="45647" rIns="91294" bIns="45647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en-US" sz="5000" b="1">
                  <a:solidFill>
                    <a:prstClr val="black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H</a:t>
              </a:r>
              <a:r>
                <a:rPr lang="en-US" sz="5000" b="1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ai</a:t>
              </a:r>
              <a:r>
                <a:rPr lang="en-US" sz="5000" b="1">
                  <a:solidFill>
                    <a:prstClr val="black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bạn thi nh</a:t>
              </a:r>
              <a:r>
                <a:rPr lang="en-US" sz="5000" b="1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ay</a:t>
              </a:r>
              <a:r>
                <a:rPr lang="en-US" sz="5000" b="1">
                  <a:solidFill>
                    <a:prstClr val="black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d</a:t>
              </a:r>
              <a:r>
                <a:rPr lang="en-US" sz="5000" b="1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ây</a:t>
              </a:r>
            </a:p>
          </p:txBody>
        </p:sp>
        <p:sp>
          <p:nvSpPr>
            <p:cNvPr id="17" name="Title 1"/>
            <p:cNvSpPr txBox="1">
              <a:spLocks/>
            </p:cNvSpPr>
            <p:nvPr/>
          </p:nvSpPr>
          <p:spPr>
            <a:xfrm>
              <a:off x="6309814" y="5475579"/>
              <a:ext cx="1833736" cy="1501088"/>
            </a:xfrm>
            <a:prstGeom prst="rect">
              <a:avLst/>
            </a:prstGeom>
          </p:spPr>
          <p:txBody>
            <a:bodyPr vert="horz" lIns="91294" tIns="45647" rIns="91294" bIns="45647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en-US" sz="5000" b="1">
                  <a:solidFill>
                    <a:prstClr val="black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</a:t>
              </a:r>
            </a:p>
          </p:txBody>
        </p:sp>
      </p:grpSp>
      <p:sp>
        <p:nvSpPr>
          <p:cNvPr id="5" name="Title 1"/>
          <p:cNvSpPr txBox="1">
            <a:spLocks/>
          </p:cNvSpPr>
          <p:nvPr/>
        </p:nvSpPr>
        <p:spPr>
          <a:xfrm>
            <a:off x="838200" y="-53288"/>
            <a:ext cx="10717370" cy="150108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en-US" sz="8800" b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ai  ay  ây</a:t>
            </a:r>
          </a:p>
        </p:txBody>
      </p:sp>
    </p:spTree>
    <p:extLst>
      <p:ext uri="{BB962C8B-B14F-4D97-AF65-F5344CB8AC3E}">
        <p14:creationId xmlns:p14="http://schemas.microsoft.com/office/powerpoint/2010/main" val="3373931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2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230477" y="1242446"/>
          <a:ext cx="11887200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5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pSp>
        <p:nvGrpSpPr>
          <p:cNvPr id="12" name="Group 11"/>
          <p:cNvGrpSpPr/>
          <p:nvPr/>
        </p:nvGrpSpPr>
        <p:grpSpPr>
          <a:xfrm>
            <a:off x="230478" y="203423"/>
            <a:ext cx="3382243" cy="941185"/>
            <a:chOff x="63500" y="1429216"/>
            <a:chExt cx="2542972" cy="705889"/>
          </a:xfrm>
        </p:grpSpPr>
        <p:sp>
          <p:nvSpPr>
            <p:cNvPr id="13" name="Rounded Rectangle 12"/>
            <p:cNvSpPr/>
            <p:nvPr/>
          </p:nvSpPr>
          <p:spPr>
            <a:xfrm>
              <a:off x="384357" y="1429216"/>
              <a:ext cx="222211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solidFill>
                    <a:prstClr val="white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Viết vở</a:t>
              </a:r>
            </a:p>
          </p:txBody>
        </p:sp>
        <p:sp>
          <p:nvSpPr>
            <p:cNvPr id="14" name="Oval 13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solidFill>
                    <a:prstClr val="black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5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33350" y="3124199"/>
            <a:ext cx="4316566" cy="289290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n-US" sz="18000">
                <a:solidFill>
                  <a:srgbClr val="FF0000"/>
                </a:solidFill>
                <a:latin typeface="HP001 4 hàng" pitchFamily="34" charset="0"/>
              </a:rPr>
              <a:t>ai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246862" y="3124200"/>
            <a:ext cx="4316566" cy="289290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n-US" sz="18000">
                <a:solidFill>
                  <a:srgbClr val="FF0000"/>
                </a:solidFill>
                <a:latin typeface="HP001 4 hàng" pitchFamily="34" charset="0"/>
              </a:rPr>
              <a:t>a⌐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578996" y="3124201"/>
            <a:ext cx="4316566" cy="289290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n-US" sz="18000">
                <a:solidFill>
                  <a:srgbClr val="FF0000"/>
                </a:solidFill>
                <a:latin typeface="HP001 4 hàng" pitchFamily="34" charset="0"/>
              </a:rPr>
              <a:t>â⌐ </a:t>
            </a:r>
          </a:p>
        </p:txBody>
      </p:sp>
    </p:spTree>
    <p:extLst>
      <p:ext uri="{BB962C8B-B14F-4D97-AF65-F5344CB8AC3E}">
        <p14:creationId xmlns:p14="http://schemas.microsoft.com/office/powerpoint/2010/main" val="4268569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230477" y="1242446"/>
          <a:ext cx="11887200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5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90286" y="3126898"/>
            <a:ext cx="11277600" cy="289290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l-GR" sz="18000">
                <a:solidFill>
                  <a:srgbClr val="FF0000"/>
                </a:solidFill>
                <a:latin typeface="HP001 4H"/>
                <a:ea typeface="HP001 4H"/>
              </a:rPr>
              <a:t>ε</a:t>
            </a:r>
            <a:r>
              <a:rPr lang="en-US" sz="18000">
                <a:solidFill>
                  <a:srgbClr val="FF0000"/>
                </a:solidFill>
                <a:latin typeface="HP001 4H"/>
                <a:ea typeface="HP001 4H"/>
              </a:rPr>
              <a:t>ùm ȩải </a:t>
            </a:r>
            <a:endParaRPr lang="en-US" sz="18000">
              <a:solidFill>
                <a:srgbClr val="FF00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4541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230477" y="1242446"/>
          <a:ext cx="11887200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5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-322938" y="3126898"/>
            <a:ext cx="11338719" cy="289290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vi-VN" sz="18000">
                <a:solidFill>
                  <a:srgbClr val="FF0000"/>
                </a:solidFill>
                <a:latin typeface="HP001 4 hàng" pitchFamily="34" charset="0"/>
              </a:rPr>
              <a:t> đám jây </a:t>
            </a:r>
            <a:endParaRPr lang="en-US" sz="18000">
              <a:solidFill>
                <a:srgbClr val="FF00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6238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6000" y="0"/>
            <a:ext cx="8940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66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6" t="3540" b="61905"/>
          <a:stretch/>
        </p:blipFill>
        <p:spPr>
          <a:xfrm>
            <a:off x="1691640" y="118627"/>
            <a:ext cx="7923445" cy="419823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230477" y="203423"/>
            <a:ext cx="2621250" cy="941185"/>
            <a:chOff x="63500" y="1429216"/>
            <a:chExt cx="1970813" cy="705889"/>
          </a:xfrm>
        </p:grpSpPr>
        <p:sp>
          <p:nvSpPr>
            <p:cNvPr id="8" name="Rounded Rectangle 7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>
                  <a:solidFill>
                    <a:prstClr val="white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 smtClean="0">
                  <a:solidFill>
                    <a:prstClr val="black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4</a:t>
              </a:r>
              <a:endParaRPr lang="en-US" sz="4400" dirty="0">
                <a:solidFill>
                  <a:prstClr val="black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25" name="Title 1"/>
          <p:cNvSpPr txBox="1">
            <a:spLocks/>
          </p:cNvSpPr>
          <p:nvPr/>
        </p:nvSpPr>
        <p:spPr>
          <a:xfrm>
            <a:off x="262732" y="4495800"/>
            <a:ext cx="11643519" cy="2169132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Nai con nhìn thấy con gì bé nhỏ, thân đầy gai nhọn trên bãi cỏ. Nó chạy về nhà, hổn hển kể cho mẹ nghe. Nai mẹ tỉm tỉm: “Bạn nhím đấy, con ạ”.</a:t>
            </a:r>
          </a:p>
        </p:txBody>
      </p:sp>
    </p:spTree>
    <p:extLst>
      <p:ext uri="{BB962C8B-B14F-4D97-AF65-F5344CB8AC3E}">
        <p14:creationId xmlns:p14="http://schemas.microsoft.com/office/powerpoint/2010/main" val="2664700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66206" y="0"/>
            <a:ext cx="10998925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200" dirty="0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  </a:t>
            </a:r>
            <a:r>
              <a:rPr lang="en-US" sz="7200" dirty="0" err="1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Nai</a:t>
            </a:r>
            <a:r>
              <a:rPr lang="en-US" sz="7200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72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con </a:t>
            </a:r>
            <a:r>
              <a:rPr lang="en-US" sz="72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nhìn</a:t>
            </a:r>
            <a:r>
              <a:rPr lang="en-US" sz="72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72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thấy</a:t>
            </a:r>
            <a:r>
              <a:rPr lang="en-US" sz="72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con </a:t>
            </a:r>
            <a:r>
              <a:rPr lang="en-US" sz="72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gì</a:t>
            </a:r>
            <a:r>
              <a:rPr lang="en-US" sz="72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72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bé</a:t>
            </a:r>
            <a:r>
              <a:rPr lang="en-US" sz="72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72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nhỏ</a:t>
            </a:r>
            <a:r>
              <a:rPr lang="en-US" sz="72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72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thân</a:t>
            </a:r>
            <a:r>
              <a:rPr lang="en-US" sz="72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72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đầy</a:t>
            </a:r>
            <a:r>
              <a:rPr lang="en-US" sz="72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72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gai</a:t>
            </a:r>
            <a:r>
              <a:rPr lang="en-US" sz="72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72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nhọn</a:t>
            </a:r>
            <a:r>
              <a:rPr lang="en-US" sz="72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72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trên</a:t>
            </a:r>
            <a:r>
              <a:rPr lang="en-US" sz="72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72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bãi</a:t>
            </a:r>
            <a:r>
              <a:rPr lang="en-US" sz="72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72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cỏ</a:t>
            </a:r>
            <a:r>
              <a:rPr lang="en-US" sz="72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  <a:r>
              <a:rPr lang="en-US" sz="7200" dirty="0" err="1">
                <a:solidFill>
                  <a:schemeClr val="accent1">
                    <a:lumMod val="75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Nó</a:t>
            </a:r>
            <a:r>
              <a:rPr lang="en-US" sz="7200" dirty="0">
                <a:solidFill>
                  <a:schemeClr val="accent1">
                    <a:lumMod val="75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7200" dirty="0" err="1">
                <a:solidFill>
                  <a:schemeClr val="accent1">
                    <a:lumMod val="75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chạy</a:t>
            </a:r>
            <a:r>
              <a:rPr lang="en-US" sz="7200" dirty="0">
                <a:solidFill>
                  <a:schemeClr val="accent1">
                    <a:lumMod val="75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7200" dirty="0" err="1">
                <a:solidFill>
                  <a:schemeClr val="accent1">
                    <a:lumMod val="75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về</a:t>
            </a:r>
            <a:r>
              <a:rPr lang="en-US" sz="7200" dirty="0">
                <a:solidFill>
                  <a:schemeClr val="accent1">
                    <a:lumMod val="75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7200" dirty="0" err="1">
                <a:solidFill>
                  <a:schemeClr val="accent1">
                    <a:lumMod val="75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nhà</a:t>
            </a:r>
            <a:r>
              <a:rPr lang="en-US" sz="7200" dirty="0">
                <a:solidFill>
                  <a:schemeClr val="accent1">
                    <a:lumMod val="75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7200" dirty="0" err="1">
                <a:solidFill>
                  <a:schemeClr val="accent1">
                    <a:lumMod val="75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hổn</a:t>
            </a:r>
            <a:r>
              <a:rPr lang="en-US" sz="7200" dirty="0">
                <a:solidFill>
                  <a:schemeClr val="accent1">
                    <a:lumMod val="75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7200" dirty="0" err="1">
                <a:solidFill>
                  <a:schemeClr val="accent1">
                    <a:lumMod val="75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hển</a:t>
            </a:r>
            <a:r>
              <a:rPr lang="en-US" sz="7200" dirty="0">
                <a:solidFill>
                  <a:schemeClr val="accent1">
                    <a:lumMod val="75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7200" dirty="0" err="1">
                <a:solidFill>
                  <a:schemeClr val="accent1">
                    <a:lumMod val="75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kể</a:t>
            </a:r>
            <a:r>
              <a:rPr lang="en-US" sz="7200" dirty="0">
                <a:solidFill>
                  <a:schemeClr val="accent1">
                    <a:lumMod val="75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7200" dirty="0" err="1">
                <a:solidFill>
                  <a:schemeClr val="accent1">
                    <a:lumMod val="75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cho</a:t>
            </a:r>
            <a:r>
              <a:rPr lang="en-US" sz="7200" dirty="0">
                <a:solidFill>
                  <a:schemeClr val="accent1">
                    <a:lumMod val="75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7200" dirty="0" err="1">
                <a:solidFill>
                  <a:schemeClr val="accent1">
                    <a:lumMod val="75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mẹ</a:t>
            </a:r>
            <a:r>
              <a:rPr lang="en-US" sz="7200" dirty="0">
                <a:solidFill>
                  <a:schemeClr val="accent1">
                    <a:lumMod val="75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7200" dirty="0" err="1">
                <a:solidFill>
                  <a:schemeClr val="accent1">
                    <a:lumMod val="75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nghe</a:t>
            </a:r>
            <a:r>
              <a:rPr lang="en-US" sz="7200" dirty="0">
                <a:solidFill>
                  <a:schemeClr val="accent1">
                    <a:lumMod val="75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  <a:r>
              <a:rPr lang="en-US" sz="7200" dirty="0">
                <a:solidFill>
                  <a:schemeClr val="tx2">
                    <a:lumMod val="75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7200" dirty="0" err="1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Nai</a:t>
            </a:r>
            <a:r>
              <a:rPr lang="en-US" sz="7200" dirty="0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7200" dirty="0" err="1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mẹ</a:t>
            </a:r>
            <a:r>
              <a:rPr lang="en-US" sz="7200" dirty="0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7200" dirty="0" err="1" smtClean="0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tủm</a:t>
            </a:r>
            <a:r>
              <a:rPr lang="en-US" sz="7200" dirty="0" smtClean="0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7200" dirty="0" err="1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tỉm</a:t>
            </a:r>
            <a:r>
              <a:rPr lang="en-US" sz="7200" dirty="0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: “</a:t>
            </a:r>
            <a:r>
              <a:rPr lang="en-US" sz="7200" dirty="0" err="1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Bạn</a:t>
            </a:r>
            <a:r>
              <a:rPr lang="en-US" sz="7200" dirty="0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7200" dirty="0" err="1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nhím</a:t>
            </a:r>
            <a:r>
              <a:rPr lang="en-US" sz="7200" dirty="0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7200" dirty="0" err="1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đấy</a:t>
            </a:r>
            <a:r>
              <a:rPr lang="en-US" sz="7200" dirty="0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con ạ”.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3644538" y="1371600"/>
            <a:ext cx="169816" cy="851612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4933407" y="2427100"/>
            <a:ext cx="169816" cy="851612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5018315" y="2466289"/>
            <a:ext cx="169816" cy="851612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11435443" y="2427100"/>
            <a:ext cx="169816" cy="851612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10470136" y="3444577"/>
            <a:ext cx="169816" cy="851612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10639952" y="3444577"/>
            <a:ext cx="169816" cy="851612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5194916" y="5726222"/>
            <a:ext cx="169816" cy="851612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5364732" y="5726222"/>
            <a:ext cx="169816" cy="851612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1704016" y="1110343"/>
            <a:ext cx="1143687" cy="2177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684573" y="1110343"/>
            <a:ext cx="1427461" cy="2177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799908" y="2184024"/>
            <a:ext cx="1427461" cy="2177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7398303" y="2205794"/>
            <a:ext cx="1183994" cy="17418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2534752" y="3261294"/>
            <a:ext cx="1183994" cy="17418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6513638" y="3355325"/>
            <a:ext cx="1598396" cy="14828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677463" y="5499847"/>
            <a:ext cx="1232019" cy="20356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784888" y="6557478"/>
            <a:ext cx="1232019" cy="20356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7505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/>
          <p:cNvSpPr txBox="1">
            <a:spLocks/>
          </p:cNvSpPr>
          <p:nvPr/>
        </p:nvSpPr>
        <p:spPr>
          <a:xfrm>
            <a:off x="265794" y="990600"/>
            <a:ext cx="11643519" cy="2169132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54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</a:t>
            </a:r>
            <a:r>
              <a:rPr lang="en-US" sz="54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Nai</a:t>
            </a:r>
            <a:r>
              <a:rPr lang="en-US" sz="54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con </a:t>
            </a:r>
            <a:r>
              <a:rPr lang="en-US" sz="54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nhìn</a:t>
            </a:r>
            <a:r>
              <a:rPr lang="en-US" sz="54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thấy</a:t>
            </a:r>
            <a:r>
              <a:rPr lang="en-US" sz="54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con </a:t>
            </a:r>
            <a:r>
              <a:rPr lang="en-US" sz="54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gì</a:t>
            </a:r>
            <a:r>
              <a:rPr lang="en-US" sz="54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bé</a:t>
            </a:r>
            <a:r>
              <a:rPr lang="en-US" sz="54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nhỏ</a:t>
            </a:r>
            <a:r>
              <a:rPr lang="en-US" sz="54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54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thân</a:t>
            </a:r>
            <a:r>
              <a:rPr lang="en-US" sz="54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đầy</a:t>
            </a:r>
            <a:r>
              <a:rPr lang="en-US" sz="54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gai</a:t>
            </a:r>
            <a:r>
              <a:rPr lang="en-US" sz="54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nhọn</a:t>
            </a:r>
            <a:r>
              <a:rPr lang="en-US" sz="54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trên</a:t>
            </a:r>
            <a:r>
              <a:rPr lang="en-US" sz="54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bãi</a:t>
            </a:r>
            <a:r>
              <a:rPr lang="en-US" sz="54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cỏ</a:t>
            </a:r>
            <a:r>
              <a:rPr lang="en-US" sz="54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  <a:r>
              <a:rPr lang="en-US" sz="54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Nó</a:t>
            </a:r>
            <a:r>
              <a:rPr lang="en-US" sz="54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chạy</a:t>
            </a:r>
            <a:r>
              <a:rPr lang="en-US" sz="54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về</a:t>
            </a:r>
            <a:r>
              <a:rPr lang="en-US" sz="54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nhà</a:t>
            </a:r>
            <a:r>
              <a:rPr lang="en-US" sz="54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54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hổn</a:t>
            </a:r>
            <a:r>
              <a:rPr lang="en-US" sz="54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hển</a:t>
            </a:r>
            <a:r>
              <a:rPr lang="en-US" sz="54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kể</a:t>
            </a:r>
            <a:r>
              <a:rPr lang="en-US" sz="54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cho</a:t>
            </a:r>
            <a:r>
              <a:rPr lang="en-US" sz="54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mẹ</a:t>
            </a:r>
            <a:r>
              <a:rPr lang="en-US" sz="54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nghe</a:t>
            </a:r>
            <a:r>
              <a:rPr lang="en-US" sz="54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  <a:r>
              <a:rPr lang="en-US" sz="54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Nai</a:t>
            </a:r>
            <a:r>
              <a:rPr lang="en-US" sz="54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mẹ</a:t>
            </a:r>
            <a:r>
              <a:rPr lang="en-US" sz="54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tỉm</a:t>
            </a:r>
            <a:r>
              <a:rPr lang="en-US" sz="54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tỉm</a:t>
            </a:r>
            <a:r>
              <a:rPr lang="en-US" sz="54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: “</a:t>
            </a:r>
            <a:r>
              <a:rPr lang="en-US" sz="54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Bạn</a:t>
            </a:r>
            <a:r>
              <a:rPr lang="en-US" sz="54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nhím</a:t>
            </a:r>
            <a:r>
              <a:rPr lang="en-US" sz="54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đấy</a:t>
            </a:r>
            <a:r>
              <a:rPr lang="en-US" sz="54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con ạ”.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452469" y="5358427"/>
            <a:ext cx="11277600" cy="1322479"/>
          </a:xfrm>
          <a:prstGeom prst="roundRect">
            <a:avLst/>
          </a:prstGeom>
          <a:solidFill>
            <a:srgbClr val="006F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Những loài vật nào xuất hiện trong bài?</a:t>
            </a:r>
          </a:p>
        </p:txBody>
      </p:sp>
      <p:cxnSp>
        <p:nvCxnSpPr>
          <p:cNvPr id="47" name="Straight Connector 46"/>
          <p:cNvCxnSpPr/>
          <p:nvPr/>
        </p:nvCxnSpPr>
        <p:spPr>
          <a:xfrm>
            <a:off x="1272133" y="1295400"/>
            <a:ext cx="93242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5184156" y="3505200"/>
            <a:ext cx="139807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ounded Rectangle 49"/>
          <p:cNvSpPr/>
          <p:nvPr/>
        </p:nvSpPr>
        <p:spPr>
          <a:xfrm>
            <a:off x="79011" y="5358427"/>
            <a:ext cx="12024519" cy="1322479"/>
          </a:xfrm>
          <a:prstGeom prst="roundRect">
            <a:avLst/>
          </a:prstGeom>
          <a:solidFill>
            <a:srgbClr val="006F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Nai nhìn thấy một con vật trông như thế nào?</a:t>
            </a:r>
          </a:p>
        </p:txBody>
      </p:sp>
      <p:cxnSp>
        <p:nvCxnSpPr>
          <p:cNvPr id="51" name="Straight Connector 50"/>
          <p:cNvCxnSpPr/>
          <p:nvPr/>
        </p:nvCxnSpPr>
        <p:spPr>
          <a:xfrm>
            <a:off x="9448800" y="1295400"/>
            <a:ext cx="21336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424236" y="2075166"/>
            <a:ext cx="529076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ounded Rectangle 55"/>
          <p:cNvSpPr/>
          <p:nvPr/>
        </p:nvSpPr>
        <p:spPr>
          <a:xfrm>
            <a:off x="79011" y="5358427"/>
            <a:ext cx="12024519" cy="1322479"/>
          </a:xfrm>
          <a:prstGeom prst="roundRect">
            <a:avLst/>
          </a:prstGeom>
          <a:solidFill>
            <a:srgbClr val="006F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Nai con đã làm gì tiếp theo?</a:t>
            </a:r>
          </a:p>
        </p:txBody>
      </p:sp>
      <p:cxnSp>
        <p:nvCxnSpPr>
          <p:cNvPr id="57" name="Straight Connector 56"/>
          <p:cNvCxnSpPr/>
          <p:nvPr/>
        </p:nvCxnSpPr>
        <p:spPr>
          <a:xfrm>
            <a:off x="9448800" y="2071538"/>
            <a:ext cx="2277552" cy="362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448752" y="2743200"/>
            <a:ext cx="991444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ounded Rectangle 61"/>
          <p:cNvSpPr/>
          <p:nvPr/>
        </p:nvSpPr>
        <p:spPr>
          <a:xfrm>
            <a:off x="44551" y="5358427"/>
            <a:ext cx="12024519" cy="1322479"/>
          </a:xfrm>
          <a:prstGeom prst="roundRect">
            <a:avLst/>
          </a:prstGeom>
          <a:solidFill>
            <a:srgbClr val="006F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Nai</a:t>
            </a:r>
            <a:r>
              <a:rPr lang="en-US" sz="48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mẹ</a:t>
            </a:r>
            <a:r>
              <a:rPr lang="en-US" sz="48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nói</a:t>
            </a:r>
            <a:r>
              <a:rPr lang="en-US" sz="48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gì</a:t>
            </a:r>
            <a:r>
              <a:rPr lang="en-US" sz="48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với</a:t>
            </a:r>
            <a:r>
              <a:rPr lang="en-US" sz="48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con?</a:t>
            </a:r>
          </a:p>
        </p:txBody>
      </p:sp>
      <p:cxnSp>
        <p:nvCxnSpPr>
          <p:cNvPr id="63" name="Straight Connector 62"/>
          <p:cNvCxnSpPr/>
          <p:nvPr/>
        </p:nvCxnSpPr>
        <p:spPr>
          <a:xfrm>
            <a:off x="3795486" y="3657600"/>
            <a:ext cx="618345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8870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50" grpId="0" animBg="1"/>
      <p:bldP spid="56" grpId="0" animBg="1"/>
      <p:bldP spid="6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1️⃣ Bộ 30+ hình nền hươu nai rừng ngây thơ đẹp nhất ™ WikiLaptop.com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51"/>
          <a:stretch/>
        </p:blipFill>
        <p:spPr bwMode="auto">
          <a:xfrm>
            <a:off x="5638801" y="2667001"/>
            <a:ext cx="6215595" cy="386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wikilaptop.com/wp-content/uploads/2021/01/1610481525_394_Bo-30-hinh-nen-huou-nai-rung-ngay-tho-dep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25"/>
          <a:stretch/>
        </p:blipFill>
        <p:spPr bwMode="auto">
          <a:xfrm>
            <a:off x="342448" y="381001"/>
            <a:ext cx="6173105" cy="3755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3358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iệu ứng con nhím và nghệ thuật giữ khoảng cách trong các mối quan hệ -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5" r="6461"/>
          <a:stretch/>
        </p:blipFill>
        <p:spPr bwMode="auto">
          <a:xfrm>
            <a:off x="217974" y="210457"/>
            <a:ext cx="6030426" cy="3884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Những trận chiến hung dữ nhất thế giới động vật - vozForum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1805" y="2743200"/>
            <a:ext cx="5825247" cy="3884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6129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778" y="699415"/>
            <a:ext cx="9242445" cy="6119715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230477" y="203423"/>
            <a:ext cx="2621250" cy="941185"/>
            <a:chOff x="63500" y="1429216"/>
            <a:chExt cx="1970813" cy="705889"/>
          </a:xfrm>
        </p:grpSpPr>
        <p:sp>
          <p:nvSpPr>
            <p:cNvPr id="3" name="Rounded Rectangle 2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solidFill>
                    <a:prstClr val="white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Nói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solidFill>
                    <a:prstClr val="black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7</a:t>
              </a:r>
            </a:p>
          </p:txBody>
        </p:sp>
      </p:grpSp>
      <p:sp>
        <p:nvSpPr>
          <p:cNvPr id="6" name="Title 1"/>
          <p:cNvSpPr txBox="1">
            <a:spLocks/>
          </p:cNvSpPr>
          <p:nvPr/>
        </p:nvSpPr>
        <p:spPr>
          <a:xfrm>
            <a:off x="3730291" y="914401"/>
            <a:ext cx="4731421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Xin lỗi</a:t>
            </a:r>
          </a:p>
        </p:txBody>
      </p:sp>
    </p:spTree>
    <p:extLst>
      <p:ext uri="{BB962C8B-B14F-4D97-AF65-F5344CB8AC3E}">
        <p14:creationId xmlns:p14="http://schemas.microsoft.com/office/powerpoint/2010/main" val="3709035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2739630" y="1524000"/>
            <a:ext cx="1754932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ai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939512" y="2729584"/>
            <a:ext cx="2123468" cy="1270916"/>
          </a:xfrm>
          <a:prstGeom prst="rect">
            <a:avLst/>
          </a:prstGeom>
          <a:solidFill>
            <a:srgbClr val="FBDDED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136325" y="2729584"/>
            <a:ext cx="2123468" cy="1270916"/>
          </a:xfrm>
          <a:prstGeom prst="rect">
            <a:avLst/>
          </a:prstGeom>
          <a:solidFill>
            <a:srgbClr val="FBDDED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ai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940820" y="4063086"/>
            <a:ext cx="4295089" cy="1270915"/>
          </a:xfrm>
          <a:prstGeom prst="rect">
            <a:avLst/>
          </a:prstGeom>
          <a:solidFill>
            <a:srgbClr val="FBDDED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</a:t>
            </a:r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ai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230477" y="203423"/>
            <a:ext cx="2621250" cy="941185"/>
            <a:chOff x="63500" y="1429216"/>
            <a:chExt cx="1970813" cy="705889"/>
          </a:xfrm>
        </p:grpSpPr>
        <p:sp>
          <p:nvSpPr>
            <p:cNvPr id="35" name="Rounded Rectangle 34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solidFill>
                    <a:prstClr val="white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</a:p>
          </p:txBody>
        </p:sp>
        <p:sp>
          <p:nvSpPr>
            <p:cNvPr id="36" name="Oval 35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 smtClean="0">
                  <a:solidFill>
                    <a:prstClr val="black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2</a:t>
              </a:r>
              <a:endParaRPr lang="en-US" sz="4800" dirty="0">
                <a:solidFill>
                  <a:prstClr val="black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24" name="Title 1"/>
          <p:cNvSpPr txBox="1">
            <a:spLocks/>
          </p:cNvSpPr>
          <p:nvPr/>
        </p:nvSpPr>
        <p:spPr>
          <a:xfrm>
            <a:off x="5268919" y="1524000"/>
            <a:ext cx="1754932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ay</a:t>
            </a: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7754316" y="1524000"/>
            <a:ext cx="1754932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ây</a:t>
            </a:r>
          </a:p>
        </p:txBody>
      </p:sp>
    </p:spTree>
    <p:extLst>
      <p:ext uri="{BB962C8B-B14F-4D97-AF65-F5344CB8AC3E}">
        <p14:creationId xmlns:p14="http://schemas.microsoft.com/office/powerpoint/2010/main" val="2390921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9" grpId="0" animBg="1"/>
      <p:bldP spid="10" grpId="0" animBg="1"/>
      <p:bldP spid="24" grpId="0"/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92772" y="5352365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111273" y="5352365"/>
            <a:ext cx="256939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lái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443480" y="5352365"/>
            <a:ext cx="193042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nảy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219840" y="5352365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tay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163532" y="5352365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đậy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9977449" y="5352365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lẫy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93421" y="5176081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ai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682241" y="5176081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ai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829185" y="5176081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ay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584992" y="5176081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ay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8662465" y="5176081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ây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10431067" y="5176081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ây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2739630" y="779413"/>
            <a:ext cx="1754932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ai</a:t>
            </a:r>
            <a:endParaRPr kumimoji="0" lang="en-US" sz="8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3939512" y="1984997"/>
            <a:ext cx="2123468" cy="1270916"/>
          </a:xfrm>
          <a:prstGeom prst="rect">
            <a:avLst/>
          </a:prstGeom>
          <a:solidFill>
            <a:srgbClr val="FBDDED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79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</a:t>
            </a: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6136325" y="1984997"/>
            <a:ext cx="2123468" cy="1270916"/>
          </a:xfrm>
          <a:prstGeom prst="rect">
            <a:avLst/>
          </a:prstGeom>
          <a:solidFill>
            <a:srgbClr val="FBDDED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79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ai</a:t>
            </a: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3940820" y="3318499"/>
            <a:ext cx="4295089" cy="1270915"/>
          </a:xfrm>
          <a:prstGeom prst="rect">
            <a:avLst/>
          </a:prstGeom>
          <a:solidFill>
            <a:srgbClr val="FBDDED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79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</a:t>
            </a:r>
            <a:r>
              <a:rPr kumimoji="0" lang="en-US" sz="8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ai</a:t>
            </a:r>
            <a:endParaRPr kumimoji="0" lang="en-US" sz="8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5268919" y="779413"/>
            <a:ext cx="1754932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ay</a:t>
            </a:r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7754316" y="779413"/>
            <a:ext cx="1754932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ây</a:t>
            </a:r>
            <a:endParaRPr kumimoji="0" lang="en-US" sz="8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4184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10" grpId="0"/>
      <p:bldP spid="11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86200" y="1513940"/>
            <a:ext cx="5105400" cy="132343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0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So sánh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4000" y="3907205"/>
            <a:ext cx="2552700" cy="18620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5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ai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162550" y="3907205"/>
            <a:ext cx="2552700" cy="18620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5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180049" y="3907205"/>
            <a:ext cx="2552700" cy="18620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5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ây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81125" y="3907205"/>
            <a:ext cx="25527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57750" y="3907205"/>
            <a:ext cx="25527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67650" y="3907205"/>
            <a:ext cx="25527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924050" y="3907205"/>
            <a:ext cx="25527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>
                <a:solidFill>
                  <a:srgbClr val="7030A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i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567136" y="3907205"/>
            <a:ext cx="25527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>
                <a:solidFill>
                  <a:srgbClr val="00B0F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577036" y="3907205"/>
            <a:ext cx="25527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>
                <a:solidFill>
                  <a:srgbClr val="00B0F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y</a:t>
            </a:r>
          </a:p>
        </p:txBody>
      </p:sp>
    </p:spTree>
    <p:extLst>
      <p:ext uri="{BB962C8B-B14F-4D97-AF65-F5344CB8AC3E}">
        <p14:creationId xmlns:p14="http://schemas.microsoft.com/office/powerpoint/2010/main" val="861164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487181" y="5130078"/>
            <a:ext cx="6979135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chùm vải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838950" y="5135705"/>
            <a:ext cx="1950202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ai</a:t>
            </a:r>
          </a:p>
        </p:txBody>
      </p:sp>
      <p:pic>
        <p:nvPicPr>
          <p:cNvPr id="2" name="Picture 2" descr="Vải thiều Lục Ngạn được cấp bằng bảo hộ chỉ dẫn địa lý tại Nhật Bản | Báo  Dân tộc và Phát triể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8264" y="366560"/>
            <a:ext cx="6451937" cy="4129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145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581400" y="5439506"/>
            <a:ext cx="49530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máy cày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52950" y="5439506"/>
            <a:ext cx="197742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ay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579991" y="5439506"/>
            <a:ext cx="197742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ay</a:t>
            </a:r>
          </a:p>
        </p:txBody>
      </p:sp>
      <p:pic>
        <p:nvPicPr>
          <p:cNvPr id="2050" name="Picture 2" descr="Kinh nghiệm chọn mua máy cày cũ - Máy nông ngư nghiệp - Cơ khí Hồng Ký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269" y="381000"/>
            <a:ext cx="8327300" cy="4684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4022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128169" y="5564482"/>
            <a:ext cx="54864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đám mây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555012" y="5564482"/>
            <a:ext cx="230505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ây</a:t>
            </a:r>
          </a:p>
        </p:txBody>
      </p:sp>
      <p:pic>
        <p:nvPicPr>
          <p:cNvPr id="6" name="Picture 6" descr="hình ảnh : đám mây, Bầu trời, Ánh sáng mặt trời, không khí, Ban ngày,  Cumulus, màu xanh da trời, trời xanh, mây che phủ, Đám mây, Bạch cầu, Hiện  tượng khí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59230"/>
            <a:ext cx="6781800" cy="4521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8650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>
            <a:spLocks/>
          </p:cNvSpPr>
          <p:nvPr/>
        </p:nvSpPr>
        <p:spPr>
          <a:xfrm>
            <a:off x="7293244" y="4719097"/>
            <a:ext cx="54864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đám mây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3504634" y="4719097"/>
            <a:ext cx="49530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máy cày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-689430" y="4719096"/>
            <a:ext cx="5243527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chùm vải</a:t>
            </a:r>
          </a:p>
        </p:txBody>
      </p:sp>
      <p:pic>
        <p:nvPicPr>
          <p:cNvPr id="3074" name="Picture 2" descr="Vải thiều Lục Ngạn được cấp bằng bảo hộ chỉ dẫn địa lý tại Nhật Bản | Báo  Dân tộc và Phát triể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31" y="1905001"/>
            <a:ext cx="3310864" cy="2118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Kinh nghiệm chọn mua máy cày cũ - Máy nông ngư nghiệp - Cơ khí Hồng Ký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7619" y="1912258"/>
            <a:ext cx="3767030" cy="2118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ình ảnh : đám mây, Bầu trời, Ánh sáng mặt trời, không khí, Ban ngày,  Cumulus, màu xanh da trời, trời xanh, mây che phủ, Đám mây, Bạch cầu, Hiện  tượng khí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0217" y="1912258"/>
            <a:ext cx="3178429" cy="2118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952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257</Words>
  <Application>Microsoft Office PowerPoint</Application>
  <PresentationFormat>Widescreen</PresentationFormat>
  <Paragraphs>108</Paragraphs>
  <Slides>29</Slides>
  <Notes>16</Notes>
  <HiddenSlides>0</HiddenSlides>
  <MMClips>3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40" baseType="lpstr">
      <vt:lpstr>.VnArial</vt:lpstr>
      <vt:lpstr>.VnCooper</vt:lpstr>
      <vt:lpstr>Arial</vt:lpstr>
      <vt:lpstr>Arial Rounded MT Bold</vt:lpstr>
      <vt:lpstr>Arial-Rounded</vt:lpstr>
      <vt:lpstr>Arrus-Black</vt:lpstr>
      <vt:lpstr>AvantGarde</vt:lpstr>
      <vt:lpstr>Calibri</vt:lpstr>
      <vt:lpstr>HP001 4 hàng</vt:lpstr>
      <vt:lpstr>HP001 4H</vt:lpstr>
      <vt:lpstr>1_Office Theme</vt:lpstr>
      <vt:lpstr>TIẾNG VIỆT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TIẾNG VIỆT 1</dc:title>
  <dc:creator>Dell</dc:creator>
  <cp:lastModifiedBy>Dell</cp:lastModifiedBy>
  <cp:revision>5</cp:revision>
  <dcterms:created xsi:type="dcterms:W3CDTF">2021-11-07T14:44:14Z</dcterms:created>
  <dcterms:modified xsi:type="dcterms:W3CDTF">2021-11-10T14:43:23Z</dcterms:modified>
</cp:coreProperties>
</file>