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09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4" r:id="rId15"/>
    <p:sldId id="278" r:id="rId16"/>
    <p:sldId id="280" r:id="rId17"/>
    <p:sldId id="310" r:id="rId18"/>
    <p:sldId id="311" r:id="rId19"/>
    <p:sldId id="289" r:id="rId20"/>
    <p:sldId id="290" r:id="rId21"/>
    <p:sldId id="306" r:id="rId22"/>
    <p:sldId id="291" r:id="rId23"/>
    <p:sldId id="293" r:id="rId24"/>
    <p:sldId id="295" r:id="rId25"/>
    <p:sldId id="296" r:id="rId26"/>
    <p:sldId id="299" r:id="rId27"/>
    <p:sldId id="300" r:id="rId28"/>
    <p:sldId id="301" r:id="rId29"/>
    <p:sldId id="302" r:id="rId30"/>
    <p:sldId id="303" r:id="rId31"/>
    <p:sldId id="304" r:id="rId32"/>
    <p:sldId id="298" r:id="rId33"/>
    <p:sldId id="3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C9B8B-6A90-46D9-8B31-9C08F979DE6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091F-046D-42BE-9CC0-455386474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1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8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27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2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80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4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86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5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85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2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51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7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2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7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Chênh</a:t>
            </a:r>
            <a:r>
              <a:rPr lang="en-US" baseline="0" smtClean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8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56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2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1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4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2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5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3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4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4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2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5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1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12" Type="http://schemas.openxmlformats.org/officeDocument/2006/relationships/slide" Target="slide32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0" Type="http://schemas.openxmlformats.org/officeDocument/2006/relationships/slide" Target="slide28.xml"/><Relationship Id="rId4" Type="http://schemas.openxmlformats.org/officeDocument/2006/relationships/slide" Target="slide27.xml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1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810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2050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8" y="2037342"/>
            <a:ext cx="3608352" cy="20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053384"/>
            <a:ext cx="2938459" cy="20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Măng tre bát độ, cây giống to khỏe cho măng to, cực ngọt thơm, giá trị  kinh tế cao | Lazad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6" y="2018055"/>
            <a:ext cx="2780108" cy="20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76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81000" y="5820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66" y="0"/>
            <a:ext cx="7290692" cy="60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1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7867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/>
              </a:rPr>
              <a:t>ang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5694" y="1574988"/>
            <a:ext cx="8051865" cy="466261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9500" dirty="0" err="1">
                <a:solidFill>
                  <a:srgbClr val="FF0000"/>
                </a:solidFill>
                <a:latin typeface="HP001 4 hàng"/>
              </a:rPr>
              <a:t>ăng</a:t>
            </a:r>
            <a:endParaRPr lang="en-US" sz="29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41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âng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20878" y="1662950"/>
            <a:ext cx="12138819" cy="466261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9500" dirty="0">
                <a:solidFill>
                  <a:srgbClr val="FF0000"/>
                </a:solidFill>
                <a:latin typeface="HP001 4 hàng" pitchFamily="34" charset="0"/>
              </a:rPr>
              <a:t> jăng </a:t>
            </a:r>
            <a:endParaRPr lang="en-US" sz="29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7928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Ǉầng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0016" y="1606730"/>
            <a:ext cx="7913801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/>
              </a:rPr>
              <a:t>ang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07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2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5219" r="30955" b="27851"/>
          <a:stretch/>
        </p:blipFill>
        <p:spPr bwMode="auto">
          <a:xfrm>
            <a:off x="1283970" y="317899"/>
            <a:ext cx="9624059" cy="622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0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g Trăng Miệng C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04" y="-152400"/>
            <a:ext cx="8534400" cy="6089193"/>
            <a:chOff x="3739702" y="150041"/>
            <a:chExt cx="4639234" cy="3146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66123" b="52062"/>
            <a:stretch/>
          </p:blipFill>
          <p:spPr>
            <a:xfrm>
              <a:off x="3739702" y="150041"/>
              <a:ext cx="1586278" cy="3129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935" r="1030" b="52062"/>
            <a:stretch/>
          </p:blipFill>
          <p:spPr>
            <a:xfrm>
              <a:off x="3744674" y="2404600"/>
              <a:ext cx="4634262" cy="89177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849566" y="2016945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(Phan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75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647" y="2608615"/>
            <a:ext cx="11721353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7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7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7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7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7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7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7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5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5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5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5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57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57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57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7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700" b="1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5700" b="1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57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7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57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57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57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700" b="1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5700" b="1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</a:t>
            </a:r>
          </a:p>
        </p:txBody>
      </p:sp>
      <p:sp>
        <p:nvSpPr>
          <p:cNvPr id="5" name="Oval 4"/>
          <p:cNvSpPr/>
          <p:nvPr/>
        </p:nvSpPr>
        <p:spPr>
          <a:xfrm>
            <a:off x="802089" y="223010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1420976" y="2304831"/>
            <a:ext cx="96948" cy="5060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0" y="3144616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2089" y="392466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733" y="471558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1183411" y="3017105"/>
            <a:ext cx="96948" cy="5060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076705" y="3822162"/>
            <a:ext cx="96948" cy="5060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703364" y="4612509"/>
            <a:ext cx="96948" cy="5060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800312" y="4650236"/>
            <a:ext cx="96948" cy="5060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7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95400" y="2394716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432004" y="2852286"/>
            <a:ext cx="1135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40828" y="2974435"/>
            <a:ext cx="31370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60167" y="3628931"/>
            <a:ext cx="150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40828" y="3628931"/>
            <a:ext cx="13363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42678" y="4800600"/>
            <a:ext cx="1438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85390" y="4167051"/>
            <a:ext cx="12755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7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2286000" y="29718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trong bài?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619037" y="1082842"/>
            <a:ext cx="1322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95800" y="1752600"/>
            <a:ext cx="533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60266" y="3581400"/>
            <a:ext cx="8569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60266" y="1183668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 nay mèo con đi học, thời tiết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đi học, mèo con mang theo những gì?</a:t>
            </a:r>
          </a:p>
        </p:txBody>
      </p:sp>
    </p:spTree>
    <p:extLst>
      <p:ext uri="{BB962C8B-B14F-4D97-AF65-F5344CB8AC3E}">
        <p14:creationId xmlns:p14="http://schemas.microsoft.com/office/powerpoint/2010/main" val="123385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19401" y="943706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trăng và mặt trời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58246" b="1478"/>
          <a:stretch/>
        </p:blipFill>
        <p:spPr>
          <a:xfrm>
            <a:off x="2057400" y="1836821"/>
            <a:ext cx="80894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15495" b="10314"/>
          <a:stretch/>
        </p:blipFill>
        <p:spPr>
          <a:xfrm>
            <a:off x="4967133" y="3556277"/>
            <a:ext cx="2257734" cy="277783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"/>
          <a:stretch/>
        </p:blipFill>
        <p:spPr>
          <a:xfrm>
            <a:off x="2348568" y="987134"/>
            <a:ext cx="1928094" cy="2194400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4"/>
          <a:stretch/>
        </p:blipFill>
        <p:spPr>
          <a:xfrm>
            <a:off x="1174875" y="3429000"/>
            <a:ext cx="2922153" cy="303239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3" t="41858" b="11241"/>
          <a:stretch/>
        </p:blipFill>
        <p:spPr>
          <a:xfrm>
            <a:off x="8726918" y="3741329"/>
            <a:ext cx="1905000" cy="2664883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" b="7833"/>
          <a:stretch/>
        </p:blipFill>
        <p:spPr>
          <a:xfrm>
            <a:off x="7224867" y="895184"/>
            <a:ext cx="1916570" cy="2378300"/>
          </a:xfrm>
          <a:prstGeom prst="rect">
            <a:avLst/>
          </a:prstGeom>
          <a:ln>
            <a:noFill/>
          </a:ln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6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942940"/>
            <a:ext cx="7825344" cy="52292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kumimoji="0" lang="en-US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 smtClean="0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ằng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86196" y="762632"/>
            <a:ext cx="8819607" cy="53327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r>
              <a:rPr lang="en-US" sz="8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8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…… </a:t>
            </a:r>
            <a:r>
              <a:rPr lang="en-US" sz="8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5618" y="3422468"/>
            <a:ext cx="2375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ang</a:t>
            </a:r>
            <a:endParaRPr lang="en-US" sz="8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371600"/>
            <a:ext cx="7825344" cy="4475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kumimoji="0" lang="en-US" sz="8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8"/>
          <a:stretch/>
        </p:blipFill>
        <p:spPr>
          <a:xfrm>
            <a:off x="478016" y="-76200"/>
            <a:ext cx="11077554" cy="501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 ăng  âng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1001" y="5012576"/>
            <a:ext cx="11700907" cy="1665316"/>
            <a:chOff x="502854" y="5364738"/>
            <a:chExt cx="10717370" cy="1665316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02854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V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tr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s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lấp ló sau r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tre.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7584544" y="5528966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3993280" y="546662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188794" y="536473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4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47147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64704" y="4364474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45920" y="1466250"/>
            <a:ext cx="23012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65116" y="1557788"/>
            <a:ext cx="224152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51365" y="1449879"/>
            <a:ext cx="245161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54034" y="1191109"/>
            <a:ext cx="9061117" cy="4475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noProof="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092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0"/>
            <a:ext cx="9358322" cy="67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4704" y="4368884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2177" y="1218479"/>
            <a:ext cx="232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3552" y="1219450"/>
            <a:ext cx="232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50687" y="1216761"/>
            <a:ext cx="232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6215" y="1222986"/>
            <a:ext cx="255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2919" y="1224521"/>
            <a:ext cx="255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7206" y="1226469"/>
            <a:ext cx="255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32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6785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63524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77456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91082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34653" y="41042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29330" y="414688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476758" y="41202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61524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806354" y="4038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21654" y="4060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44454" y="49223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59754" y="4943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51186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28801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744101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935533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98" y="-209321"/>
            <a:ext cx="7381219" cy="4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8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10330" y="5127724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7" y="457200"/>
            <a:ext cx="73152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11317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Vietkings công bố Top 50 món ăn đặc sản nổi tiếng Việt Nam lần 3 (P31): Măng  Nứa khô Măng Đen (KonTum) - Bếp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8360"/>
            <a:ext cx="3657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57368" y="5555082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6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81" y="316750"/>
            <a:ext cx="674367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225</Words>
  <Application>Microsoft Office PowerPoint</Application>
  <PresentationFormat>Widescreen</PresentationFormat>
  <Paragraphs>146</Paragraphs>
  <Slides>33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HP001 4 hàng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9</cp:revision>
  <dcterms:created xsi:type="dcterms:W3CDTF">2021-12-09T03:00:45Z</dcterms:created>
  <dcterms:modified xsi:type="dcterms:W3CDTF">2021-12-09T13:55:12Z</dcterms:modified>
</cp:coreProperties>
</file>