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0637-772F-4BE1-BC0A-D188255C6DFB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E6D51-C477-4211-990B-0537B7772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9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46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6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6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5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9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9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8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4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3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1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5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3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9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3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88965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8965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92331" y="587829"/>
            <a:ext cx="3853543" cy="28411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5" y="1123406"/>
            <a:ext cx="3307217" cy="203385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93723" y="587826"/>
            <a:ext cx="3853543" cy="28411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87" y="991483"/>
            <a:ext cx="3307217" cy="2033859"/>
          </a:xfrm>
          <a:prstGeom prst="rect">
            <a:avLst/>
          </a:prstGeom>
        </p:spPr>
      </p:pic>
      <p:sp>
        <p:nvSpPr>
          <p:cNvPr id="37" name="Text Box 2123"/>
          <p:cNvSpPr txBox="1"/>
          <p:nvPr/>
        </p:nvSpPr>
        <p:spPr>
          <a:xfrm>
            <a:off x="5878286" y="4357550"/>
            <a:ext cx="888274" cy="750027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278777" y="3429000"/>
            <a:ext cx="2817223" cy="9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400800" y="3429000"/>
            <a:ext cx="2233749" cy="928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34556" y="445591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9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91342" y="1110344"/>
            <a:ext cx="4650377" cy="28411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2777" y="1110344"/>
            <a:ext cx="4650377" cy="28411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2" y="1349103"/>
            <a:ext cx="3762103" cy="207989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60" y="1352618"/>
            <a:ext cx="3807143" cy="2356621"/>
          </a:xfrm>
          <a:prstGeom prst="rect">
            <a:avLst/>
          </a:prstGeom>
        </p:spPr>
      </p:pic>
      <p:sp>
        <p:nvSpPr>
          <p:cNvPr id="7" name="Text Box 2123"/>
          <p:cNvSpPr txBox="1"/>
          <p:nvPr/>
        </p:nvSpPr>
        <p:spPr>
          <a:xfrm>
            <a:off x="5960743" y="4958443"/>
            <a:ext cx="675188" cy="65858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78777" y="4029893"/>
            <a:ext cx="2817223" cy="9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400800" y="4029893"/>
            <a:ext cx="2233749" cy="928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5036822"/>
            <a:ext cx="77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106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85800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545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hát thiếu nhi cho bé - Bé tập đế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57072"/>
            <a:ext cx="10890000" cy="6126163"/>
          </a:xfrm>
        </p:spPr>
      </p:pic>
    </p:spTree>
    <p:extLst>
      <p:ext uri="{BB962C8B-B14F-4D97-AF65-F5344CB8AC3E}">
        <p14:creationId xmlns:p14="http://schemas.microsoft.com/office/powerpoint/2010/main" val="12726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3900" y="937039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4062" y="2442288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3300" y="1460818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0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 Toán_trang 32</a:t>
            </a:r>
          </a:p>
        </p:txBody>
      </p:sp>
    </p:spTree>
    <p:extLst>
      <p:ext uri="{BB962C8B-B14F-4D97-AF65-F5344CB8AC3E}">
        <p14:creationId xmlns:p14="http://schemas.microsoft.com/office/powerpoint/2010/main" val="10407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0" y="968233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708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082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30880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88972" y="4221924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35887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390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56188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114280" y="4224711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61195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4007686" y="5044988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30880" y="510497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943882" y="5044987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63444" y="508875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6658" y="4956179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35509" y="4963479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1438" y="511542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331438" y="510496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5339" y="5042378"/>
            <a:ext cx="782320" cy="66860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086846" y="58269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9701" y="5593734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02085" y="57649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68404" y="5593734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356188" y="578343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34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  <p:bldP spid="21" grpId="0" animBg="1"/>
      <p:bldP spid="23" grpId="0"/>
      <p:bldP spid="24" grpId="0" animBg="1"/>
      <p:bldP spid="38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1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50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71885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67749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5142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87237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73215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69079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5275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88567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74545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70409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5408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89897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44881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511349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511349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5953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360719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558112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5142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87237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88613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511244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60772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45408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89897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85953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508584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626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46594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701751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901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6" y="0"/>
            <a:ext cx="9261564" cy="67015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37363" y="156845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30199" y="16201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0996" y="39464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8628" y="398741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79291" y="618473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67684" y="613845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30199" y="16201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670996" y="39464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28628" y="398489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79291" y="61764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67683" y="615330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353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119</Words>
  <Application>Microsoft Office PowerPoint</Application>
  <PresentationFormat>Widescreen</PresentationFormat>
  <Paragraphs>80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.VnArial</vt:lpstr>
      <vt:lpstr>Arial</vt:lpstr>
      <vt:lpstr>Calibri</vt:lpstr>
      <vt:lpstr>Kids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6</cp:revision>
  <dcterms:created xsi:type="dcterms:W3CDTF">2021-10-12T08:47:35Z</dcterms:created>
  <dcterms:modified xsi:type="dcterms:W3CDTF">2022-10-05T00:19:09Z</dcterms:modified>
</cp:coreProperties>
</file>