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00" r:id="rId2"/>
    <p:sldId id="258" r:id="rId3"/>
    <p:sldId id="281" r:id="rId4"/>
    <p:sldId id="303" r:id="rId5"/>
    <p:sldId id="282" r:id="rId6"/>
    <p:sldId id="283" r:id="rId7"/>
    <p:sldId id="302" r:id="rId8"/>
    <p:sldId id="307" r:id="rId9"/>
    <p:sldId id="308" r:id="rId10"/>
    <p:sldId id="309" r:id="rId11"/>
    <p:sldId id="310" r:id="rId12"/>
    <p:sldId id="311" r:id="rId13"/>
    <p:sldId id="315" r:id="rId14"/>
  </p:sldIdLst>
  <p:sldSz cx="9144000" cy="5143500" type="screen16x9"/>
  <p:notesSz cx="6858000" cy="9144000"/>
  <p:custDataLst>
    <p:tags r:id="rId16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300"/>
          </p14:sldIdLst>
        </p14:section>
        <p14:section name="Tiết 1" id="{29C178FB-5098-4551-BE1B-302196ADB65A}">
          <p14:sldIdLst>
            <p14:sldId id="258"/>
            <p14:sldId id="281"/>
            <p14:sldId id="303"/>
            <p14:sldId id="282"/>
            <p14:sldId id="283"/>
            <p14:sldId id="302"/>
            <p14:sldId id="307"/>
            <p14:sldId id="308"/>
            <p14:sldId id="309"/>
            <p14:sldId id="310"/>
            <p14:sldId id="311"/>
          </p14:sldIdLst>
        </p14:section>
        <p14:section name="Tiết 2" id="{9F60823D-ED45-406B-A127-289E07A3A261}">
          <p14:sldIdLst>
            <p14:sldId id="315"/>
          </p14:sldIdLst>
        </p14:section>
        <p14:section name="Mục Chưa có tên" id="{76BEE7AE-0B2E-48A2-848B-26BC497CEF2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8811"/>
    <a:srgbClr val="0000FF"/>
    <a:srgbClr val="10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132" d="100"/>
          <a:sy n="132" d="100"/>
        </p:scale>
        <p:origin x="636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19/02/2023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E981BB-A49F-4403-9740-0FCD188893F6}" type="slidenum">
              <a:rPr lang="vi-VN" altLang="en-US" smtClean="0"/>
              <a:pPr>
                <a:spcBef>
                  <a:spcPct val="0"/>
                </a:spcBef>
              </a:pPr>
              <a:t>1</a:t>
            </a:fld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2679307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2023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14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879022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399304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2023/2/19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751660"/>
            <a:ext cx="9144000" cy="1368027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1" tIns="34286" rIns="68571" bIns="3428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en-US" sz="2100">
              <a:latin typeface=".VnTime" panose="020B7200000000000000" pitchFamily="34" charset="0"/>
            </a:endParaRPr>
          </a:p>
        </p:txBody>
      </p:sp>
      <p:pic>
        <p:nvPicPr>
          <p:cNvPr id="3075" name="Picture 3" descr="2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" y="3926085"/>
            <a:ext cx="10858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POINSE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76"/>
            <a:ext cx="120015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050" y="3961230"/>
            <a:ext cx="1314450" cy="120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1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685801"/>
            <a:ext cx="1371600" cy="142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9" descr="POINSE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11650" y="22876"/>
            <a:ext cx="108585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WordArt 9"/>
          <p:cNvSpPr>
            <a:spLocks noChangeArrowheads="1" noChangeShapeType="1" noTextEdit="1"/>
          </p:cNvSpPr>
          <p:nvPr/>
        </p:nvSpPr>
        <p:spPr bwMode="auto">
          <a:xfrm>
            <a:off x="1638300" y="2714625"/>
            <a:ext cx="600075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13" b="1" kern="10">
                <a:ln w="38100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THẦY CÔ GIÁO VỀ DỰ GIỜ</a:t>
            </a:r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2228850" y="3181351"/>
            <a:ext cx="5410200" cy="3929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400" kern="10">
                <a:ln w="3810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en-US" sz="2400" kern="10" smtClean="0">
                <a:ln w="3810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LỚP </a:t>
            </a:r>
            <a:r>
              <a:rPr lang="en-US" sz="2400" kern="10" dirty="0">
                <a:ln w="3810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82" name="WordArt 13"/>
          <p:cNvSpPr>
            <a:spLocks noChangeArrowheads="1" noChangeShapeType="1" noTextEdit="1"/>
          </p:cNvSpPr>
          <p:nvPr/>
        </p:nvSpPr>
        <p:spPr bwMode="auto">
          <a:xfrm>
            <a:off x="2336069" y="385764"/>
            <a:ext cx="4807681" cy="33147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74220"/>
              </a:avLst>
            </a:prstTxWarp>
          </a:bodyPr>
          <a:lstStyle/>
          <a:p>
            <a:r>
              <a:rPr lang="vi-VN" sz="600" b="1" kern="10">
                <a:ln w="9525">
                  <a:solidFill>
                    <a:srgbClr val="CC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DƯƠNG QUANG</a:t>
            </a:r>
            <a:endParaRPr lang="en-US" sz="600" b="1" kern="10">
              <a:ln w="9525">
                <a:solidFill>
                  <a:srgbClr val="CC00CC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6" name="WordArt 14"/>
          <p:cNvSpPr>
            <a:spLocks noChangeArrowheads="1" noChangeShapeType="1" noTextEdit="1"/>
          </p:cNvSpPr>
          <p:nvPr/>
        </p:nvSpPr>
        <p:spPr bwMode="auto">
          <a:xfrm>
            <a:off x="2114550" y="2238375"/>
            <a:ext cx="5029200" cy="390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en-US" sz="2400" b="1" kern="10">
                <a:ln w="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</a:t>
            </a:r>
          </a:p>
        </p:txBody>
      </p:sp>
      <p:sp>
        <p:nvSpPr>
          <p:cNvPr id="3085" name="WordArt 16"/>
          <p:cNvSpPr>
            <a:spLocks noChangeArrowheads="1" noChangeShapeType="1" noTextEdit="1"/>
          </p:cNvSpPr>
          <p:nvPr/>
        </p:nvSpPr>
        <p:spPr bwMode="auto">
          <a:xfrm>
            <a:off x="3552825" y="3676650"/>
            <a:ext cx="2114550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750" b="1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2022 - 2023</a:t>
            </a:r>
          </a:p>
        </p:txBody>
      </p:sp>
      <p:pic>
        <p:nvPicPr>
          <p:cNvPr id="14" name="Picture 4" descr="POINSE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81" y="3945731"/>
            <a:ext cx="120015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44716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id="{217B0B4A-4741-4AFC-B9AE-F98841E1996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3" t="13796" r="14353" b="43925"/>
          <a:stretch/>
        </p:blipFill>
        <p:spPr bwMode="auto">
          <a:xfrm>
            <a:off x="1520191" y="1220450"/>
            <a:ext cx="6630353" cy="3337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4510" y="436272"/>
            <a:ext cx="6081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Flowchart: Connector 5"/>
          <p:cNvSpPr/>
          <p:nvPr/>
        </p:nvSpPr>
        <p:spPr>
          <a:xfrm>
            <a:off x="1520190" y="2080260"/>
            <a:ext cx="457200" cy="457200"/>
          </a:xfrm>
          <a:prstGeom prst="flowChartConnector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8" name="Flowchart: Connector 7"/>
          <p:cNvSpPr/>
          <p:nvPr/>
        </p:nvSpPr>
        <p:spPr>
          <a:xfrm>
            <a:off x="2850708" y="1700475"/>
            <a:ext cx="457200" cy="4572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91340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id="{217B0B4A-4741-4AFC-B9AE-F98841E1996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1" t="58705" r="11883"/>
          <a:stretch/>
        </p:blipFill>
        <p:spPr bwMode="auto">
          <a:xfrm>
            <a:off x="878477" y="1214433"/>
            <a:ext cx="7851186" cy="35020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68831" y="525776"/>
            <a:ext cx="5674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Flowchart: Connector 5"/>
          <p:cNvSpPr/>
          <p:nvPr/>
        </p:nvSpPr>
        <p:spPr>
          <a:xfrm>
            <a:off x="2684418" y="3825779"/>
            <a:ext cx="568234" cy="519249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9704477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id="{217B0B4A-4741-4AFC-B9AE-F98841E1996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9" t="58808" r="14630" b="1263"/>
          <a:stretch/>
        </p:blipFill>
        <p:spPr bwMode="auto">
          <a:xfrm>
            <a:off x="1720216" y="996256"/>
            <a:ext cx="6057900" cy="33861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20216" y="411481"/>
            <a:ext cx="7446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Flowchart: Connector 3"/>
          <p:cNvSpPr/>
          <p:nvPr/>
        </p:nvSpPr>
        <p:spPr>
          <a:xfrm>
            <a:off x="2003715" y="1420090"/>
            <a:ext cx="692728" cy="665018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068198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9" y="2608898"/>
            <a:ext cx="783431" cy="47625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207174"/>
            <a:ext cx="2552700" cy="1178719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9" y="1993587"/>
            <a:ext cx="1985963" cy="1450181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88" y="427201"/>
            <a:ext cx="1559719" cy="1402556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389" y="2305100"/>
            <a:ext cx="7025640" cy="2013109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4" y="4656300"/>
            <a:ext cx="9182576" cy="5329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156572" y="682517"/>
            <a:ext cx="5131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Tạm</a:t>
            </a:r>
            <a:r>
              <a:rPr lang="en-US" altLang="zh-CN" sz="6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biệt</a:t>
            </a:r>
            <a:r>
              <a:rPr lang="en-US" altLang="zh-CN" sz="6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6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</a:p>
          <a:p>
            <a:pPr algn="ctr"/>
            <a:r>
              <a:rPr lang="en-US" altLang="zh-CN" sz="6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hẹn</a:t>
            </a:r>
            <a:r>
              <a:rPr lang="en-US" altLang="zh-CN" sz="6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gặp</a:t>
            </a:r>
            <a:r>
              <a:rPr lang="en-US" altLang="zh-CN" sz="6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lại</a:t>
            </a:r>
            <a:r>
              <a:rPr lang="en-US" altLang="zh-CN" sz="6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291279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7408" y="673100"/>
            <a:ext cx="8369183" cy="3396004"/>
            <a:chOff x="3875607" y="1980579"/>
            <a:chExt cx="2757457" cy="3940499"/>
          </a:xfrm>
        </p:grpSpPr>
        <p:sp>
          <p:nvSpPr>
            <p:cNvPr id="7" name="椭圆 6"/>
            <p:cNvSpPr/>
            <p:nvPr/>
          </p:nvSpPr>
          <p:spPr>
            <a:xfrm>
              <a:off x="4012795" y="1980579"/>
              <a:ext cx="2509635" cy="3940499"/>
            </a:xfrm>
            <a:prstGeom prst="ellipse">
              <a:avLst/>
            </a:prstGeom>
            <a:solidFill>
              <a:srgbClr val="1F881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875607" y="2800296"/>
              <a:ext cx="2757457" cy="1821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vi-VN" altLang="zh-CN" sz="4800" b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4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CN" sz="4800" b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 HƠN, NGẮN HƠN</a:t>
              </a:r>
              <a:endParaRPr lang="zh-CN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7A62C4B9-EC74-4279-ACD0-8407E6E3F3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t="34937" r="49728" b="42284"/>
          <a:stretch/>
        </p:blipFill>
        <p:spPr>
          <a:xfrm>
            <a:off x="1068149" y="1626499"/>
            <a:ext cx="3520036" cy="744468"/>
          </a:xfrm>
          <a:prstGeom prst="rect">
            <a:avLst/>
          </a:prstGeom>
        </p:spPr>
      </p:pic>
      <p:pic>
        <p:nvPicPr>
          <p:cNvPr id="5" name="Hình ảnh 3">
            <a:extLst>
              <a:ext uri="{FF2B5EF4-FFF2-40B4-BE49-F238E27FC236}">
                <a16:creationId xmlns:a16="http://schemas.microsoft.com/office/drawing/2014/main" id="{7A62C4B9-EC74-4279-ACD0-8407E6E3F3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7" t="63213" r="58997" b="18033"/>
          <a:stretch/>
        </p:blipFill>
        <p:spPr>
          <a:xfrm>
            <a:off x="1068149" y="2573130"/>
            <a:ext cx="2649871" cy="61379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051965" y="1652393"/>
            <a:ext cx="0" cy="164782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88185" y="1555289"/>
            <a:ext cx="0" cy="72666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34203" y="2192941"/>
            <a:ext cx="0" cy="99398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flipH="1">
            <a:off x="5121322" y="1847747"/>
            <a:ext cx="4803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5121322" y="2516698"/>
            <a:ext cx="422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Bút chì </a:t>
            </a:r>
            <a:r>
              <a:rPr lang="vi-VN" sz="2800" b="1" dirty="0">
                <a:latin typeface="+mj-lt"/>
              </a:rPr>
              <a:t>ngắn hơn </a:t>
            </a:r>
            <a:r>
              <a:rPr lang="vi-VN" sz="2800" dirty="0">
                <a:latin typeface="+mj-lt"/>
              </a:rPr>
              <a:t>bút mực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2E9F39-7AF8-4C88-B757-9A9004141DAF}"/>
              </a:ext>
            </a:extLst>
          </p:cNvPr>
          <p:cNvSpPr/>
          <p:nvPr/>
        </p:nvSpPr>
        <p:spPr>
          <a:xfrm>
            <a:off x="727626" y="401243"/>
            <a:ext cx="7574802" cy="51376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4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SG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Đồ </a:t>
            </a:r>
            <a:r>
              <a:rPr lang="en-SG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SG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SG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SG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hơn? Đồ </a:t>
            </a:r>
            <a:r>
              <a:rPr lang="en-SG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SG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SG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SG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SG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SG" sz="2400" dirty="0">
              <a:solidFill>
                <a:srgbClr val="002060"/>
              </a:solidFill>
            </a:endParaRPr>
          </a:p>
          <a:p>
            <a:pPr algn="ctr"/>
            <a:r>
              <a:rPr lang="en-SG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SG" sz="2400" dirty="0">
              <a:solidFill>
                <a:srgbClr val="00206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B00D36-1D37-42CA-93E8-5EFA10938902}"/>
              </a:ext>
            </a:extLst>
          </p:cNvPr>
          <p:cNvSpPr/>
          <p:nvPr/>
        </p:nvSpPr>
        <p:spPr>
          <a:xfrm>
            <a:off x="4849174" y="1967027"/>
            <a:ext cx="3998376" cy="513761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2400" b="1" dirty="0" err="1">
                <a:solidFill>
                  <a:srgbClr val="10A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SG" sz="2400" b="1" smtClean="0">
                <a:solidFill>
                  <a:srgbClr val="10A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 </a:t>
            </a:r>
            <a:r>
              <a:rPr lang="en-SG" sz="2400" b="1" dirty="0" err="1">
                <a:solidFill>
                  <a:srgbClr val="10A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chải</a:t>
            </a:r>
            <a:r>
              <a:rPr lang="en-SG" sz="2400" b="1" dirty="0">
                <a:solidFill>
                  <a:srgbClr val="10A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SG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SG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rgbClr val="10A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SG" sz="2400" b="1" dirty="0">
                <a:solidFill>
                  <a:srgbClr val="10A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rgbClr val="10A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endParaRPr lang="en-SG" sz="2400" dirty="0">
              <a:solidFill>
                <a:srgbClr val="10AB0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C9C16C8-D66A-4F0A-A052-1A98B1B3A94A}"/>
              </a:ext>
            </a:extLst>
          </p:cNvPr>
          <p:cNvSpPr/>
          <p:nvPr/>
        </p:nvSpPr>
        <p:spPr>
          <a:xfrm>
            <a:off x="4849174" y="2834455"/>
            <a:ext cx="3821837" cy="513761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2400" b="1" dirty="0" err="1">
                <a:solidFill>
                  <a:srgbClr val="10A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SG" sz="2400" b="1" smtClean="0">
                <a:solidFill>
                  <a:srgbClr val="10A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 </a:t>
            </a:r>
            <a:r>
              <a:rPr lang="en-SG" sz="2400" b="1" dirty="0" err="1">
                <a:solidFill>
                  <a:srgbClr val="10A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SG" sz="2400" b="1" dirty="0">
                <a:solidFill>
                  <a:srgbClr val="10A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SG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SG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rgbClr val="10A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SG" sz="2400" b="1" dirty="0">
                <a:solidFill>
                  <a:srgbClr val="10A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rgbClr val="10A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chải</a:t>
            </a:r>
            <a:endParaRPr lang="en-SG" sz="2400" dirty="0">
              <a:solidFill>
                <a:srgbClr val="10AB00"/>
              </a:solidFill>
            </a:endParaRP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6523C0E9-39EB-4651-A0C7-AAC024BACC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58" t="12650" r="25450" b="53416"/>
          <a:stretch/>
        </p:blipFill>
        <p:spPr>
          <a:xfrm>
            <a:off x="795454" y="1701043"/>
            <a:ext cx="4339384" cy="188965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775905" y="1701043"/>
            <a:ext cx="39098" cy="212598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450081" y="1828502"/>
            <a:ext cx="21334" cy="116002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0001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0"/>
            <a:ext cx="2851150" cy="120936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2ADA14B-326B-4985-9FE9-0034921381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1209368"/>
            <a:ext cx="9144000" cy="3934132"/>
          </a:xfrm>
          <a:prstGeom prst="rect">
            <a:avLst/>
          </a:prstGeom>
        </p:spPr>
      </p:pic>
      <p:sp>
        <p:nvSpPr>
          <p:cNvPr id="9" name="Mũi tên: Phải 8">
            <a:extLst>
              <a:ext uri="{FF2B5EF4-FFF2-40B4-BE49-F238E27FC236}">
                <a16:creationId xmlns:a16="http://schemas.microsoft.com/office/drawing/2014/main" id="{538C34FD-AEBF-4078-A53E-69E628FD86BE}"/>
              </a:ext>
            </a:extLst>
          </p:cNvPr>
          <p:cNvSpPr/>
          <p:nvPr/>
        </p:nvSpPr>
        <p:spPr>
          <a:xfrm>
            <a:off x="171449" y="2782527"/>
            <a:ext cx="713453" cy="51357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" name="Mũi tên: Trái 9">
            <a:extLst>
              <a:ext uri="{FF2B5EF4-FFF2-40B4-BE49-F238E27FC236}">
                <a16:creationId xmlns:a16="http://schemas.microsoft.com/office/drawing/2014/main" id="{D0383BB7-E317-4CBD-9790-302528439D83}"/>
              </a:ext>
            </a:extLst>
          </p:cNvPr>
          <p:cNvSpPr/>
          <p:nvPr/>
        </p:nvSpPr>
        <p:spPr>
          <a:xfrm>
            <a:off x="7619997" y="2163098"/>
            <a:ext cx="835743" cy="50144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̃i tên: Phải 10">
            <a:extLst>
              <a:ext uri="{FF2B5EF4-FFF2-40B4-BE49-F238E27FC236}">
                <a16:creationId xmlns:a16="http://schemas.microsoft.com/office/drawing/2014/main" id="{8AAD976B-DC0F-41B2-A960-40EB7CF197F7}"/>
              </a:ext>
            </a:extLst>
          </p:cNvPr>
          <p:cNvSpPr/>
          <p:nvPr/>
        </p:nvSpPr>
        <p:spPr>
          <a:xfrm>
            <a:off x="141954" y="3873908"/>
            <a:ext cx="664292" cy="55060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Mũi tên: Trái 12">
            <a:extLst>
              <a:ext uri="{FF2B5EF4-FFF2-40B4-BE49-F238E27FC236}">
                <a16:creationId xmlns:a16="http://schemas.microsoft.com/office/drawing/2014/main" id="{186DDC99-3CFA-4015-B219-21547F3760E8}"/>
              </a:ext>
            </a:extLst>
          </p:cNvPr>
          <p:cNvSpPr/>
          <p:nvPr/>
        </p:nvSpPr>
        <p:spPr>
          <a:xfrm>
            <a:off x="7757652" y="3687101"/>
            <a:ext cx="737418" cy="52110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787401" y="2578100"/>
            <a:ext cx="2209799" cy="80728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4978400" y="2019300"/>
            <a:ext cx="2730499" cy="736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939800" y="3797300"/>
            <a:ext cx="2730499" cy="736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5130800" y="3695700"/>
            <a:ext cx="2730499" cy="736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" name="Straight Connector 3"/>
          <p:cNvCxnSpPr/>
          <p:nvPr/>
        </p:nvCxnSpPr>
        <p:spPr>
          <a:xfrm>
            <a:off x="642937" y="1628776"/>
            <a:ext cx="17145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8" grpId="0" animBg="1"/>
      <p:bldP spid="12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2CFAE1D-C9D9-496F-B0D3-2FB6757813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8958"/>
            <a:ext cx="9144000" cy="3756526"/>
          </a:xfrm>
          <a:prstGeom prst="rect">
            <a:avLst/>
          </a:prstGeom>
        </p:spPr>
      </p:pic>
      <p:sp>
        <p:nvSpPr>
          <p:cNvPr id="4" name="Mũi tên: Trái 3">
            <a:extLst>
              <a:ext uri="{FF2B5EF4-FFF2-40B4-BE49-F238E27FC236}">
                <a16:creationId xmlns:a16="http://schemas.microsoft.com/office/drawing/2014/main" id="{617E77C1-ECE6-413B-BA11-7930F895FEDA}"/>
              </a:ext>
            </a:extLst>
          </p:cNvPr>
          <p:cNvSpPr/>
          <p:nvPr/>
        </p:nvSpPr>
        <p:spPr>
          <a:xfrm>
            <a:off x="7846142" y="4454013"/>
            <a:ext cx="1061884" cy="651471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52101"/>
            <a:ext cx="2851150" cy="931126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78B3E892-7220-4A98-A272-C731EE317B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" y="1052057"/>
            <a:ext cx="9124336" cy="4183271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16C5546B-909A-4CBE-ACCC-6BCB1F1EB7F6}"/>
              </a:ext>
            </a:extLst>
          </p:cNvPr>
          <p:cNvSpPr/>
          <p:nvPr/>
        </p:nvSpPr>
        <p:spPr>
          <a:xfrm>
            <a:off x="6174655" y="1740322"/>
            <a:ext cx="1347020" cy="5807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FF0000"/>
                </a:solidFill>
              </a:rPr>
              <a:t>Ngắn</a:t>
            </a:r>
            <a:r>
              <a:rPr lang="vi-VN" sz="1800" b="1" dirty="0">
                <a:solidFill>
                  <a:srgbClr val="FF0000"/>
                </a:solidFill>
              </a:rPr>
              <a:t> hơn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DC7800AD-96DC-46C1-9004-D935E45228C8}"/>
              </a:ext>
            </a:extLst>
          </p:cNvPr>
          <p:cNvSpPr/>
          <p:nvPr/>
        </p:nvSpPr>
        <p:spPr>
          <a:xfrm>
            <a:off x="6189403" y="2674384"/>
            <a:ext cx="1332272" cy="5751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FF0000"/>
                </a:solidFill>
              </a:rPr>
              <a:t>Dài</a:t>
            </a:r>
            <a:r>
              <a:rPr lang="vi-VN" sz="1800" b="1" dirty="0">
                <a:solidFill>
                  <a:srgbClr val="FF0000"/>
                </a:solidFill>
              </a:rPr>
              <a:t> hơn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E4AF683F-C388-4756-B7D1-D33B293E6198}"/>
              </a:ext>
            </a:extLst>
          </p:cNvPr>
          <p:cNvSpPr/>
          <p:nvPr/>
        </p:nvSpPr>
        <p:spPr>
          <a:xfrm>
            <a:off x="6179571" y="3519956"/>
            <a:ext cx="1322441" cy="5744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FF0000"/>
                </a:solidFill>
              </a:rPr>
              <a:t>Ngắn</a:t>
            </a:r>
            <a:r>
              <a:rPr lang="vi-VN" sz="1800" b="1" dirty="0">
                <a:solidFill>
                  <a:srgbClr val="FF0000"/>
                </a:solidFill>
              </a:rPr>
              <a:t> hơn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ABE8F85B-3829-4789-810E-FA29B7AD2E53}"/>
              </a:ext>
            </a:extLst>
          </p:cNvPr>
          <p:cNvSpPr/>
          <p:nvPr/>
        </p:nvSpPr>
        <p:spPr>
          <a:xfrm>
            <a:off x="6194322" y="4457516"/>
            <a:ext cx="1297858" cy="5483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FF0000"/>
                </a:solidFill>
              </a:rPr>
              <a:t>Ngắn</a:t>
            </a:r>
            <a:r>
              <a:rPr lang="vi-VN" sz="1800" b="1" dirty="0">
                <a:solidFill>
                  <a:srgbClr val="FF0000"/>
                </a:solidFill>
              </a:rPr>
              <a:t> hơn</a:t>
            </a:r>
            <a:endParaRPr lang="en-US" sz="1800" b="1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597025" y="2194560"/>
            <a:ext cx="39098" cy="212598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782388" y="2194560"/>
            <a:ext cx="19595" cy="212598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78873" y="1400176"/>
            <a:ext cx="30787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69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2980" y="1531621"/>
            <a:ext cx="7178040" cy="1706642"/>
          </a:xfrm>
        </p:spPr>
        <p:txBody>
          <a:bodyPr>
            <a:prstTxWarp prst="textWave2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pic>
        <p:nvPicPr>
          <p:cNvPr id="1026" name="Picture 2" descr="GAME SHOW “Ring the Golden Bell ” KHỐI 4 * NĂM HỌC 2018 - 20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773841" cy="133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AME SHOW “Ring the Golden Bell ” KHỐI 4 * NĂM HỌC 2018 - 20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092" y="97155"/>
            <a:ext cx="1773841" cy="133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6" descr="资源 3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922" y="3497675"/>
            <a:ext cx="1559719" cy="1402556"/>
          </a:xfrm>
          <a:prstGeom prst="rect">
            <a:avLst/>
          </a:prstGeom>
        </p:spPr>
      </p:pic>
      <p:pic>
        <p:nvPicPr>
          <p:cNvPr id="6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434465"/>
            <a:ext cx="2552700" cy="1178719"/>
          </a:xfrm>
          <a:prstGeom prst="rect">
            <a:avLst/>
          </a:prstGeom>
        </p:spPr>
      </p:pic>
      <p:pic>
        <p:nvPicPr>
          <p:cNvPr id="8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860" y="3591165"/>
            <a:ext cx="1985963" cy="145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6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id="{217B0B4A-4741-4AFC-B9AE-F98841E1996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3" t="13796" r="14353" b="43925"/>
          <a:stretch/>
        </p:blipFill>
        <p:spPr bwMode="auto">
          <a:xfrm>
            <a:off x="965359" y="1338016"/>
            <a:ext cx="6630353" cy="3337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03072" y="314326"/>
            <a:ext cx="5369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Flowchart: Connector 4"/>
          <p:cNvSpPr/>
          <p:nvPr/>
        </p:nvSpPr>
        <p:spPr>
          <a:xfrm>
            <a:off x="2254978" y="2756968"/>
            <a:ext cx="537209" cy="499655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49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831</TotalTime>
  <Words>131</Words>
  <Application>Microsoft Office PowerPoint</Application>
  <PresentationFormat>On-screen Show (16:9)</PresentationFormat>
  <Paragraphs>31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宋体</vt:lpstr>
      <vt:lpstr>.VnTime</vt:lpstr>
      <vt:lpstr>Arial</vt:lpstr>
      <vt:lpstr>AvantGarde Md BT</vt:lpstr>
      <vt:lpstr>Calibri</vt:lpstr>
      <vt:lpstr>Calibri Light</vt:lpstr>
      <vt:lpstr>等线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RUNG CHUÔNG VÀNG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NhuTran</cp:lastModifiedBy>
  <cp:revision>64</cp:revision>
  <dcterms:created xsi:type="dcterms:W3CDTF">2017-01-10T13:46:13Z</dcterms:created>
  <dcterms:modified xsi:type="dcterms:W3CDTF">2023-02-19T09:34:18Z</dcterms:modified>
</cp:coreProperties>
</file>