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1" r:id="rId5"/>
  </p:sldMasterIdLst>
  <p:notesMasterIdLst>
    <p:notesMasterId r:id="rId27"/>
  </p:notesMasterIdLst>
  <p:sldIdLst>
    <p:sldId id="263" r:id="rId6"/>
    <p:sldId id="262" r:id="rId7"/>
    <p:sldId id="256" r:id="rId8"/>
    <p:sldId id="294" r:id="rId9"/>
    <p:sldId id="295" r:id="rId10"/>
    <p:sldId id="257" r:id="rId11"/>
    <p:sldId id="290" r:id="rId12"/>
    <p:sldId id="258" r:id="rId13"/>
    <p:sldId id="1572" r:id="rId14"/>
    <p:sldId id="1573" r:id="rId15"/>
    <p:sldId id="1574" r:id="rId16"/>
    <p:sldId id="260" r:id="rId17"/>
    <p:sldId id="266" r:id="rId18"/>
    <p:sldId id="346" r:id="rId19"/>
    <p:sldId id="349" r:id="rId20"/>
    <p:sldId id="347" r:id="rId21"/>
    <p:sldId id="348" r:id="rId22"/>
    <p:sldId id="350" r:id="rId23"/>
    <p:sldId id="351" r:id="rId24"/>
    <p:sldId id="352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33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46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7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7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7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6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0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2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1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47EC36-09F0-43B2-A5D7-4EA9C56DC1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54.png"/><Relationship Id="rId7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10" Type="http://schemas.openxmlformats.org/officeDocument/2006/relationships/slide" Target="slide20.xml"/><Relationship Id="rId4" Type="http://schemas.microsoft.com/office/2007/relationships/hdphoto" Target="../media/hdphoto2.wdp"/><Relationship Id="rId9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gif"/><Relationship Id="rId11" Type="http://schemas.openxmlformats.org/officeDocument/2006/relationships/slide" Target="slide4.xml"/><Relationship Id="rId5" Type="http://schemas.openxmlformats.org/officeDocument/2006/relationships/image" Target="../media/image24.gif"/><Relationship Id="rId10" Type="http://schemas.openxmlformats.org/officeDocument/2006/relationships/slide" Target="slide2.xml"/><Relationship Id="rId4" Type="http://schemas.openxmlformats.org/officeDocument/2006/relationships/image" Target="../media/image20.gif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15DCF9-D593-4D4A-8782-E8644DB01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9BF91-5D08-4DF5-9371-C3A2E40B5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233" y="-208328"/>
            <a:ext cx="7308463" cy="4933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DD958-3A52-4D39-9781-A49A90975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14492-DE41-4E71-9015-3574CC254B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7EB2E-2A42-4D91-BAE6-B2D028A30D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B754B6-EE48-4DBE-8D4D-6E06794C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B58528-3579-43BF-BE08-B04D4109ED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1779BA-E4F5-4448-86B9-A3DFA3BE95A6}"/>
              </a:ext>
            </a:extLst>
          </p:cNvPr>
          <p:cNvSpPr txBox="1"/>
          <p:nvPr/>
        </p:nvSpPr>
        <p:spPr>
          <a:xfrm>
            <a:off x="2126719" y="2843417"/>
            <a:ext cx="7771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BÍ MẬT BIỂN XANH</a:t>
            </a:r>
          </a:p>
        </p:txBody>
      </p:sp>
      <p:pic>
        <p:nvPicPr>
          <p:cNvPr id="2" name="okCartoon Music (25)">
            <a:hlinkClick r:id="" action="ppaction://media"/>
            <a:extLst>
              <a:ext uri="{FF2B5EF4-FFF2-40B4-BE49-F238E27FC236}">
                <a16:creationId xmlns:a16="http://schemas.microsoft.com/office/drawing/2014/main" id="{C5A2A6EF-8E51-4285-8DFC-F876A0F8A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5525" y="-995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64" y="184352"/>
            <a:ext cx="3064404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689882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435" y="3444540"/>
            <a:ext cx="2778814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791894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86" y="1085849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50" y="2024814"/>
            <a:ext cx="7108552" cy="265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738359" y="2574387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5" y="11967"/>
            <a:ext cx="3998597" cy="3355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70505" y="3123565"/>
            <a:ext cx="7407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xem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kĩ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đoạn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phim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sau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đây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và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trả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lời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câu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hỏi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Giới thiệu chương trình hôm nay (5h30, 03.07.2022)">
            <a:hlinkClick r:id="" action="ppaction://media"/>
            <a:extLst>
              <a:ext uri="{FF2B5EF4-FFF2-40B4-BE49-F238E27FC236}">
                <a16:creationId xmlns:a16="http://schemas.microsoft.com/office/drawing/2014/main" id="{1B9B86CB-E2AD-4434-928A-40E7EC3BA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384" y="-2"/>
            <a:ext cx="12226384" cy="6877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2780439" cy="5262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Bấm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9518090" y="3500594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ẩm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905324" y="5680034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905324" y="4531262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905323" y="3382490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15h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905323" y="2233718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5278" y="239323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93534" y="347575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2202" y="57508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7322" y="4637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77851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5F62F0-1BFD-4970-AC5A-3A0EC28F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B92A1-388A-4D11-ABBF-DE1C81456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9" y="952902"/>
            <a:ext cx="3651553" cy="2464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22F60-D650-4FD0-A0C5-DCB8B19B7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62" y="3783011"/>
            <a:ext cx="2688909" cy="2688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2442E-770A-4CAF-99D2-A67B243DF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0251" y="262420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EF2F87-BAE7-4431-838F-637CA8562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7" r="16675" b="14692"/>
          <a:stretch/>
        </p:blipFill>
        <p:spPr>
          <a:xfrm>
            <a:off x="7960793" y="4983817"/>
            <a:ext cx="4501211" cy="1915579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5B2B088A-5EEC-480D-B6DF-2A7B8ACCD6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8558713" y="2726780"/>
            <a:ext cx="2346956" cy="2063854"/>
          </a:xfrm>
          <a:prstGeom prst="rect">
            <a:avLst/>
          </a:prstGeom>
        </p:spPr>
      </p:pic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D0549992-BC71-4E64-A750-D7E477262FF6}"/>
              </a:ext>
            </a:extLst>
          </p:cNvPr>
          <p:cNvSpPr/>
          <p:nvPr/>
        </p:nvSpPr>
        <p:spPr>
          <a:xfrm>
            <a:off x="9347646" y="3811021"/>
            <a:ext cx="633466" cy="6387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0F778C72-6703-411A-BF49-C6EB70EB35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3366392" y="3811979"/>
            <a:ext cx="2430714" cy="2135235"/>
          </a:xfrm>
          <a:prstGeom prst="rect">
            <a:avLst/>
          </a:prstGeom>
        </p:spPr>
      </p:pic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id="{08CDF487-9E5F-4CD3-B074-1FF2BAEF3A75}"/>
              </a:ext>
            </a:extLst>
          </p:cNvPr>
          <p:cNvSpPr/>
          <p:nvPr/>
        </p:nvSpPr>
        <p:spPr>
          <a:xfrm>
            <a:off x="4191045" y="4941452"/>
            <a:ext cx="656073" cy="6608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hlinkClick r:id="rId12" action="ppaction://hlinksldjump"/>
            <a:extLst>
              <a:ext uri="{FF2B5EF4-FFF2-40B4-BE49-F238E27FC236}">
                <a16:creationId xmlns:a16="http://schemas.microsoft.com/office/drawing/2014/main" id="{D0F06044-0364-44D7-A58A-AC1671C25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4963588" y="1006182"/>
            <a:ext cx="2488625" cy="2157898"/>
          </a:xfrm>
          <a:prstGeom prst="rect">
            <a:avLst/>
          </a:prstGeom>
        </p:spPr>
      </p:pic>
      <p:sp>
        <p:nvSpPr>
          <p:cNvPr id="24" name="Oval 23">
            <a:hlinkClick r:id="rId10" action="ppaction://hlinksldjump"/>
            <a:extLst>
              <a:ext uri="{FF2B5EF4-FFF2-40B4-BE49-F238E27FC236}">
                <a16:creationId xmlns:a16="http://schemas.microsoft.com/office/drawing/2014/main" id="{4BB7540B-F6A8-467A-8F52-22BD9959107A}"/>
              </a:ext>
            </a:extLst>
          </p:cNvPr>
          <p:cNvSpPr/>
          <p:nvPr/>
        </p:nvSpPr>
        <p:spPr>
          <a:xfrm>
            <a:off x="5810273" y="2141014"/>
            <a:ext cx="671704" cy="6678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600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137328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được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phát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sóng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vào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khung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giờ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759201" y="5607192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1" y="4358443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200" y="3109695"/>
            <a:ext cx="6266424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22h05p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200" y="1883298"/>
            <a:ext cx="6266424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65190" y="433469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42400" y="180340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6332" y="56745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41000" y="317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822" y="1823628"/>
            <a:ext cx="7297598" cy="2800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C8F5AC4-E532-4983-B921-5707B2AA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4223679" y="3736778"/>
            <a:ext cx="5425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2839479" y="1479936"/>
            <a:ext cx="7532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61BC7C96-D3F4-4E71-ABD9-E0673A01A3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2832807" y="1707250"/>
            <a:ext cx="7484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nơi sản xuất các chương trình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3853749" y="3518623"/>
            <a:ext cx="54255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B1DA370B-A8FC-415E-BF75-82E6C2C3CE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929" y="-736283"/>
            <a:ext cx="3917415" cy="3320415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2364" y="937887"/>
            <a:ext cx="3697674" cy="13679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283" y="1816468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E5CA61-2373-43EE-A426-B06D3165C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17" y="1933428"/>
            <a:ext cx="7517019" cy="3179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71" y="1255035"/>
            <a:ext cx="5163471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795368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346</Words>
  <Application>Microsoft Office PowerPoint</Application>
  <PresentationFormat>Widescreen</PresentationFormat>
  <Paragraphs>55</Paragraphs>
  <Slides>21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等线</vt:lpstr>
      <vt:lpstr>等线 Light</vt:lpstr>
      <vt:lpstr>微软雅黑</vt:lpstr>
      <vt:lpstr>微软雅黑 Light</vt:lpstr>
      <vt:lpstr>Arial</vt:lpstr>
      <vt:lpstr>Calibri</vt:lpstr>
      <vt:lpstr>Calibri Light</vt:lpstr>
      <vt:lpstr>Cedarville Cursive</vt:lpstr>
      <vt:lpstr>Georgia</vt:lpstr>
      <vt:lpstr>Lilita One</vt:lpstr>
      <vt:lpstr>Montserrat</vt:lpstr>
      <vt:lpstr>Montserrat Medium</vt:lpstr>
      <vt:lpstr>Times New Roman</vt:lpstr>
      <vt:lpstr>UTM Showcard</vt:lpstr>
      <vt:lpstr>迷你简少儿</vt:lpstr>
      <vt:lpstr>Office 主题​​</vt:lpstr>
      <vt:lpstr>Office Theme</vt:lpstr>
      <vt:lpstr>1_Simple Light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Dương Nhật Long</cp:lastModifiedBy>
  <cp:revision>16</cp:revision>
  <dcterms:created xsi:type="dcterms:W3CDTF">2022-07-21T23:07:28Z</dcterms:created>
  <dcterms:modified xsi:type="dcterms:W3CDTF">2023-04-11T04:55:58Z</dcterms:modified>
</cp:coreProperties>
</file>