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Lst>
  <p:notesMasterIdLst>
    <p:notesMasterId r:id="rId23"/>
  </p:notesMasterIdLst>
  <p:sldIdLst>
    <p:sldId id="378" r:id="rId4"/>
    <p:sldId id="379" r:id="rId5"/>
    <p:sldId id="370" r:id="rId6"/>
    <p:sldId id="259" r:id="rId7"/>
    <p:sldId id="268" r:id="rId8"/>
    <p:sldId id="367" r:id="rId9"/>
    <p:sldId id="368" r:id="rId10"/>
    <p:sldId id="371" r:id="rId11"/>
    <p:sldId id="372" r:id="rId12"/>
    <p:sldId id="373" r:id="rId13"/>
    <p:sldId id="369" r:id="rId14"/>
    <p:sldId id="285" r:id="rId15"/>
    <p:sldId id="366" r:id="rId16"/>
    <p:sldId id="270" r:id="rId17"/>
    <p:sldId id="374" r:id="rId18"/>
    <p:sldId id="377" r:id="rId19"/>
    <p:sldId id="375" r:id="rId20"/>
    <p:sldId id="376" r:id="rId21"/>
    <p:sldId id="3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CD9F4-C3B6-4864-8EBC-0E0C7E6A6B31}"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D8B59-F0B3-4850-ACB2-D848F8B2075D}" type="slidenum">
              <a:rPr lang="en-US" smtClean="0"/>
              <a:t>‹#›</a:t>
            </a:fld>
            <a:endParaRPr lang="en-US"/>
          </a:p>
        </p:txBody>
      </p:sp>
    </p:spTree>
    <p:extLst>
      <p:ext uri="{BB962C8B-B14F-4D97-AF65-F5344CB8AC3E}">
        <p14:creationId xmlns:p14="http://schemas.microsoft.com/office/powerpoint/2010/main" val="3621397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D8B59-F0B3-4850-ACB2-D848F8B2075D}" type="slidenum">
              <a:rPr lang="en-US" smtClean="0"/>
              <a:t>9</a:t>
            </a:fld>
            <a:endParaRPr lang="en-US"/>
          </a:p>
        </p:txBody>
      </p:sp>
    </p:spTree>
    <p:extLst>
      <p:ext uri="{BB962C8B-B14F-4D97-AF65-F5344CB8AC3E}">
        <p14:creationId xmlns:p14="http://schemas.microsoft.com/office/powerpoint/2010/main" val="65967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8B5D8B59-F0B3-4850-ACB2-D848F8B2075D}" type="slidenum">
              <a:rPr lang="en-US" smtClean="0"/>
              <a:t>14</a:t>
            </a:fld>
            <a:endParaRPr lang="en-US"/>
          </a:p>
        </p:txBody>
      </p:sp>
    </p:spTree>
    <p:extLst>
      <p:ext uri="{BB962C8B-B14F-4D97-AF65-F5344CB8AC3E}">
        <p14:creationId xmlns:p14="http://schemas.microsoft.com/office/powerpoint/2010/main" val="427861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4339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43350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03403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8318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8699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66783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497603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8913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71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73425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274029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45104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597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477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4943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12374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5088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382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72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6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54254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5093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6631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1538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12157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5462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11667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3940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059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41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080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0982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11598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6796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809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226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77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00018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9533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67589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7322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74656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066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34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4153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192318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9036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305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2431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3000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8478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5767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87511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1920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07363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35633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170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053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379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742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0387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77880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3991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8585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512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883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0559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19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251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0703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697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7890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05142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33663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2679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2047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4008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53216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71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940022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64623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9784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32077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791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4381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33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123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70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18944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83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316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17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791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3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8037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4444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1606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0529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5364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167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726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41236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495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71734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8073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3619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8502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3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8862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460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1045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01384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91026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02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0845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513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778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0155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5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821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9193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7578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9718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7050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587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2095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5432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4235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55635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76648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959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903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27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24755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9172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105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62552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59370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187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01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90157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3115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390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1955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2522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19906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341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54642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51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7014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0049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67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161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3159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272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4378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5354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196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005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698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86228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343269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5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8295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2518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1888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00970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1089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00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63572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36444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5820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0478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8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08620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3043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6131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3748654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0938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053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4313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slideLayout" Target="../slideLayouts/slideLayout9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92" Type="http://schemas.openxmlformats.org/officeDocument/2006/relationships/image" Target="../media/image1.png"/><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56" Type="http://schemas.openxmlformats.org/officeDocument/2006/relationships/slideLayout" Target="../slideLayouts/slideLayout148.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theme" Target="../theme/theme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7" Type="http://schemas.openxmlformats.org/officeDocument/2006/relationships/slideLayout" Target="../slideLayouts/slideLayout99.xml"/><Relationship Id="rId71" Type="http://schemas.openxmlformats.org/officeDocument/2006/relationships/slideLayout" Target="../slideLayouts/slideLayout163.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61054DFC-4D37-4CCC-B383-311FBF4DCF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84363463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800E45E-C608-4257-96D0-9E35558A10E5}"/>
              </a:ext>
            </a:extLst>
          </p:cNvPr>
          <p:cNvPicPr>
            <a:picLocks noChangeAspect="1"/>
          </p:cNvPicPr>
          <p:nvPr userDrawn="1"/>
        </p:nvPicPr>
        <p:blipFill>
          <a:blip r:embed="rId92">
            <a:extLst>
              <a:ext uri="{28A0092B-C50C-407E-A947-70E740481C1C}">
                <a14:useLocalDpi xmlns:a14="http://schemas.microsoft.com/office/drawing/2010/main" val="0"/>
              </a:ext>
            </a:extLst>
          </a:blip>
          <a:stretch>
            <a:fillRect/>
          </a:stretch>
        </p:blipFill>
        <p:spPr>
          <a:xfrm>
            <a:off x="-1480930" y="324678"/>
            <a:ext cx="1320778" cy="1320778"/>
          </a:xfrm>
          <a:prstGeom prst="rect">
            <a:avLst/>
          </a:prstGeom>
        </p:spPr>
      </p:pic>
    </p:spTree>
    <p:extLst>
      <p:ext uri="{BB962C8B-B14F-4D97-AF65-F5344CB8AC3E}">
        <p14:creationId xmlns:p14="http://schemas.microsoft.com/office/powerpoint/2010/main" val="233687260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721" r:id="rId58"/>
    <p:sldLayoutId id="2147483722" r:id="rId59"/>
    <p:sldLayoutId id="2147483723" r:id="rId60"/>
    <p:sldLayoutId id="2147483724" r:id="rId61"/>
    <p:sldLayoutId id="2147483725" r:id="rId62"/>
    <p:sldLayoutId id="2147483726" r:id="rId63"/>
    <p:sldLayoutId id="2147483727" r:id="rId64"/>
    <p:sldLayoutId id="2147483728" r:id="rId65"/>
    <p:sldLayoutId id="2147483729" r:id="rId66"/>
    <p:sldLayoutId id="2147483730" r:id="rId67"/>
    <p:sldLayoutId id="2147483731" r:id="rId68"/>
    <p:sldLayoutId id="2147483732" r:id="rId69"/>
    <p:sldLayoutId id="2147483733" r:id="rId70"/>
    <p:sldLayoutId id="2147483734" r:id="rId71"/>
    <p:sldLayoutId id="2147483735" r:id="rId72"/>
    <p:sldLayoutId id="2147483736" r:id="rId73"/>
    <p:sldLayoutId id="2147483737" r:id="rId74"/>
    <p:sldLayoutId id="2147483738" r:id="rId75"/>
    <p:sldLayoutId id="2147483739" r:id="rId76"/>
    <p:sldLayoutId id="2147483740" r:id="rId77"/>
    <p:sldLayoutId id="2147483741" r:id="rId78"/>
    <p:sldLayoutId id="2147483742" r:id="rId79"/>
    <p:sldLayoutId id="2147483743" r:id="rId80"/>
    <p:sldLayoutId id="2147483744" r:id="rId81"/>
    <p:sldLayoutId id="2147483745" r:id="rId82"/>
    <p:sldLayoutId id="2147483746" r:id="rId83"/>
    <p:sldLayoutId id="2147483747" r:id="rId84"/>
    <p:sldLayoutId id="2147483748" r:id="rId85"/>
    <p:sldLayoutId id="2147483749" r:id="rId86"/>
    <p:sldLayoutId id="2147483750" r:id="rId87"/>
    <p:sldLayoutId id="2147483751" r:id="rId88"/>
    <p:sldLayoutId id="2147483752" r:id="rId89"/>
    <p:sldLayoutId id="2147483753"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04311505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 id="2147483781" r:id="rId27"/>
    <p:sldLayoutId id="2147483782" r:id="rId28"/>
    <p:sldLayoutId id="2147483783" r:id="rId29"/>
    <p:sldLayoutId id="2147483784" r:id="rId30"/>
    <p:sldLayoutId id="2147483785" r:id="rId31"/>
    <p:sldLayoutId id="2147483786" r:id="rId32"/>
    <p:sldLayoutId id="2147483787" r:id="rId33"/>
    <p:sldLayoutId id="2147483788" r:id="rId34"/>
    <p:sldLayoutId id="2147483789" r:id="rId35"/>
    <p:sldLayoutId id="2147483790" r:id="rId36"/>
    <p:sldLayoutId id="2147483791" r:id="rId37"/>
    <p:sldLayoutId id="2147483792" r:id="rId38"/>
    <p:sldLayoutId id="2147483793" r:id="rId39"/>
    <p:sldLayoutId id="2147483794" r:id="rId40"/>
    <p:sldLayoutId id="2147483795" r:id="rId41"/>
    <p:sldLayoutId id="2147483796" r:id="rId42"/>
    <p:sldLayoutId id="2147483797" r:id="rId43"/>
    <p:sldLayoutId id="2147483798" r:id="rId44"/>
    <p:sldLayoutId id="2147483799" r:id="rId45"/>
    <p:sldLayoutId id="2147483800" r:id="rId46"/>
    <p:sldLayoutId id="2147483801" r:id="rId47"/>
    <p:sldLayoutId id="2147483802" r:id="rId48"/>
    <p:sldLayoutId id="2147483803" r:id="rId49"/>
    <p:sldLayoutId id="2147483804" r:id="rId50"/>
    <p:sldLayoutId id="2147483805" r:id="rId51"/>
    <p:sldLayoutId id="2147483806" r:id="rId52"/>
    <p:sldLayoutId id="2147483807" r:id="rId53"/>
    <p:sldLayoutId id="2147483808" r:id="rId54"/>
    <p:sldLayoutId id="2147483809" r:id="rId55"/>
    <p:sldLayoutId id="2147483810" r:id="rId56"/>
    <p:sldLayoutId id="2147483811" r:id="rId57"/>
    <p:sldLayoutId id="2147483812" r:id="rId58"/>
    <p:sldLayoutId id="2147483813" r:id="rId59"/>
    <p:sldLayoutId id="2147483814" r:id="rId60"/>
    <p:sldLayoutId id="2147483815" r:id="rId61"/>
    <p:sldLayoutId id="2147483816" r:id="rId62"/>
    <p:sldLayoutId id="2147483817" r:id="rId63"/>
    <p:sldLayoutId id="2147483818" r:id="rId64"/>
    <p:sldLayoutId id="2147483819" r:id="rId65"/>
    <p:sldLayoutId id="2147483820" r:id="rId66"/>
    <p:sldLayoutId id="2147483821" r:id="rId67"/>
    <p:sldLayoutId id="2147483822" r:id="rId68"/>
    <p:sldLayoutId id="2147483823" r:id="rId69"/>
    <p:sldLayoutId id="2147483824" r:id="rId70"/>
    <p:sldLayoutId id="2147483825" r:id="rId71"/>
    <p:sldLayoutId id="2147483826" r:id="rId72"/>
    <p:sldLayoutId id="2147483827" r:id="rId73"/>
    <p:sldLayoutId id="2147483828" r:id="rId74"/>
    <p:sldLayoutId id="2147483829" r:id="rId75"/>
    <p:sldLayoutId id="2147483830" r:id="rId76"/>
    <p:sldLayoutId id="2147483831" r:id="rId77"/>
    <p:sldLayoutId id="2147483832" r:id="rId78"/>
    <p:sldLayoutId id="2147483833" r:id="rId79"/>
    <p:sldLayoutId id="2147483834" r:id="rId80"/>
    <p:sldLayoutId id="2147483835" r:id="rId81"/>
    <p:sldLayoutId id="2147483836" r:id="rId82"/>
    <p:sldLayoutId id="2147483837" r:id="rId83"/>
    <p:sldLayoutId id="2147483838" r:id="rId84"/>
    <p:sldLayoutId id="2147483839" r:id="rId85"/>
    <p:sldLayoutId id="2147483840" r:id="rId86"/>
    <p:sldLayoutId id="2147483841" r:id="rId87"/>
    <p:sldLayoutId id="2147483842" r:id="rId88"/>
    <p:sldLayoutId id="2147483843" r:id="rId89"/>
    <p:sldLayoutId id="2147483844"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9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9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7.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E51F8BE4-4471-4971-812B-202927E548DD}"/>
              </a:ext>
            </a:extLst>
          </p:cNvPr>
          <p:cNvPicPr>
            <a:picLocks noChangeAspect="1"/>
          </p:cNvPicPr>
          <p:nvPr/>
        </p:nvPicPr>
        <p:blipFill>
          <a:blip r:embed="rId3"/>
          <a:stretch>
            <a:fillRect/>
          </a:stretch>
        </p:blipFill>
        <p:spPr>
          <a:xfrm>
            <a:off x="4060658" y="493487"/>
            <a:ext cx="7670932" cy="3960938"/>
          </a:xfrm>
          <a:prstGeom prst="rect">
            <a:avLst/>
          </a:prstGeom>
        </p:spPr>
      </p:pic>
      <p:pic>
        <p:nvPicPr>
          <p:cNvPr id="15"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89E0F6EE-4BA1-4FCE-8C20-69E77375B2DA}"/>
              </a:ext>
            </a:extLst>
          </p:cNvPr>
          <p:cNvPicPr>
            <a:picLocks noChangeAspect="1"/>
          </p:cNvPicPr>
          <p:nvPr/>
        </p:nvPicPr>
        <p:blipFill rotWithShape="1">
          <a:blip r:embed="rId4"/>
          <a:srcRect t="19122" b="25793"/>
          <a:stretch/>
        </p:blipFill>
        <p:spPr>
          <a:xfrm flipH="1">
            <a:off x="233008" y="3875315"/>
            <a:ext cx="3827649" cy="2982686"/>
          </a:xfrm>
          <a:prstGeom prst="rect">
            <a:avLst/>
          </a:prstGeom>
        </p:spPr>
      </p:pic>
    </p:spTree>
    <p:extLst>
      <p:ext uri="{BB962C8B-B14F-4D97-AF65-F5344CB8AC3E}">
        <p14:creationId xmlns:p14="http://schemas.microsoft.com/office/powerpoint/2010/main" val="2153219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238149"/>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ngôi nhà ở thành phố</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383514"/>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có những thiết bị hiện đại như ti vi màn hình phẳng, điều hòa,…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Tường của ngôi nhà được sơn màu hồng.</a:t>
            </a: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này mang lại cho em cảm giác tiện nghi.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CD2A9A9D-8C61-49F7-80AF-EBB77E351B1A}"/>
              </a:ext>
            </a:extLst>
          </p:cNvPr>
          <p:cNvPicPr>
            <a:picLocks noChangeAspect="1"/>
          </p:cNvPicPr>
          <p:nvPr/>
        </p:nvPicPr>
        <p:blipFill>
          <a:blip r:embed="rId4"/>
          <a:stretch>
            <a:fillRect/>
          </a:stretch>
        </p:blipFill>
        <p:spPr>
          <a:xfrm>
            <a:off x="7526439" y="1731148"/>
            <a:ext cx="4644151" cy="3084100"/>
          </a:xfrm>
          <a:prstGeom prst="rect">
            <a:avLst/>
          </a:prstGeom>
        </p:spPr>
      </p:pic>
    </p:spTree>
    <p:extLst>
      <p:ext uri="{BB962C8B-B14F-4D97-AF65-F5344CB8AC3E}">
        <p14:creationId xmlns:p14="http://schemas.microsoft.com/office/powerpoint/2010/main" val="1576650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2</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DA373730-D700-4973-9361-4987BA0E4242}"/>
              </a:ext>
            </a:extLst>
          </p:cNvPr>
          <p:cNvPicPr>
            <a:picLocks noChangeAspect="1"/>
          </p:cNvPicPr>
          <p:nvPr/>
        </p:nvPicPr>
        <p:blipFill>
          <a:blip r:embed="rId4"/>
          <a:stretch>
            <a:fillRect/>
          </a:stretch>
        </p:blipFill>
        <p:spPr>
          <a:xfrm>
            <a:off x="519880" y="4472385"/>
            <a:ext cx="7974259" cy="1627773"/>
          </a:xfrm>
          <a:prstGeom prst="rect">
            <a:avLst/>
          </a:prstGeom>
        </p:spPr>
      </p:pic>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par>
                                <p:cTn id="41" presetID="53" presetClass="entr" presetSubtype="16"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B825A84-402E-4838-B710-869F5C4BFD90}"/>
              </a:ext>
            </a:extLst>
          </p:cNvPr>
          <p:cNvSpPr/>
          <p:nvPr/>
        </p:nvSpPr>
        <p:spPr>
          <a:xfrm>
            <a:off x="1" y="0"/>
            <a:ext cx="12206448" cy="6905503"/>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文本框 5">
            <a:extLst>
              <a:ext uri="{FF2B5EF4-FFF2-40B4-BE49-F238E27FC236}">
                <a16:creationId xmlns:a16="http://schemas.microsoft.com/office/drawing/2014/main" id="{7755CB5D-DB8B-435B-9758-89C228B27254}"/>
              </a:ext>
            </a:extLst>
          </p:cNvPr>
          <p:cNvSpPr txBox="1"/>
          <p:nvPr/>
        </p:nvSpPr>
        <p:spPr>
          <a:xfrm>
            <a:off x="3099856" y="207622"/>
            <a:ext cx="7978832" cy="707886"/>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defTabSz="457200" fontAlgn="ctr">
              <a:defRPr/>
            </a:pPr>
            <a:r>
              <a:rPr lang="vi-VN" sz="4000" dirty="0">
                <a:solidFill>
                  <a:srgbClr val="F40653"/>
                </a:solidFill>
                <a:latin typeface="Calibri" panose="020F0502020204030204" pitchFamily="34" charset="0"/>
                <a:cs typeface="Calibri" panose="020F0502020204030204" pitchFamily="34" charset="0"/>
              </a:rPr>
              <a:t>Viết đoạn văn tả ngôi nhà của em.</a:t>
            </a:r>
          </a:p>
        </p:txBody>
      </p:sp>
      <p:pic>
        <p:nvPicPr>
          <p:cNvPr id="28" name="Picture 27" descr="A picture containing text, vector graphics&#10;&#10;Description automatically generated">
            <a:extLst>
              <a:ext uri="{FF2B5EF4-FFF2-40B4-BE49-F238E27FC236}">
                <a16:creationId xmlns:a16="http://schemas.microsoft.com/office/drawing/2014/main" id="{0B914596-7F56-4913-9567-FE2FD07BF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6" t="17419" r="24695" b="24946"/>
          <a:stretch/>
        </p:blipFill>
        <p:spPr>
          <a:xfrm>
            <a:off x="2486049" y="213873"/>
            <a:ext cx="613806" cy="640080"/>
          </a:xfrm>
          <a:prstGeom prst="rect">
            <a:avLst/>
          </a:prstGeom>
        </p:spPr>
      </p:pic>
      <p:sp>
        <p:nvSpPr>
          <p:cNvPr id="2" name="TextBox 1">
            <a:extLst>
              <a:ext uri="{FF2B5EF4-FFF2-40B4-BE49-F238E27FC236}">
                <a16:creationId xmlns:a16="http://schemas.microsoft.com/office/drawing/2014/main" id="{AEFDB8E9-55DD-4718-AF20-36B86C47C8AE}"/>
              </a:ext>
            </a:extLst>
          </p:cNvPr>
          <p:cNvSpPr txBox="1"/>
          <p:nvPr/>
        </p:nvSpPr>
        <p:spPr>
          <a:xfrm>
            <a:off x="528320" y="955040"/>
            <a:ext cx="5466080" cy="28752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000000"/>
              </a:solidFill>
              <a:effectLst/>
              <a:uFillTx/>
              <a:latin typeface="Helvetica Light"/>
              <a:ea typeface="Helvetica Light"/>
              <a:cs typeface="Helvetica Light"/>
              <a:sym typeface="Helvetica Light"/>
            </a:endParaRPr>
          </a:p>
        </p:txBody>
      </p:sp>
      <p:pic>
        <p:nvPicPr>
          <p:cNvPr id="1026" name="Picture 2" descr="Colorful Cartoon House on Blue Background. Illustration Stock Vector -  Illustration of landscape, grass: 60162977">
            <a:extLst>
              <a:ext uri="{FF2B5EF4-FFF2-40B4-BE49-F238E27FC236}">
                <a16:creationId xmlns:a16="http://schemas.microsoft.com/office/drawing/2014/main" id="{0CFB0BD7-56C4-41BD-B6FC-61CED1D5A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560" y="1016595"/>
            <a:ext cx="7071360" cy="53682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1"/>
            <a:ext cx="12230260" cy="6879521"/>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Tả</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ngôi</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nhà</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của</a:t>
            </a:r>
            <a:r>
              <a:rPr lang="en-US" sz="28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2800" b="1" dirty="0" err="1">
                <a:solidFill>
                  <a:srgbClr val="FF0000"/>
                </a:solidFill>
                <a:latin typeface="Calibri" panose="020F0502020204030204" pitchFamily="34" charset="0"/>
                <a:ea typeface="Helvetica Light"/>
                <a:cs typeface="Calibri" panose="020F0502020204030204" pitchFamily="34" charset="0"/>
                <a:sym typeface="Helvetica Light"/>
              </a:rPr>
              <a:t>em</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12104"/>
            <a:ext cx="2798841" cy="1015663"/>
            <a:chOff x="6961239" y="589254"/>
            <a:chExt cx="2477729" cy="1015663"/>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2" y="1232465"/>
            <a:ext cx="2270326" cy="1230979"/>
            <a:chOff x="9751144" y="980765"/>
            <a:chExt cx="2270326"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Gia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từ</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nào</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ở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26026" y="2301997"/>
            <a:ext cx="2107306" cy="1477329"/>
            <a:chOff x="8001419" y="2301997"/>
            <a:chExt cx="2107306"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01419" y="2495354"/>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bao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quát</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ngôi</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nhà</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9692640" y="491218"/>
            <a:ext cx="2436154" cy="683512"/>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8232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dạng</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10162914" y="2529305"/>
            <a:ext cx="2107306" cy="1015663"/>
            <a:chOff x="8189429" y="3216688"/>
            <a:chExt cx="1950550"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216242" y="3291057"/>
              <a:ext cx="192373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Cảnh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xung</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quanh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3948440" y="5131801"/>
            <a:ext cx="3223074" cy="1023442"/>
            <a:chOff x="1362828" y="4771339"/>
            <a:chExt cx="3229622" cy="1023442"/>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Đặc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điểm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nổi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bật</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47" name="Group 46">
            <a:extLst>
              <a:ext uri="{FF2B5EF4-FFF2-40B4-BE49-F238E27FC236}">
                <a16:creationId xmlns:a16="http://schemas.microsoft.com/office/drawing/2014/main" id="{77F60BE5-AE90-4545-8D15-5B3EAFED3902}"/>
              </a:ext>
            </a:extLst>
          </p:cNvPr>
          <p:cNvGrpSpPr/>
          <p:nvPr/>
        </p:nvGrpSpPr>
        <p:grpSpPr>
          <a:xfrm>
            <a:off x="-58107" y="5686037"/>
            <a:ext cx="3611989" cy="1135024"/>
            <a:chOff x="9701598" y="980765"/>
            <a:chExt cx="2309003" cy="553999"/>
          </a:xfrm>
        </p:grpSpPr>
        <p:sp>
          <p:nvSpPr>
            <p:cNvPr id="48" name="Rectangle: Rounded Corners 47">
              <a:extLst>
                <a:ext uri="{FF2B5EF4-FFF2-40B4-BE49-F238E27FC236}">
                  <a16:creationId xmlns:a16="http://schemas.microsoft.com/office/drawing/2014/main" id="{D5860A7A-00E9-4169-BE33-2AFDE628ACC4}"/>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49" name="TextBox 48">
              <a:extLst>
                <a:ext uri="{FF2B5EF4-FFF2-40B4-BE49-F238E27FC236}">
                  <a16:creationId xmlns:a16="http://schemas.microsoft.com/office/drawing/2014/main" id="{B4A2E777-4C72-4B29-8FEF-1BB28C576CE1}"/>
                </a:ext>
              </a:extLst>
            </p:cNvPr>
            <p:cNvSpPr txBox="1"/>
            <p:nvPr/>
          </p:nvSpPr>
          <p:spPr>
            <a:xfrm>
              <a:off x="9701598" y="984962"/>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rPr>
                <a:t>Bên</a:t>
              </a:r>
              <a:r>
                <a:rPr lang="en-US" sz="3200" b="0" i="0" dirty="0">
                  <a:solidFill>
                    <a:srgbClr val="000000"/>
                  </a:solidFill>
                  <a:effectLst/>
                  <a:latin typeface="OpenSans"/>
                </a:rPr>
                <a:t> </a:t>
              </a:r>
              <a:r>
                <a:rPr lang="en-US" sz="3200" b="0" i="0" dirty="0" err="1">
                  <a:solidFill>
                    <a:srgbClr val="000000"/>
                  </a:solidFill>
                  <a:effectLst/>
                  <a:latin typeface="OpenSans"/>
                </a:rPr>
                <a:t>trong</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bếp</a:t>
              </a:r>
              <a:r>
                <a:rPr lang="en-US" sz="3200" b="0" i="0" dirty="0">
                  <a:solidFill>
                    <a:srgbClr val="000000"/>
                  </a:solidFill>
                  <a:effectLst/>
                  <a:latin typeface="OpenSans"/>
                </a:rPr>
                <a:t>, </a:t>
              </a:r>
              <a:r>
                <a:rPr lang="en-US" sz="3200" b="0" i="0" dirty="0" err="1">
                  <a:solidFill>
                    <a:srgbClr val="000000"/>
                  </a:solidFill>
                  <a:effectLst/>
                  <a:latin typeface="OpenSans"/>
                </a:rPr>
                <a:t>phòng</a:t>
              </a:r>
              <a:r>
                <a:rPr lang="en-US" sz="3200" b="0" i="0" dirty="0">
                  <a:solidFill>
                    <a:srgbClr val="000000"/>
                  </a:solidFill>
                  <a:effectLst/>
                  <a:latin typeface="OpenSans"/>
                </a:rPr>
                <a:t> </a:t>
              </a:r>
              <a:r>
                <a:rPr lang="en-US" sz="3200" b="0" i="0" dirty="0" err="1">
                  <a:solidFill>
                    <a:srgbClr val="000000"/>
                  </a:solidFill>
                  <a:effectLst/>
                  <a:latin typeface="OpenSans"/>
                </a:rPr>
                <a:t>khách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0" name="Straight Arrow Connector 49">
            <a:extLst>
              <a:ext uri="{FF2B5EF4-FFF2-40B4-BE49-F238E27FC236}">
                <a16:creationId xmlns:a16="http://schemas.microsoft.com/office/drawing/2014/main" id="{25BBD30C-5858-4CD4-8A45-C8A0BAF8848E}"/>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E7569D2F-137F-473B-A0A9-73E4A3CF46F4}"/>
              </a:ext>
            </a:extLst>
          </p:cNvPr>
          <p:cNvGrpSpPr/>
          <p:nvPr/>
        </p:nvGrpSpPr>
        <p:grpSpPr>
          <a:xfrm>
            <a:off x="-90649" y="4019785"/>
            <a:ext cx="4159298" cy="1085377"/>
            <a:chOff x="8521448" y="2059364"/>
            <a:chExt cx="1569690" cy="558244"/>
          </a:xfrm>
        </p:grpSpPr>
        <p:sp>
          <p:nvSpPr>
            <p:cNvPr id="52" name="Rectangle: Rounded Corners 51">
              <a:extLst>
                <a:ext uri="{FF2B5EF4-FFF2-40B4-BE49-F238E27FC236}">
                  <a16:creationId xmlns:a16="http://schemas.microsoft.com/office/drawing/2014/main" id="{A2211FD2-C54B-4B8E-9AB9-E189C2922BF1}"/>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53" name="TextBox 52">
              <a:extLst>
                <a:ext uri="{FF2B5EF4-FFF2-40B4-BE49-F238E27FC236}">
                  <a16:creationId xmlns:a16="http://schemas.microsoft.com/office/drawing/2014/main" id="{F648744E-667E-4B04-B1DB-2F44A49A37AC}"/>
                </a:ext>
              </a:extLst>
            </p:cNvPr>
            <p:cNvSpPr txBox="1"/>
            <p:nvPr/>
          </p:nvSpPr>
          <p:spPr>
            <a:xfrm>
              <a:off x="8521448" y="2063561"/>
              <a:ext cx="1569690" cy="55404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Bên ngoài (mái, tường, vách, cửa sổ</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54" name="Straight Arrow Connector 53">
            <a:extLst>
              <a:ext uri="{FF2B5EF4-FFF2-40B4-BE49-F238E27FC236}">
                <a16:creationId xmlns:a16="http://schemas.microsoft.com/office/drawing/2014/main" id="{608EDE4E-C3DA-43EA-A551-12CD1FA66FB2}"/>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D997BF0-F454-469E-9226-9C73FD04AE67}"/>
              </a:ext>
            </a:extLst>
          </p:cNvPr>
          <p:cNvCxnSpPr>
            <a:cxnSpLocks/>
          </p:cNvCxnSpPr>
          <p:nvPr/>
        </p:nvCxnSpPr>
        <p:spPr>
          <a:xfrm>
            <a:off x="7194922" y="4296518"/>
            <a:ext cx="1478610" cy="8352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3E88DF27-C4B8-4B83-AEA1-16E43BE7B6A9}"/>
              </a:ext>
            </a:extLst>
          </p:cNvPr>
          <p:cNvGrpSpPr/>
          <p:nvPr/>
        </p:nvGrpSpPr>
        <p:grpSpPr>
          <a:xfrm>
            <a:off x="8584769" y="4987227"/>
            <a:ext cx="3223074" cy="1023442"/>
            <a:chOff x="1362828" y="4771339"/>
            <a:chExt cx="3229622" cy="1023442"/>
          </a:xfrm>
          <a:solidFill>
            <a:schemeClr val="accent1">
              <a:lumMod val="20000"/>
              <a:lumOff val="80000"/>
            </a:schemeClr>
          </a:solidFill>
        </p:grpSpPr>
        <p:sp>
          <p:nvSpPr>
            <p:cNvPr id="57" name="Rectangle: Rounded Corners 56">
              <a:extLst>
                <a:ext uri="{FF2B5EF4-FFF2-40B4-BE49-F238E27FC236}">
                  <a16:creationId xmlns:a16="http://schemas.microsoft.com/office/drawing/2014/main" id="{A85A0BF9-652E-429A-B38F-1BE9BD1A6ABF}"/>
                </a:ext>
              </a:extLst>
            </p:cNvPr>
            <p:cNvSpPr/>
            <p:nvPr/>
          </p:nvSpPr>
          <p:spPr>
            <a:xfrm>
              <a:off x="1451771" y="4771339"/>
              <a:ext cx="2971082" cy="958645"/>
            </a:xfrm>
            <a:prstGeom prst="roundRect">
              <a:avLst/>
            </a:prstGeom>
            <a:grp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58" name="TextBox 57">
              <a:extLst>
                <a:ext uri="{FF2B5EF4-FFF2-40B4-BE49-F238E27FC236}">
                  <a16:creationId xmlns:a16="http://schemas.microsoft.com/office/drawing/2014/main" id="{F067EF78-0F87-48D9-9596-4FCB67A3E20E}"/>
                </a:ext>
              </a:extLst>
            </p:cNvPr>
            <p:cNvSpPr txBox="1"/>
            <p:nvPr/>
          </p:nvSpPr>
          <p:spPr>
            <a:xfrm>
              <a:off x="1362828" y="4779118"/>
              <a:ext cx="3229622" cy="1015663"/>
            </a:xfrm>
            <a:prstGeom prst="rect">
              <a:avLst/>
            </a:prstGeom>
            <a:grp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b="1" dirty="0" err="1">
                  <a:solidFill>
                    <a:srgbClr val="890696"/>
                  </a:solidFill>
                  <a:latin typeface="Calibri" panose="020F0502020204030204" pitchFamily="34" charset="0"/>
                  <a:cs typeface="Calibri" panose="020F0502020204030204" pitchFamily="34" charset="0"/>
                </a:rPr>
                <a:t>Tình</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cảm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của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em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với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ngôi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nhà</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barn(inVertical)">
                                      <p:cBhvr>
                                        <p:cTn id="60" dur="500"/>
                                        <p:tgtEl>
                                          <p:spTgt spid="43"/>
                                        </p:tgtEl>
                                      </p:cBhvr>
                                    </p:animEffect>
                                  </p:childTnLst>
                                </p:cTn>
                              </p:par>
                            </p:childTnLst>
                          </p:cTn>
                        </p:par>
                        <p:par>
                          <p:cTn id="61" fill="hold">
                            <p:stCondLst>
                              <p:cond delay="500"/>
                            </p:stCondLst>
                            <p:childTnLst>
                              <p:par>
                                <p:cTn id="62" presetID="6" presetClass="entr" presetSubtype="32"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circle(out)">
                                      <p:cBhvr>
                                        <p:cTn id="64" dur="500"/>
                                        <p:tgtEl>
                                          <p:spTgt spid="44"/>
                                        </p:tgtEl>
                                      </p:cBhvr>
                                    </p:animEffect>
                                  </p:childTnLst>
                                  <p:subTnLst>
                                    <p:audio>
                                      <p:cMediaNode>
                                        <p:cTn display="0" masterRel="sameClick">
                                          <p:stCondLst>
                                            <p:cond evt="begin" delay="0">
                                              <p:tn val="62"/>
                                            </p:cond>
                                          </p:stCondLst>
                                          <p:endCondLst>
                                            <p:cond evt="onStopAudio" delay="0">
                                              <p:tgtEl>
                                                <p:sldTgt/>
                                              </p:tgtEl>
                                            </p:cond>
                                          </p:endCondLst>
                                        </p:cTn>
                                        <p:tgtEl>
                                          <p:sndTgt r:embed="rId2" name="Trò-chơi-chíu.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barn(inVertical)">
                                      <p:cBhvr>
                                        <p:cTn id="69" dur="500"/>
                                        <p:tgtEl>
                                          <p:spTgt spid="5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barn(inVertical)">
                                      <p:cBhvr>
                                        <p:cTn id="78" dur="500"/>
                                        <p:tgtEl>
                                          <p:spTgt spid="54"/>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wipe(right)">
                                      <p:cBhvr>
                                        <p:cTn id="82" dur="500"/>
                                        <p:tgtEl>
                                          <p:spTgt spid="47"/>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barn(inVertical)">
                                      <p:cBhvr>
                                        <p:cTn id="87" dur="500"/>
                                        <p:tgtEl>
                                          <p:spTgt spid="55"/>
                                        </p:tgtEl>
                                      </p:cBhvr>
                                    </p:animEffect>
                                  </p:childTnLst>
                                </p:cTn>
                              </p:par>
                            </p:childTnLst>
                          </p:cTn>
                        </p:par>
                        <p:par>
                          <p:cTn id="88" fill="hold">
                            <p:stCondLst>
                              <p:cond delay="500"/>
                            </p:stCondLst>
                            <p:childTnLst>
                              <p:par>
                                <p:cTn id="89" presetID="6" presetClass="entr" presetSubtype="32" fill="hold" nodeType="after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circle(out)">
                                      <p:cBhvr>
                                        <p:cTn id="91" dur="500"/>
                                        <p:tgtEl>
                                          <p:spTgt spid="56"/>
                                        </p:tgtEl>
                                      </p:cBhvr>
                                    </p:animEffect>
                                  </p:childTnLst>
                                  <p:subTnLst>
                                    <p:audio>
                                      <p:cMediaNode>
                                        <p:cTn display="0" masterRel="sameClick">
                                          <p:stCondLst>
                                            <p:cond evt="begin" delay="0">
                                              <p:tn val="8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230560"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299788" y="1507772"/>
            <a:ext cx="7872252" cy="5262979"/>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800" dirty="0">
                <a:solidFill>
                  <a:srgbClr val="000000"/>
                </a:solidFill>
                <a:latin typeface="Calibri" panose="020F0502020204030204" pitchFamily="34" charset="0"/>
                <a:cs typeface="Calibri" panose="020F0502020204030204" pitchFamily="34" charset="0"/>
              </a:rPr>
              <a:t>Ngôi nhà của gia đình em vừa được xây một năm trước. Nó gồm có ba tầng và rất rộng rãi. Phía trước nhà có một khoảng sân. Bên ngoài, nhà được sơn màu xanh dương. Bên trong, các phòng được sơn màu vàng nhạt. Tầng thứ nhất gồm có phòng khách, phòng bếp và phòng ngủ của bố mẹ em. Tầng thứ hai gồm có phòng thờ, phòng đọc sách, phòng ngủ của em và chị gái. Các đồ dùng trong nhà đều còn rất mới. Trên cùng là tầng thượng có rất nhiều cây cảnh của bố. Những lúc rảnh rỗi, cả gia đình em lại lên sân thượng ngồi hóng mát, trò chuyện. Em rất thích ngôi nhà mới của mình.</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5"/>
          <a:stretch>
            <a:fillRect/>
          </a:stretch>
        </p:blipFill>
        <p:spPr>
          <a:xfrm>
            <a:off x="1378015" y="-683507"/>
            <a:ext cx="5828281" cy="32555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500"/>
                                        <p:tgtEl>
                                          <p:spTgt spid="7"/>
                                        </p:tgtEl>
                                      </p:cBhvr>
                                    </p:animEffect>
                                  </p:childTnLst>
                                </p:cTn>
                              </p:par>
                            </p:childTnLst>
                          </p:cTn>
                        </p:par>
                        <p:par>
                          <p:cTn id="14" fill="hold">
                            <p:stCondLst>
                              <p:cond delay="1000"/>
                            </p:stCondLst>
                            <p:childTnLst>
                              <p:par>
                                <p:cTn id="15" presetID="2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6" name="Picture 5">
            <a:extLst>
              <a:ext uri="{FF2B5EF4-FFF2-40B4-BE49-F238E27FC236}">
                <a16:creationId xmlns:a16="http://schemas.microsoft.com/office/drawing/2014/main" id="{CA940916-5A1F-4BD1-BE7C-71862F69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6895" y="2789330"/>
            <a:ext cx="5029200" cy="5029200"/>
          </a:xfrm>
          <a:prstGeom prst="rect">
            <a:avLst/>
          </a:prstGeom>
        </p:spPr>
      </p:pic>
      <p:grpSp>
        <p:nvGrpSpPr>
          <p:cNvPr id="7" name="Group 6">
            <a:extLst>
              <a:ext uri="{FF2B5EF4-FFF2-40B4-BE49-F238E27FC236}">
                <a16:creationId xmlns:a16="http://schemas.microsoft.com/office/drawing/2014/main" id="{89F7A1C5-BDB9-4C8B-8E0D-7063DFB5E708}"/>
              </a:ext>
            </a:extLst>
          </p:cNvPr>
          <p:cNvGrpSpPr/>
          <p:nvPr/>
        </p:nvGrpSpPr>
        <p:grpSpPr>
          <a:xfrm>
            <a:off x="8433756" y="731726"/>
            <a:ext cx="3840480" cy="3840480"/>
            <a:chOff x="8230560" y="731726"/>
            <a:chExt cx="3840480" cy="3840480"/>
          </a:xfrm>
        </p:grpSpPr>
        <p:pic>
          <p:nvPicPr>
            <p:cNvPr id="8" name="Picture 7" descr="A picture containing text, accessory&#10;&#10;Description automatically generated">
              <a:extLst>
                <a:ext uri="{FF2B5EF4-FFF2-40B4-BE49-F238E27FC236}">
                  <a16:creationId xmlns:a16="http://schemas.microsoft.com/office/drawing/2014/main" id="{9F17BC90-A39E-484C-B0C6-95C528F22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9" name="TextBox 8">
              <a:extLst>
                <a:ext uri="{FF2B5EF4-FFF2-40B4-BE49-F238E27FC236}">
                  <a16:creationId xmlns:a16="http://schemas.microsoft.com/office/drawing/2014/main" id="{FF2FC547-6F85-494F-AFFC-3BC419447D88}"/>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10" name="TextBox 9">
            <a:extLst>
              <a:ext uri="{FF2B5EF4-FFF2-40B4-BE49-F238E27FC236}">
                <a16:creationId xmlns:a16="http://schemas.microsoft.com/office/drawing/2014/main" id="{53637ED9-0870-46E4-B37D-1AA74F2F00EB}"/>
              </a:ext>
            </a:extLst>
          </p:cNvPr>
          <p:cNvSpPr txBox="1"/>
          <p:nvPr/>
        </p:nvSpPr>
        <p:spPr>
          <a:xfrm>
            <a:off x="116112" y="1231023"/>
            <a:ext cx="8258645" cy="5293757"/>
          </a:xfrm>
          <a:custGeom>
            <a:avLst/>
            <a:gdLst>
              <a:gd name="connsiteX0" fmla="*/ 0 w 7872252"/>
              <a:gd name="connsiteY0" fmla="*/ 0 h 4893647"/>
              <a:gd name="connsiteX1" fmla="*/ 7872252 w 7872252"/>
              <a:gd name="connsiteY1" fmla="*/ 0 h 4893647"/>
              <a:gd name="connsiteX2" fmla="*/ 7872252 w 7872252"/>
              <a:gd name="connsiteY2" fmla="*/ 4893647 h 4893647"/>
              <a:gd name="connsiteX3" fmla="*/ 0 w 7872252"/>
              <a:gd name="connsiteY3" fmla="*/ 4893647 h 4893647"/>
              <a:gd name="connsiteX4" fmla="*/ 0 w 7872252"/>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893647" fill="none" extrusionOk="0">
                <a:moveTo>
                  <a:pt x="0" y="0"/>
                </a:moveTo>
                <a:cubicBezTo>
                  <a:pt x="1582630" y="9338"/>
                  <a:pt x="4753962" y="118926"/>
                  <a:pt x="7872252" y="0"/>
                </a:cubicBezTo>
                <a:cubicBezTo>
                  <a:pt x="7874750" y="794942"/>
                  <a:pt x="7790302" y="2878903"/>
                  <a:pt x="7872252" y="4893647"/>
                </a:cubicBezTo>
                <a:cubicBezTo>
                  <a:pt x="6721078" y="4968622"/>
                  <a:pt x="1600643" y="5024047"/>
                  <a:pt x="0" y="4893647"/>
                </a:cubicBezTo>
                <a:cubicBezTo>
                  <a:pt x="94029" y="3306712"/>
                  <a:pt x="57206" y="2325877"/>
                  <a:pt x="0" y="0"/>
                </a:cubicBezTo>
                <a:close/>
              </a:path>
              <a:path w="7872252" h="4893647" stroke="0" extrusionOk="0">
                <a:moveTo>
                  <a:pt x="0" y="0"/>
                </a:moveTo>
                <a:cubicBezTo>
                  <a:pt x="1934348" y="-62486"/>
                  <a:pt x="4255902" y="158418"/>
                  <a:pt x="7872252" y="0"/>
                </a:cubicBezTo>
                <a:cubicBezTo>
                  <a:pt x="7715098" y="1306157"/>
                  <a:pt x="7704024" y="2787755"/>
                  <a:pt x="7872252" y="4893647"/>
                </a:cubicBezTo>
                <a:cubicBezTo>
                  <a:pt x="5180451" y="5044120"/>
                  <a:pt x="178376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600" dirty="0">
                <a:solidFill>
                  <a:srgbClr val="000000"/>
                </a:solidFill>
                <a:latin typeface="Calibri" panose="020F0502020204030204" pitchFamily="34" charset="0"/>
                <a:cs typeface="Calibri" panose="020F0502020204030204" pitchFamily="34" charset="0"/>
              </a:rPr>
              <a:t>Ngôi nhà của em không được xây bằng xi măng cốt thép. Nó được làm bằng gỗ tre mộc mạc, đơn sơ là kỉ niệm về ông em. Căn nhà gồm có một phòng khách và hai phòng ngủ. Còn khu vực nhà bếp thì được tách riêng ra ở một khu nhà khác. Căn phòng nào cũng được mẹ em sắp xếp gọn gàng ngăn nắp. Các phòng được trang trí trông rất đẹp. Căn phòng thứ nhất đặt một chiếc tủ thờ và một bộ ghế gỗ hương. Bên trái là chiếc tủ ti vi. Đây cũng chính là phòng tiếp khách và là chỗ gia đình em sum họp vào buổi tối. Một phòng ngủ dành cho bố mẹ. Một phòng ngủ là của em. Em rất yêu quý ngôi nhà của em. Vì nơi đó lưu giữ biết bao kỉ niệm đẹp. Ngôi nhà và cuộc sống thân yêu của em là thể đấy em cảm thấy hạnh phúc khi được ở trong ngôi nhà này.</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4"/>
          <a:stretch>
            <a:fillRect/>
          </a:stretch>
        </p:blipFill>
        <p:spPr>
          <a:xfrm>
            <a:off x="1408379" y="-896047"/>
            <a:ext cx="5828281" cy="3255546"/>
          </a:xfrm>
          <a:prstGeom prst="rect">
            <a:avLst/>
          </a:prstGeom>
        </p:spPr>
      </p:pic>
    </p:spTree>
    <p:extLst>
      <p:ext uri="{BB962C8B-B14F-4D97-AF65-F5344CB8AC3E}">
        <p14:creationId xmlns:p14="http://schemas.microsoft.com/office/powerpoint/2010/main" val="42654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275"/>
                                        </p:tgtEl>
                                        <p:attrNameLst>
                                          <p:attrName>style.visibility</p:attrName>
                                        </p:attrNameLst>
                                      </p:cBhvr>
                                      <p:to>
                                        <p:strVal val="visible"/>
                                      </p:to>
                                    </p:set>
                                    <p:anim calcmode="lin" valueType="num">
                                      <p:cBhvr additive="base">
                                        <p:cTn id="7" dur="500" fill="hold"/>
                                        <p:tgtEl>
                                          <p:spTgt spid="1275"/>
                                        </p:tgtEl>
                                        <p:attrNameLst>
                                          <p:attrName>ppt_x</p:attrName>
                                        </p:attrNameLst>
                                      </p:cBhvr>
                                      <p:tavLst>
                                        <p:tav tm="0">
                                          <p:val>
                                            <p:strVal val="1+#ppt_w/2"/>
                                          </p:val>
                                        </p:tav>
                                        <p:tav tm="100000">
                                          <p:val>
                                            <p:strVal val="#ppt_x"/>
                                          </p:val>
                                        </p:tav>
                                      </p:tavLst>
                                    </p:anim>
                                    <p:anim calcmode="lin" valueType="num">
                                      <p:cBhvr additive="base">
                                        <p:cTn id="8" dur="500" fill="hold"/>
                                        <p:tgtEl>
                                          <p:spTgt spid="12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500"/>
                                        <p:tgtEl>
                                          <p:spTgt spid="7"/>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edge">
                                      <p:cBhvr>
                                        <p:cTn id="2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3">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3">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3">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4">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4">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5"/>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3</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5" name="Picture 4">
            <a:extLst>
              <a:ext uri="{FF2B5EF4-FFF2-40B4-BE49-F238E27FC236}">
                <a16:creationId xmlns:a16="http://schemas.microsoft.com/office/drawing/2014/main" id="{4E67ED9C-8F59-4B72-861C-8D133F8E2638}"/>
              </a:ext>
            </a:extLst>
          </p:cNvPr>
          <p:cNvPicPr>
            <a:picLocks noChangeAspect="1"/>
          </p:cNvPicPr>
          <p:nvPr/>
        </p:nvPicPr>
        <p:blipFill>
          <a:blip r:embed="rId4"/>
          <a:stretch>
            <a:fillRect/>
          </a:stretch>
        </p:blipFill>
        <p:spPr>
          <a:xfrm>
            <a:off x="1482335" y="3527902"/>
            <a:ext cx="6919560" cy="2420322"/>
          </a:xfrm>
          <a:prstGeom prst="rect">
            <a:avLst/>
          </a:prstGeom>
        </p:spPr>
      </p:pic>
    </p:spTree>
    <p:extLst>
      <p:ext uri="{BB962C8B-B14F-4D97-AF65-F5344CB8AC3E}">
        <p14:creationId xmlns:p14="http://schemas.microsoft.com/office/powerpoint/2010/main" val="3186293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1415143" y="275964"/>
            <a:ext cx="10221686" cy="1291623"/>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4978" y="662219"/>
              <a:ext cx="2370250" cy="890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i="0" dirty="0" err="1">
                  <a:solidFill>
                    <a:srgbClr val="002060"/>
                  </a:solidFill>
                  <a:effectLst/>
                  <a:latin typeface="Arial" panose="020B0604020202020204" pitchFamily="34" charset="0"/>
                  <a:cs typeface="Arial" panose="020B0604020202020204" pitchFamily="34" charset="0"/>
                </a:rPr>
                <a:t>Vẽ</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ngôi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nhà</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yêu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thích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Viết</a:t>
              </a:r>
              <a:r>
                <a:rPr lang="en-US" sz="3600" b="1" i="0" dirty="0">
                  <a:solidFill>
                    <a:srgbClr val="002060"/>
                  </a:solidFill>
                  <a:effectLst/>
                  <a:latin typeface="Arial" panose="020B0604020202020204" pitchFamily="34" charset="0"/>
                  <a:cs typeface="Arial" panose="020B0604020202020204" pitchFamily="34" charset="0"/>
                </a:rPr>
                <a:t> 2 - 3 </a:t>
              </a:r>
              <a:r>
                <a:rPr lang="en-US" sz="3600" b="1" i="0" dirty="0" err="1">
                  <a:solidFill>
                    <a:srgbClr val="002060"/>
                  </a:solidFill>
                  <a:effectLst/>
                  <a:latin typeface="Arial" panose="020B0604020202020204" pitchFamily="34" charset="0"/>
                  <a:cs typeface="Arial" panose="020B0604020202020204" pitchFamily="34" charset="0"/>
                </a:rPr>
                <a:t>câu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giới</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thiệu</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bức</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tranh</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của</a:t>
              </a:r>
              <a:r>
                <a:rPr lang="en-US" sz="3600" b="1" i="0" dirty="0">
                  <a:solidFill>
                    <a:srgbClr val="002060"/>
                  </a:solidFill>
                  <a:effectLst/>
                  <a:latin typeface="Arial" panose="020B0604020202020204" pitchFamily="34" charset="0"/>
                  <a:cs typeface="Arial" panose="020B0604020202020204" pitchFamily="34" charset="0"/>
                </a:rPr>
                <a:t> </a:t>
              </a:r>
              <a:r>
                <a:rPr lang="en-US" sz="3600" b="1" i="0" dirty="0" err="1">
                  <a:solidFill>
                    <a:srgbClr val="002060"/>
                  </a:solidFill>
                  <a:effectLst/>
                  <a:latin typeface="Arial" panose="020B0604020202020204" pitchFamily="34" charset="0"/>
                  <a:cs typeface="Arial" panose="020B0604020202020204" pitchFamily="34" charset="0"/>
                </a:rPr>
                <a:t>em</a:t>
              </a:r>
              <a:r>
                <a:rPr lang="en-US" sz="3600" b="1" i="0" dirty="0">
                  <a:solidFill>
                    <a:srgbClr val="002060"/>
                  </a:solidFill>
                  <a:effectLst/>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13C28433-FF88-4747-B387-00AE6FA78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49513"/>
            <a:ext cx="6598784" cy="492344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C65EF81-0D6A-472E-92AE-3DCCF1219807}"/>
              </a:ext>
            </a:extLst>
          </p:cNvPr>
          <p:cNvSpPr txBox="1"/>
          <p:nvPr/>
        </p:nvSpPr>
        <p:spPr>
          <a:xfrm>
            <a:off x="6457275" y="1870985"/>
            <a:ext cx="5593211" cy="4154984"/>
          </a:xfrm>
          <a:custGeom>
            <a:avLst/>
            <a:gdLst>
              <a:gd name="connsiteX0" fmla="*/ 0 w 5593211"/>
              <a:gd name="connsiteY0" fmla="*/ 0 h 4154984"/>
              <a:gd name="connsiteX1" fmla="*/ 5593211 w 5593211"/>
              <a:gd name="connsiteY1" fmla="*/ 0 h 4154984"/>
              <a:gd name="connsiteX2" fmla="*/ 5593211 w 5593211"/>
              <a:gd name="connsiteY2" fmla="*/ 4154984 h 4154984"/>
              <a:gd name="connsiteX3" fmla="*/ 0 w 5593211"/>
              <a:gd name="connsiteY3" fmla="*/ 4154984 h 4154984"/>
              <a:gd name="connsiteX4" fmla="*/ 0 w 5593211"/>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3211" h="4154984" fill="none" extrusionOk="0">
                <a:moveTo>
                  <a:pt x="0" y="0"/>
                </a:moveTo>
                <a:cubicBezTo>
                  <a:pt x="2694979" y="9338"/>
                  <a:pt x="4443688" y="118926"/>
                  <a:pt x="5593211" y="0"/>
                </a:cubicBezTo>
                <a:cubicBezTo>
                  <a:pt x="5595709" y="1015606"/>
                  <a:pt x="5511261" y="3543642"/>
                  <a:pt x="5593211" y="4154984"/>
                </a:cubicBezTo>
                <a:cubicBezTo>
                  <a:pt x="3100175" y="4229959"/>
                  <a:pt x="1198139" y="4285384"/>
                  <a:pt x="0" y="4154984"/>
                </a:cubicBezTo>
                <a:cubicBezTo>
                  <a:pt x="94029" y="3270523"/>
                  <a:pt x="57206" y="2030919"/>
                  <a:pt x="0" y="0"/>
                </a:cubicBezTo>
                <a:close/>
              </a:path>
              <a:path w="5593211" h="4154984" stroke="0" extrusionOk="0">
                <a:moveTo>
                  <a:pt x="0" y="0"/>
                </a:moveTo>
                <a:cubicBezTo>
                  <a:pt x="1418514" y="-62486"/>
                  <a:pt x="4676208" y="158418"/>
                  <a:pt x="5593211" y="0"/>
                </a:cubicBezTo>
                <a:cubicBezTo>
                  <a:pt x="5436057" y="1009831"/>
                  <a:pt x="5424983" y="3378395"/>
                  <a:pt x="5593211" y="4154984"/>
                </a:cubicBezTo>
                <a:cubicBezTo>
                  <a:pt x="4336437" y="4305457"/>
                  <a:pt x="1238760"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4400" dirty="0">
                <a:solidFill>
                  <a:srgbClr val="000000"/>
                </a:solidFill>
                <a:latin typeface="Calibri" panose="020F0502020204030204" pitchFamily="34" charset="0"/>
                <a:cs typeface="Calibri" panose="020F0502020204030204" pitchFamily="34" charset="0"/>
              </a:rPr>
              <a:t>Đây là ngôi nhà mà em yêu thích. Ngôi nhà đơn giản nhưng ấm cúng. Hàng ngày được đón ánh nắng mặc trời rực rỡ.</a:t>
            </a:r>
          </a:p>
        </p:txBody>
      </p:sp>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0" presetClass="entr" presetSubtype="0" fill="hold" grpId="0" nodeType="after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edge">
                                      <p:cBhvr>
                                        <p:cTn id="17" dur="75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wipe(down)">
                                      <p:cBhvr>
                                        <p:cTn id="22"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AC984B08-CDA3-422C-B568-8A9BF106CF63}"/>
              </a:ext>
            </a:extLst>
          </p:cNvPr>
          <p:cNvPicPr>
            <a:picLocks noChangeAspect="1"/>
          </p:cNvPicPr>
          <p:nvPr/>
        </p:nvPicPr>
        <p:blipFill>
          <a:blip r:embed="rId3"/>
          <a:stretch>
            <a:fillRect/>
          </a:stretch>
        </p:blipFill>
        <p:spPr>
          <a:xfrm>
            <a:off x="1785257" y="3429000"/>
            <a:ext cx="8909077" cy="4187810"/>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i hát Nhà Của Tôi">
            <a:hlinkClick r:id="" action="ppaction://media"/>
            <a:extLst>
              <a:ext uri="{FF2B5EF4-FFF2-40B4-BE49-F238E27FC236}">
                <a16:creationId xmlns:a16="http://schemas.microsoft.com/office/drawing/2014/main" id="{5A6D3F05-978F-4F92-AE60-5195E99431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067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90D354C-44A1-411D-A255-C1E5C3A34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1DBD214B-48AA-4BFE-9B9F-871FAB269A8C}"/>
              </a:ext>
            </a:extLst>
          </p:cNvPr>
          <p:cNvSpPr/>
          <p:nvPr/>
        </p:nvSpPr>
        <p:spPr>
          <a:xfrm>
            <a:off x="2310704" y="2324694"/>
            <a:ext cx="8402321" cy="35579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 name="Group 12">
            <a:extLst>
              <a:ext uri="{FF2B5EF4-FFF2-40B4-BE49-F238E27FC236}">
                <a16:creationId xmlns:a16="http://schemas.microsoft.com/office/drawing/2014/main" id="{3120D6BE-76C9-4615-B916-00D585BD50D3}"/>
              </a:ext>
            </a:extLst>
          </p:cNvPr>
          <p:cNvGrpSpPr/>
          <p:nvPr/>
        </p:nvGrpSpPr>
        <p:grpSpPr>
          <a:xfrm>
            <a:off x="4611799" y="2505670"/>
            <a:ext cx="3501971" cy="923330"/>
            <a:chOff x="4052536" y="825395"/>
            <a:chExt cx="2423888" cy="923330"/>
          </a:xfrm>
        </p:grpSpPr>
        <p:sp>
          <p:nvSpPr>
            <p:cNvPr id="14" name="矩形: 圆角 10">
              <a:extLst>
                <a:ext uri="{FF2B5EF4-FFF2-40B4-BE49-F238E27FC236}">
                  <a16:creationId xmlns:a16="http://schemas.microsoft.com/office/drawing/2014/main" id="{56207720-0FB3-41FA-B406-26EA09A7B9F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5" name="TextBox 14">
              <a:extLst>
                <a:ext uri="{FF2B5EF4-FFF2-40B4-BE49-F238E27FC236}">
                  <a16:creationId xmlns:a16="http://schemas.microsoft.com/office/drawing/2014/main" id="{9EAE1AAF-5B39-424B-9070-D85614EC28F8}"/>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pic>
        <p:nvPicPr>
          <p:cNvPr id="6" name="Picture 5">
            <a:extLst>
              <a:ext uri="{FF2B5EF4-FFF2-40B4-BE49-F238E27FC236}">
                <a16:creationId xmlns:a16="http://schemas.microsoft.com/office/drawing/2014/main" id="{64672BB0-9FC9-4CC3-B100-B38524E887D7}"/>
              </a:ext>
            </a:extLst>
          </p:cNvPr>
          <p:cNvPicPr>
            <a:picLocks noChangeAspect="1"/>
          </p:cNvPicPr>
          <p:nvPr/>
        </p:nvPicPr>
        <p:blipFill>
          <a:blip r:embed="rId3"/>
          <a:stretch>
            <a:fillRect/>
          </a:stretch>
        </p:blipFill>
        <p:spPr>
          <a:xfrm>
            <a:off x="2930443" y="3426003"/>
            <a:ext cx="6803726" cy="2780017"/>
          </a:xfrm>
          <a:prstGeom prst="rect">
            <a:avLst/>
          </a:prstGeom>
        </p:spPr>
      </p:pic>
    </p:spTree>
    <p:extLst>
      <p:ext uri="{BB962C8B-B14F-4D97-AF65-F5344CB8AC3E}">
        <p14:creationId xmlns:p14="http://schemas.microsoft.com/office/powerpoint/2010/main" val="222803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5495" b="25495"/>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8" name="组合 14">
            <a:extLst>
              <a:ext uri="{FF2B5EF4-FFF2-40B4-BE49-F238E27FC236}">
                <a16:creationId xmlns:a16="http://schemas.microsoft.com/office/drawing/2014/main" id="{36F0F926-938D-479E-8527-242778AA59FD}"/>
              </a:ext>
            </a:extLst>
          </p:cNvPr>
          <p:cNvGrpSpPr/>
          <p:nvPr/>
        </p:nvGrpSpPr>
        <p:grpSpPr>
          <a:xfrm>
            <a:off x="785804" y="841906"/>
            <a:ext cx="2680763" cy="2062099"/>
            <a:chOff x="123143" y="835189"/>
            <a:chExt cx="2680763" cy="2062099"/>
          </a:xfrm>
          <a:effectLst>
            <a:outerShdw blurRad="50800" dist="38100" dir="2700000" algn="tl" rotWithShape="0">
              <a:prstClr val="black">
                <a:alpha val="40000"/>
              </a:prstClr>
            </a:outerShdw>
          </a:effectLst>
        </p:grpSpPr>
        <p:sp>
          <p:nvSpPr>
            <p:cNvPr id="9" name="对话气泡: 矩形 13">
              <a:extLst>
                <a:ext uri="{FF2B5EF4-FFF2-40B4-BE49-F238E27FC236}">
                  <a16:creationId xmlns:a16="http://schemas.microsoft.com/office/drawing/2014/main" id="{47196B09-A95A-4353-99C0-8491BBDF705D}"/>
                </a:ext>
              </a:extLst>
            </p:cNvPr>
            <p:cNvSpPr/>
            <p:nvPr/>
          </p:nvSpPr>
          <p:spPr>
            <a:xfrm rot="20438918">
              <a:off x="123143" y="835189"/>
              <a:ext cx="2680763" cy="2062099"/>
            </a:xfrm>
            <a:custGeom>
              <a:avLst/>
              <a:gdLst>
                <a:gd name="connsiteX0" fmla="*/ 0 w 2414063"/>
                <a:gd name="connsiteY0" fmla="*/ 0 h 1435100"/>
                <a:gd name="connsiteX1" fmla="*/ 402344 w 2414063"/>
                <a:gd name="connsiteY1" fmla="*/ 0 h 1435100"/>
                <a:gd name="connsiteX2" fmla="*/ 402344 w 2414063"/>
                <a:gd name="connsiteY2" fmla="*/ 0 h 1435100"/>
                <a:gd name="connsiteX3" fmla="*/ 1005860 w 2414063"/>
                <a:gd name="connsiteY3" fmla="*/ 0 h 1435100"/>
                <a:gd name="connsiteX4" fmla="*/ 2414063 w 2414063"/>
                <a:gd name="connsiteY4" fmla="*/ 0 h 1435100"/>
                <a:gd name="connsiteX5" fmla="*/ 2414063 w 2414063"/>
                <a:gd name="connsiteY5" fmla="*/ 837142 h 1435100"/>
                <a:gd name="connsiteX6" fmla="*/ 2414063 w 2414063"/>
                <a:gd name="connsiteY6" fmla="*/ 837142 h 1435100"/>
                <a:gd name="connsiteX7" fmla="*/ 2414063 w 2414063"/>
                <a:gd name="connsiteY7" fmla="*/ 1195917 h 1435100"/>
                <a:gd name="connsiteX8" fmla="*/ 2414063 w 2414063"/>
                <a:gd name="connsiteY8" fmla="*/ 1435100 h 1435100"/>
                <a:gd name="connsiteX9" fmla="*/ 1005860 w 2414063"/>
                <a:gd name="connsiteY9" fmla="*/ 1435100 h 1435100"/>
                <a:gd name="connsiteX10" fmla="*/ 1180356 w 2414063"/>
                <a:gd name="connsiteY10" fmla="*/ 1824041 h 1435100"/>
                <a:gd name="connsiteX11" fmla="*/ 402344 w 2414063"/>
                <a:gd name="connsiteY11" fmla="*/ 1435100 h 1435100"/>
                <a:gd name="connsiteX12" fmla="*/ 0 w 2414063"/>
                <a:gd name="connsiteY12" fmla="*/ 1435100 h 1435100"/>
                <a:gd name="connsiteX13" fmla="*/ 0 w 2414063"/>
                <a:gd name="connsiteY13" fmla="*/ 1195917 h 1435100"/>
                <a:gd name="connsiteX14" fmla="*/ 0 w 2414063"/>
                <a:gd name="connsiteY14" fmla="*/ 837142 h 1435100"/>
                <a:gd name="connsiteX15" fmla="*/ 0 w 2414063"/>
                <a:gd name="connsiteY15" fmla="*/ 837142 h 1435100"/>
                <a:gd name="connsiteX16" fmla="*/ 0 w 2414063"/>
                <a:gd name="connsiteY16" fmla="*/ 0 h 1435100"/>
                <a:gd name="connsiteX0-1" fmla="*/ 0 w 2414063"/>
                <a:gd name="connsiteY0-2" fmla="*/ 0 h 1824041"/>
                <a:gd name="connsiteX1-3" fmla="*/ 402344 w 2414063"/>
                <a:gd name="connsiteY1-4" fmla="*/ 0 h 1824041"/>
                <a:gd name="connsiteX2-5" fmla="*/ 402344 w 2414063"/>
                <a:gd name="connsiteY2-6" fmla="*/ 0 h 1824041"/>
                <a:gd name="connsiteX3-7" fmla="*/ 1005860 w 2414063"/>
                <a:gd name="connsiteY3-8" fmla="*/ 0 h 1824041"/>
                <a:gd name="connsiteX4-9" fmla="*/ 2414063 w 2414063"/>
                <a:gd name="connsiteY4-10" fmla="*/ 837142 h 1824041"/>
                <a:gd name="connsiteX5-11" fmla="*/ 2414063 w 2414063"/>
                <a:gd name="connsiteY5-12" fmla="*/ 837142 h 1824041"/>
                <a:gd name="connsiteX6-13" fmla="*/ 2414063 w 2414063"/>
                <a:gd name="connsiteY6-14" fmla="*/ 1195917 h 1824041"/>
                <a:gd name="connsiteX7-15" fmla="*/ 2414063 w 2414063"/>
                <a:gd name="connsiteY7-16" fmla="*/ 1435100 h 1824041"/>
                <a:gd name="connsiteX8-17" fmla="*/ 1005860 w 2414063"/>
                <a:gd name="connsiteY8-18" fmla="*/ 1435100 h 1824041"/>
                <a:gd name="connsiteX9-19" fmla="*/ 1180356 w 2414063"/>
                <a:gd name="connsiteY9-20" fmla="*/ 1824041 h 1824041"/>
                <a:gd name="connsiteX10-21" fmla="*/ 402344 w 2414063"/>
                <a:gd name="connsiteY10-22" fmla="*/ 1435100 h 1824041"/>
                <a:gd name="connsiteX11-23" fmla="*/ 0 w 2414063"/>
                <a:gd name="connsiteY11-24" fmla="*/ 1435100 h 1824041"/>
                <a:gd name="connsiteX12-25" fmla="*/ 0 w 2414063"/>
                <a:gd name="connsiteY12-26" fmla="*/ 1195917 h 1824041"/>
                <a:gd name="connsiteX13-27" fmla="*/ 0 w 2414063"/>
                <a:gd name="connsiteY13-28" fmla="*/ 837142 h 1824041"/>
                <a:gd name="connsiteX14-29" fmla="*/ 0 w 2414063"/>
                <a:gd name="connsiteY14-30" fmla="*/ 837142 h 1824041"/>
                <a:gd name="connsiteX15-31" fmla="*/ 0 w 2414063"/>
                <a:gd name="connsiteY15-32" fmla="*/ 0 h 1824041"/>
                <a:gd name="connsiteX0-33" fmla="*/ 0 w 2414063"/>
                <a:gd name="connsiteY0-34" fmla="*/ 0 h 1824041"/>
                <a:gd name="connsiteX1-35" fmla="*/ 402344 w 2414063"/>
                <a:gd name="connsiteY1-36" fmla="*/ 0 h 1824041"/>
                <a:gd name="connsiteX2-37" fmla="*/ 402344 w 2414063"/>
                <a:gd name="connsiteY2-38" fmla="*/ 0 h 1824041"/>
                <a:gd name="connsiteX3-39" fmla="*/ 1958360 w 2414063"/>
                <a:gd name="connsiteY3-40" fmla="*/ 38100 h 1824041"/>
                <a:gd name="connsiteX4-41" fmla="*/ 2414063 w 2414063"/>
                <a:gd name="connsiteY4-42" fmla="*/ 837142 h 1824041"/>
                <a:gd name="connsiteX5-43" fmla="*/ 2414063 w 2414063"/>
                <a:gd name="connsiteY5-44" fmla="*/ 837142 h 1824041"/>
                <a:gd name="connsiteX6-45" fmla="*/ 2414063 w 2414063"/>
                <a:gd name="connsiteY6-46" fmla="*/ 1195917 h 1824041"/>
                <a:gd name="connsiteX7-47" fmla="*/ 2414063 w 2414063"/>
                <a:gd name="connsiteY7-48" fmla="*/ 1435100 h 1824041"/>
                <a:gd name="connsiteX8-49" fmla="*/ 1005860 w 2414063"/>
                <a:gd name="connsiteY8-50" fmla="*/ 1435100 h 1824041"/>
                <a:gd name="connsiteX9-51" fmla="*/ 1180356 w 2414063"/>
                <a:gd name="connsiteY9-52" fmla="*/ 1824041 h 1824041"/>
                <a:gd name="connsiteX10-53" fmla="*/ 402344 w 2414063"/>
                <a:gd name="connsiteY10-54" fmla="*/ 1435100 h 1824041"/>
                <a:gd name="connsiteX11-55" fmla="*/ 0 w 2414063"/>
                <a:gd name="connsiteY11-56" fmla="*/ 1435100 h 1824041"/>
                <a:gd name="connsiteX12-57" fmla="*/ 0 w 2414063"/>
                <a:gd name="connsiteY12-58" fmla="*/ 1195917 h 1824041"/>
                <a:gd name="connsiteX13-59" fmla="*/ 0 w 2414063"/>
                <a:gd name="connsiteY13-60" fmla="*/ 837142 h 1824041"/>
                <a:gd name="connsiteX14-61" fmla="*/ 0 w 2414063"/>
                <a:gd name="connsiteY14-62" fmla="*/ 837142 h 1824041"/>
                <a:gd name="connsiteX15-63" fmla="*/ 0 w 2414063"/>
                <a:gd name="connsiteY15-64" fmla="*/ 0 h 1824041"/>
                <a:gd name="connsiteX0-65" fmla="*/ 0 w 2414063"/>
                <a:gd name="connsiteY0-66" fmla="*/ 0 h 1824041"/>
                <a:gd name="connsiteX1-67" fmla="*/ 402344 w 2414063"/>
                <a:gd name="connsiteY1-68" fmla="*/ 0 h 1824041"/>
                <a:gd name="connsiteX2-69" fmla="*/ 402344 w 2414063"/>
                <a:gd name="connsiteY2-70" fmla="*/ 0 h 1824041"/>
                <a:gd name="connsiteX3-71" fmla="*/ 1958360 w 2414063"/>
                <a:gd name="connsiteY3-72" fmla="*/ 38100 h 1824041"/>
                <a:gd name="connsiteX4-73" fmla="*/ 2414063 w 2414063"/>
                <a:gd name="connsiteY4-74" fmla="*/ 837142 h 1824041"/>
                <a:gd name="connsiteX5-75" fmla="*/ 2414063 w 2414063"/>
                <a:gd name="connsiteY5-76" fmla="*/ 837142 h 1824041"/>
                <a:gd name="connsiteX6-77" fmla="*/ 2414063 w 2414063"/>
                <a:gd name="connsiteY6-78" fmla="*/ 1195917 h 1824041"/>
                <a:gd name="connsiteX7-79" fmla="*/ 1005860 w 2414063"/>
                <a:gd name="connsiteY7-80" fmla="*/ 1435100 h 1824041"/>
                <a:gd name="connsiteX8-81" fmla="*/ 1180356 w 2414063"/>
                <a:gd name="connsiteY8-82" fmla="*/ 1824041 h 1824041"/>
                <a:gd name="connsiteX9-83" fmla="*/ 402344 w 2414063"/>
                <a:gd name="connsiteY9-84" fmla="*/ 1435100 h 1824041"/>
                <a:gd name="connsiteX10-85" fmla="*/ 0 w 2414063"/>
                <a:gd name="connsiteY10-86" fmla="*/ 1435100 h 1824041"/>
                <a:gd name="connsiteX11-87" fmla="*/ 0 w 2414063"/>
                <a:gd name="connsiteY11-88" fmla="*/ 1195917 h 1824041"/>
                <a:gd name="connsiteX12-89" fmla="*/ 0 w 2414063"/>
                <a:gd name="connsiteY12-90" fmla="*/ 837142 h 1824041"/>
                <a:gd name="connsiteX13-91" fmla="*/ 0 w 2414063"/>
                <a:gd name="connsiteY13-92" fmla="*/ 837142 h 1824041"/>
                <a:gd name="connsiteX14-93" fmla="*/ 0 w 2414063"/>
                <a:gd name="connsiteY14-94" fmla="*/ 0 h 1824041"/>
                <a:gd name="connsiteX0-95" fmla="*/ 0 w 2414063"/>
                <a:gd name="connsiteY0-96" fmla="*/ 0 h 1824041"/>
                <a:gd name="connsiteX1-97" fmla="*/ 402344 w 2414063"/>
                <a:gd name="connsiteY1-98" fmla="*/ 0 h 1824041"/>
                <a:gd name="connsiteX2-99" fmla="*/ 402344 w 2414063"/>
                <a:gd name="connsiteY2-100" fmla="*/ 0 h 1824041"/>
                <a:gd name="connsiteX3-101" fmla="*/ 1958360 w 2414063"/>
                <a:gd name="connsiteY3-102" fmla="*/ 38100 h 1824041"/>
                <a:gd name="connsiteX4-103" fmla="*/ 2414063 w 2414063"/>
                <a:gd name="connsiteY4-104" fmla="*/ 837142 h 1824041"/>
                <a:gd name="connsiteX5-105" fmla="*/ 2414063 w 2414063"/>
                <a:gd name="connsiteY5-106" fmla="*/ 837142 h 1824041"/>
                <a:gd name="connsiteX6-107" fmla="*/ 2280713 w 2414063"/>
                <a:gd name="connsiteY6-108" fmla="*/ 1443567 h 1824041"/>
                <a:gd name="connsiteX7-109" fmla="*/ 1005860 w 2414063"/>
                <a:gd name="connsiteY7-110" fmla="*/ 1435100 h 1824041"/>
                <a:gd name="connsiteX8-111" fmla="*/ 1180356 w 2414063"/>
                <a:gd name="connsiteY8-112" fmla="*/ 1824041 h 1824041"/>
                <a:gd name="connsiteX9-113" fmla="*/ 402344 w 2414063"/>
                <a:gd name="connsiteY9-114" fmla="*/ 1435100 h 1824041"/>
                <a:gd name="connsiteX10-115" fmla="*/ 0 w 2414063"/>
                <a:gd name="connsiteY10-116" fmla="*/ 1435100 h 1824041"/>
                <a:gd name="connsiteX11-117" fmla="*/ 0 w 2414063"/>
                <a:gd name="connsiteY11-118" fmla="*/ 1195917 h 1824041"/>
                <a:gd name="connsiteX12-119" fmla="*/ 0 w 2414063"/>
                <a:gd name="connsiteY12-120" fmla="*/ 837142 h 1824041"/>
                <a:gd name="connsiteX13-121" fmla="*/ 0 w 2414063"/>
                <a:gd name="connsiteY13-122" fmla="*/ 837142 h 1824041"/>
                <a:gd name="connsiteX14-123" fmla="*/ 0 w 2414063"/>
                <a:gd name="connsiteY14-124" fmla="*/ 0 h 1824041"/>
                <a:gd name="connsiteX0-125" fmla="*/ 0 w 2623613"/>
                <a:gd name="connsiteY0-126" fmla="*/ 0 h 1824041"/>
                <a:gd name="connsiteX1-127" fmla="*/ 402344 w 2623613"/>
                <a:gd name="connsiteY1-128" fmla="*/ 0 h 1824041"/>
                <a:gd name="connsiteX2-129" fmla="*/ 402344 w 2623613"/>
                <a:gd name="connsiteY2-130" fmla="*/ 0 h 1824041"/>
                <a:gd name="connsiteX3-131" fmla="*/ 1958360 w 2623613"/>
                <a:gd name="connsiteY3-132" fmla="*/ 38100 h 1824041"/>
                <a:gd name="connsiteX4-133" fmla="*/ 2414063 w 2623613"/>
                <a:gd name="connsiteY4-134" fmla="*/ 837142 h 1824041"/>
                <a:gd name="connsiteX5-135" fmla="*/ 2623613 w 2623613"/>
                <a:gd name="connsiteY5-136" fmla="*/ 818092 h 1824041"/>
                <a:gd name="connsiteX6-137" fmla="*/ 2280713 w 2623613"/>
                <a:gd name="connsiteY6-138" fmla="*/ 1443567 h 1824041"/>
                <a:gd name="connsiteX7-139" fmla="*/ 1005860 w 2623613"/>
                <a:gd name="connsiteY7-140" fmla="*/ 1435100 h 1824041"/>
                <a:gd name="connsiteX8-141" fmla="*/ 1180356 w 2623613"/>
                <a:gd name="connsiteY8-142" fmla="*/ 1824041 h 1824041"/>
                <a:gd name="connsiteX9-143" fmla="*/ 402344 w 2623613"/>
                <a:gd name="connsiteY9-144" fmla="*/ 1435100 h 1824041"/>
                <a:gd name="connsiteX10-145" fmla="*/ 0 w 2623613"/>
                <a:gd name="connsiteY10-146" fmla="*/ 1435100 h 1824041"/>
                <a:gd name="connsiteX11-147" fmla="*/ 0 w 2623613"/>
                <a:gd name="connsiteY11-148" fmla="*/ 1195917 h 1824041"/>
                <a:gd name="connsiteX12-149" fmla="*/ 0 w 2623613"/>
                <a:gd name="connsiteY12-150" fmla="*/ 837142 h 1824041"/>
                <a:gd name="connsiteX13-151" fmla="*/ 0 w 2623613"/>
                <a:gd name="connsiteY13-152" fmla="*/ 837142 h 1824041"/>
                <a:gd name="connsiteX14-153" fmla="*/ 0 w 2623613"/>
                <a:gd name="connsiteY14-154" fmla="*/ 0 h 1824041"/>
                <a:gd name="connsiteX0-155" fmla="*/ 0 w 2623613"/>
                <a:gd name="connsiteY0-156" fmla="*/ 837142 h 1824041"/>
                <a:gd name="connsiteX1-157" fmla="*/ 402344 w 2623613"/>
                <a:gd name="connsiteY1-158" fmla="*/ 0 h 1824041"/>
                <a:gd name="connsiteX2-159" fmla="*/ 402344 w 2623613"/>
                <a:gd name="connsiteY2-160" fmla="*/ 0 h 1824041"/>
                <a:gd name="connsiteX3-161" fmla="*/ 1958360 w 2623613"/>
                <a:gd name="connsiteY3-162" fmla="*/ 38100 h 1824041"/>
                <a:gd name="connsiteX4-163" fmla="*/ 2414063 w 2623613"/>
                <a:gd name="connsiteY4-164" fmla="*/ 837142 h 1824041"/>
                <a:gd name="connsiteX5-165" fmla="*/ 2623613 w 2623613"/>
                <a:gd name="connsiteY5-166" fmla="*/ 818092 h 1824041"/>
                <a:gd name="connsiteX6-167" fmla="*/ 2280713 w 2623613"/>
                <a:gd name="connsiteY6-168" fmla="*/ 1443567 h 1824041"/>
                <a:gd name="connsiteX7-169" fmla="*/ 1005860 w 2623613"/>
                <a:gd name="connsiteY7-170" fmla="*/ 1435100 h 1824041"/>
                <a:gd name="connsiteX8-171" fmla="*/ 1180356 w 2623613"/>
                <a:gd name="connsiteY8-172" fmla="*/ 1824041 h 1824041"/>
                <a:gd name="connsiteX9-173" fmla="*/ 402344 w 2623613"/>
                <a:gd name="connsiteY9-174" fmla="*/ 1435100 h 1824041"/>
                <a:gd name="connsiteX10-175" fmla="*/ 0 w 2623613"/>
                <a:gd name="connsiteY10-176" fmla="*/ 1435100 h 1824041"/>
                <a:gd name="connsiteX11-177" fmla="*/ 0 w 2623613"/>
                <a:gd name="connsiteY11-178" fmla="*/ 1195917 h 1824041"/>
                <a:gd name="connsiteX12-179" fmla="*/ 0 w 2623613"/>
                <a:gd name="connsiteY12-180" fmla="*/ 837142 h 1824041"/>
                <a:gd name="connsiteX13-181" fmla="*/ 0 w 2623613"/>
                <a:gd name="connsiteY13-182" fmla="*/ 837142 h 1824041"/>
                <a:gd name="connsiteX0-183" fmla="*/ 0 w 2699813"/>
                <a:gd name="connsiteY0-184" fmla="*/ 322792 h 1824041"/>
                <a:gd name="connsiteX1-185" fmla="*/ 478544 w 2699813"/>
                <a:gd name="connsiteY1-186" fmla="*/ 0 h 1824041"/>
                <a:gd name="connsiteX2-187" fmla="*/ 478544 w 2699813"/>
                <a:gd name="connsiteY2-188" fmla="*/ 0 h 1824041"/>
                <a:gd name="connsiteX3-189" fmla="*/ 2034560 w 2699813"/>
                <a:gd name="connsiteY3-190" fmla="*/ 38100 h 1824041"/>
                <a:gd name="connsiteX4-191" fmla="*/ 2490263 w 2699813"/>
                <a:gd name="connsiteY4-192" fmla="*/ 837142 h 1824041"/>
                <a:gd name="connsiteX5-193" fmla="*/ 2699813 w 2699813"/>
                <a:gd name="connsiteY5-194" fmla="*/ 818092 h 1824041"/>
                <a:gd name="connsiteX6-195" fmla="*/ 2356913 w 2699813"/>
                <a:gd name="connsiteY6-196" fmla="*/ 1443567 h 1824041"/>
                <a:gd name="connsiteX7-197" fmla="*/ 1082060 w 2699813"/>
                <a:gd name="connsiteY7-198" fmla="*/ 1435100 h 1824041"/>
                <a:gd name="connsiteX8-199" fmla="*/ 1256556 w 2699813"/>
                <a:gd name="connsiteY8-200" fmla="*/ 1824041 h 1824041"/>
                <a:gd name="connsiteX9-201" fmla="*/ 478544 w 2699813"/>
                <a:gd name="connsiteY9-202" fmla="*/ 1435100 h 1824041"/>
                <a:gd name="connsiteX10-203" fmla="*/ 76200 w 2699813"/>
                <a:gd name="connsiteY10-204" fmla="*/ 1435100 h 1824041"/>
                <a:gd name="connsiteX11-205" fmla="*/ 76200 w 2699813"/>
                <a:gd name="connsiteY11-206" fmla="*/ 1195917 h 1824041"/>
                <a:gd name="connsiteX12-207" fmla="*/ 76200 w 2699813"/>
                <a:gd name="connsiteY12-208" fmla="*/ 837142 h 1824041"/>
                <a:gd name="connsiteX13-209" fmla="*/ 0 w 2699813"/>
                <a:gd name="connsiteY13-210" fmla="*/ 322792 h 1824041"/>
                <a:gd name="connsiteX0-211" fmla="*/ 0 w 2699813"/>
                <a:gd name="connsiteY0-212" fmla="*/ 322792 h 1824041"/>
                <a:gd name="connsiteX1-213" fmla="*/ 478544 w 2699813"/>
                <a:gd name="connsiteY1-214" fmla="*/ 0 h 1824041"/>
                <a:gd name="connsiteX2-215" fmla="*/ 478544 w 2699813"/>
                <a:gd name="connsiteY2-216" fmla="*/ 0 h 1824041"/>
                <a:gd name="connsiteX3-217" fmla="*/ 2034560 w 2699813"/>
                <a:gd name="connsiteY3-218" fmla="*/ 38100 h 1824041"/>
                <a:gd name="connsiteX4-219" fmla="*/ 2699813 w 2699813"/>
                <a:gd name="connsiteY4-220" fmla="*/ 818092 h 1824041"/>
                <a:gd name="connsiteX5-221" fmla="*/ 2356913 w 2699813"/>
                <a:gd name="connsiteY5-222" fmla="*/ 1443567 h 1824041"/>
                <a:gd name="connsiteX6-223" fmla="*/ 1082060 w 2699813"/>
                <a:gd name="connsiteY6-224" fmla="*/ 1435100 h 1824041"/>
                <a:gd name="connsiteX7-225" fmla="*/ 1256556 w 2699813"/>
                <a:gd name="connsiteY7-226" fmla="*/ 1824041 h 1824041"/>
                <a:gd name="connsiteX8-227" fmla="*/ 478544 w 2699813"/>
                <a:gd name="connsiteY8-228" fmla="*/ 1435100 h 1824041"/>
                <a:gd name="connsiteX9-229" fmla="*/ 76200 w 2699813"/>
                <a:gd name="connsiteY9-230" fmla="*/ 1435100 h 1824041"/>
                <a:gd name="connsiteX10-231" fmla="*/ 76200 w 2699813"/>
                <a:gd name="connsiteY10-232" fmla="*/ 1195917 h 1824041"/>
                <a:gd name="connsiteX11-233" fmla="*/ 76200 w 2699813"/>
                <a:gd name="connsiteY11-234" fmla="*/ 837142 h 1824041"/>
                <a:gd name="connsiteX12-235" fmla="*/ 0 w 2699813"/>
                <a:gd name="connsiteY12-236" fmla="*/ 322792 h 1824041"/>
                <a:gd name="connsiteX0-237" fmla="*/ 0 w 2699813"/>
                <a:gd name="connsiteY0-238" fmla="*/ 322792 h 1824041"/>
                <a:gd name="connsiteX1-239" fmla="*/ 478544 w 2699813"/>
                <a:gd name="connsiteY1-240" fmla="*/ 0 h 1824041"/>
                <a:gd name="connsiteX2-241" fmla="*/ 478544 w 2699813"/>
                <a:gd name="connsiteY2-242" fmla="*/ 0 h 1824041"/>
                <a:gd name="connsiteX3-243" fmla="*/ 2034560 w 2699813"/>
                <a:gd name="connsiteY3-244" fmla="*/ 38100 h 1824041"/>
                <a:gd name="connsiteX4-245" fmla="*/ 2699813 w 2699813"/>
                <a:gd name="connsiteY4-246" fmla="*/ 818092 h 1824041"/>
                <a:gd name="connsiteX5-247" fmla="*/ 2356913 w 2699813"/>
                <a:gd name="connsiteY5-248" fmla="*/ 1443567 h 1824041"/>
                <a:gd name="connsiteX6-249" fmla="*/ 1082060 w 2699813"/>
                <a:gd name="connsiteY6-250" fmla="*/ 1435100 h 1824041"/>
                <a:gd name="connsiteX7-251" fmla="*/ 1256556 w 2699813"/>
                <a:gd name="connsiteY7-252" fmla="*/ 1824041 h 1824041"/>
                <a:gd name="connsiteX8-253" fmla="*/ 478544 w 2699813"/>
                <a:gd name="connsiteY8-254" fmla="*/ 1435100 h 1824041"/>
                <a:gd name="connsiteX9-255" fmla="*/ 76200 w 2699813"/>
                <a:gd name="connsiteY9-256" fmla="*/ 1435100 h 1824041"/>
                <a:gd name="connsiteX10-257" fmla="*/ 76200 w 2699813"/>
                <a:gd name="connsiteY10-258" fmla="*/ 1195917 h 1824041"/>
                <a:gd name="connsiteX11-259" fmla="*/ 0 w 2699813"/>
                <a:gd name="connsiteY11-260" fmla="*/ 322792 h 1824041"/>
                <a:gd name="connsiteX0-261" fmla="*/ 0 w 2699813"/>
                <a:gd name="connsiteY0-262" fmla="*/ 322792 h 1824041"/>
                <a:gd name="connsiteX1-263" fmla="*/ 478544 w 2699813"/>
                <a:gd name="connsiteY1-264" fmla="*/ 0 h 1824041"/>
                <a:gd name="connsiteX2-265" fmla="*/ 478544 w 2699813"/>
                <a:gd name="connsiteY2-266" fmla="*/ 0 h 1824041"/>
                <a:gd name="connsiteX3-267" fmla="*/ 2034560 w 2699813"/>
                <a:gd name="connsiteY3-268" fmla="*/ 38100 h 1824041"/>
                <a:gd name="connsiteX4-269" fmla="*/ 2699813 w 2699813"/>
                <a:gd name="connsiteY4-270" fmla="*/ 818092 h 1824041"/>
                <a:gd name="connsiteX5-271" fmla="*/ 2356913 w 2699813"/>
                <a:gd name="connsiteY5-272" fmla="*/ 1443567 h 1824041"/>
                <a:gd name="connsiteX6-273" fmla="*/ 1082060 w 2699813"/>
                <a:gd name="connsiteY6-274" fmla="*/ 1435100 h 1824041"/>
                <a:gd name="connsiteX7-275" fmla="*/ 1256556 w 2699813"/>
                <a:gd name="connsiteY7-276" fmla="*/ 1824041 h 1824041"/>
                <a:gd name="connsiteX8-277" fmla="*/ 478544 w 2699813"/>
                <a:gd name="connsiteY8-278" fmla="*/ 1435100 h 1824041"/>
                <a:gd name="connsiteX9-279" fmla="*/ 76200 w 2699813"/>
                <a:gd name="connsiteY9-280" fmla="*/ 1435100 h 1824041"/>
                <a:gd name="connsiteX10-281" fmla="*/ 0 w 2699813"/>
                <a:gd name="connsiteY10-282" fmla="*/ 322792 h 1824041"/>
                <a:gd name="connsiteX0-283" fmla="*/ 0 w 2699813"/>
                <a:gd name="connsiteY0-284" fmla="*/ 418042 h 1824041"/>
                <a:gd name="connsiteX1-285" fmla="*/ 478544 w 2699813"/>
                <a:gd name="connsiteY1-286" fmla="*/ 0 h 1824041"/>
                <a:gd name="connsiteX2-287" fmla="*/ 478544 w 2699813"/>
                <a:gd name="connsiteY2-288" fmla="*/ 0 h 1824041"/>
                <a:gd name="connsiteX3-289" fmla="*/ 2034560 w 2699813"/>
                <a:gd name="connsiteY3-290" fmla="*/ 38100 h 1824041"/>
                <a:gd name="connsiteX4-291" fmla="*/ 2699813 w 2699813"/>
                <a:gd name="connsiteY4-292" fmla="*/ 818092 h 1824041"/>
                <a:gd name="connsiteX5-293" fmla="*/ 2356913 w 2699813"/>
                <a:gd name="connsiteY5-294" fmla="*/ 1443567 h 1824041"/>
                <a:gd name="connsiteX6-295" fmla="*/ 1082060 w 2699813"/>
                <a:gd name="connsiteY6-296" fmla="*/ 1435100 h 1824041"/>
                <a:gd name="connsiteX7-297" fmla="*/ 1256556 w 2699813"/>
                <a:gd name="connsiteY7-298" fmla="*/ 1824041 h 1824041"/>
                <a:gd name="connsiteX8-299" fmla="*/ 478544 w 2699813"/>
                <a:gd name="connsiteY8-300" fmla="*/ 1435100 h 1824041"/>
                <a:gd name="connsiteX9-301" fmla="*/ 76200 w 2699813"/>
                <a:gd name="connsiteY9-302" fmla="*/ 1435100 h 1824041"/>
                <a:gd name="connsiteX10-303" fmla="*/ 0 w 2699813"/>
                <a:gd name="connsiteY10-304" fmla="*/ 418042 h 1824041"/>
                <a:gd name="connsiteX0-305" fmla="*/ 0 w 2699813"/>
                <a:gd name="connsiteY0-306" fmla="*/ 494242 h 1900241"/>
                <a:gd name="connsiteX1-307" fmla="*/ 478544 w 2699813"/>
                <a:gd name="connsiteY1-308" fmla="*/ 76200 h 1900241"/>
                <a:gd name="connsiteX2-309" fmla="*/ 535694 w 2699813"/>
                <a:gd name="connsiteY2-310" fmla="*/ 0 h 1900241"/>
                <a:gd name="connsiteX3-311" fmla="*/ 2034560 w 2699813"/>
                <a:gd name="connsiteY3-312" fmla="*/ 114300 h 1900241"/>
                <a:gd name="connsiteX4-313" fmla="*/ 2699813 w 2699813"/>
                <a:gd name="connsiteY4-314" fmla="*/ 894292 h 1900241"/>
                <a:gd name="connsiteX5-315" fmla="*/ 2356913 w 2699813"/>
                <a:gd name="connsiteY5-316" fmla="*/ 1519767 h 1900241"/>
                <a:gd name="connsiteX6-317" fmla="*/ 1082060 w 2699813"/>
                <a:gd name="connsiteY6-318" fmla="*/ 1511300 h 1900241"/>
                <a:gd name="connsiteX7-319" fmla="*/ 1256556 w 2699813"/>
                <a:gd name="connsiteY7-320" fmla="*/ 1900241 h 1900241"/>
                <a:gd name="connsiteX8-321" fmla="*/ 478544 w 2699813"/>
                <a:gd name="connsiteY8-322" fmla="*/ 1511300 h 1900241"/>
                <a:gd name="connsiteX9-323" fmla="*/ 76200 w 2699813"/>
                <a:gd name="connsiteY9-324" fmla="*/ 1511300 h 1900241"/>
                <a:gd name="connsiteX10-325" fmla="*/ 0 w 2699813"/>
                <a:gd name="connsiteY10-326" fmla="*/ 494242 h 1900241"/>
                <a:gd name="connsiteX0-327" fmla="*/ 0 w 2699813"/>
                <a:gd name="connsiteY0-328" fmla="*/ 494242 h 1900241"/>
                <a:gd name="connsiteX1-329" fmla="*/ 478544 w 2699813"/>
                <a:gd name="connsiteY1-330" fmla="*/ 76200 h 1900241"/>
                <a:gd name="connsiteX2-331" fmla="*/ 535694 w 2699813"/>
                <a:gd name="connsiteY2-332" fmla="*/ 0 h 1900241"/>
                <a:gd name="connsiteX3-333" fmla="*/ 2053610 w 2699813"/>
                <a:gd name="connsiteY3-334" fmla="*/ 247650 h 1900241"/>
                <a:gd name="connsiteX4-335" fmla="*/ 2699813 w 2699813"/>
                <a:gd name="connsiteY4-336" fmla="*/ 894292 h 1900241"/>
                <a:gd name="connsiteX5-337" fmla="*/ 2356913 w 2699813"/>
                <a:gd name="connsiteY5-338" fmla="*/ 1519767 h 1900241"/>
                <a:gd name="connsiteX6-339" fmla="*/ 1082060 w 2699813"/>
                <a:gd name="connsiteY6-340" fmla="*/ 1511300 h 1900241"/>
                <a:gd name="connsiteX7-341" fmla="*/ 1256556 w 2699813"/>
                <a:gd name="connsiteY7-342" fmla="*/ 1900241 h 1900241"/>
                <a:gd name="connsiteX8-343" fmla="*/ 478544 w 2699813"/>
                <a:gd name="connsiteY8-344" fmla="*/ 1511300 h 1900241"/>
                <a:gd name="connsiteX9-345" fmla="*/ 76200 w 2699813"/>
                <a:gd name="connsiteY9-346" fmla="*/ 1511300 h 1900241"/>
                <a:gd name="connsiteX10-347" fmla="*/ 0 w 2699813"/>
                <a:gd name="connsiteY10-348" fmla="*/ 494242 h 1900241"/>
                <a:gd name="connsiteX0-349" fmla="*/ 0 w 2623613"/>
                <a:gd name="connsiteY0-350" fmla="*/ 494242 h 1900241"/>
                <a:gd name="connsiteX1-351" fmla="*/ 478544 w 2623613"/>
                <a:gd name="connsiteY1-352" fmla="*/ 76200 h 1900241"/>
                <a:gd name="connsiteX2-353" fmla="*/ 535694 w 2623613"/>
                <a:gd name="connsiteY2-354" fmla="*/ 0 h 1900241"/>
                <a:gd name="connsiteX3-355" fmla="*/ 2053610 w 2623613"/>
                <a:gd name="connsiteY3-356" fmla="*/ 247650 h 1900241"/>
                <a:gd name="connsiteX4-357" fmla="*/ 2623613 w 2623613"/>
                <a:gd name="connsiteY4-358" fmla="*/ 894292 h 1900241"/>
                <a:gd name="connsiteX5-359" fmla="*/ 2356913 w 2623613"/>
                <a:gd name="connsiteY5-360" fmla="*/ 1519767 h 1900241"/>
                <a:gd name="connsiteX6-361" fmla="*/ 1082060 w 2623613"/>
                <a:gd name="connsiteY6-362" fmla="*/ 1511300 h 1900241"/>
                <a:gd name="connsiteX7-363" fmla="*/ 1256556 w 2623613"/>
                <a:gd name="connsiteY7-364" fmla="*/ 1900241 h 1900241"/>
                <a:gd name="connsiteX8-365" fmla="*/ 478544 w 2623613"/>
                <a:gd name="connsiteY8-366" fmla="*/ 1511300 h 1900241"/>
                <a:gd name="connsiteX9-367" fmla="*/ 76200 w 2623613"/>
                <a:gd name="connsiteY9-368" fmla="*/ 1511300 h 1900241"/>
                <a:gd name="connsiteX10-369" fmla="*/ 0 w 2623613"/>
                <a:gd name="connsiteY10-370" fmla="*/ 494242 h 1900241"/>
                <a:gd name="connsiteX0-371" fmla="*/ 0 w 2680763"/>
                <a:gd name="connsiteY0-372" fmla="*/ 494242 h 1900241"/>
                <a:gd name="connsiteX1-373" fmla="*/ 478544 w 2680763"/>
                <a:gd name="connsiteY1-374" fmla="*/ 76200 h 1900241"/>
                <a:gd name="connsiteX2-375" fmla="*/ 535694 w 2680763"/>
                <a:gd name="connsiteY2-376" fmla="*/ 0 h 1900241"/>
                <a:gd name="connsiteX3-377" fmla="*/ 2053610 w 2680763"/>
                <a:gd name="connsiteY3-378" fmla="*/ 247650 h 1900241"/>
                <a:gd name="connsiteX4-379" fmla="*/ 2680763 w 2680763"/>
                <a:gd name="connsiteY4-380" fmla="*/ 913342 h 1900241"/>
                <a:gd name="connsiteX5-381" fmla="*/ 2356913 w 2680763"/>
                <a:gd name="connsiteY5-382" fmla="*/ 1519767 h 1900241"/>
                <a:gd name="connsiteX6-383" fmla="*/ 1082060 w 2680763"/>
                <a:gd name="connsiteY6-384" fmla="*/ 1511300 h 1900241"/>
                <a:gd name="connsiteX7-385" fmla="*/ 1256556 w 2680763"/>
                <a:gd name="connsiteY7-386" fmla="*/ 1900241 h 1900241"/>
                <a:gd name="connsiteX8-387" fmla="*/ 478544 w 2680763"/>
                <a:gd name="connsiteY8-388" fmla="*/ 1511300 h 1900241"/>
                <a:gd name="connsiteX9-389" fmla="*/ 76200 w 2680763"/>
                <a:gd name="connsiteY9-390" fmla="*/ 1511300 h 1900241"/>
                <a:gd name="connsiteX10-391" fmla="*/ 0 w 2680763"/>
                <a:gd name="connsiteY10-392" fmla="*/ 494242 h 19002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680763" h="1900241">
                  <a:moveTo>
                    <a:pt x="0" y="494242"/>
                  </a:moveTo>
                  <a:lnTo>
                    <a:pt x="478544" y="76200"/>
                  </a:lnTo>
                  <a:lnTo>
                    <a:pt x="535694" y="0"/>
                  </a:lnTo>
                  <a:lnTo>
                    <a:pt x="2053610" y="247650"/>
                  </a:lnTo>
                  <a:lnTo>
                    <a:pt x="2680763" y="913342"/>
                  </a:lnTo>
                  <a:lnTo>
                    <a:pt x="2356913" y="1519767"/>
                  </a:lnTo>
                  <a:lnTo>
                    <a:pt x="1082060" y="1511300"/>
                  </a:lnTo>
                  <a:lnTo>
                    <a:pt x="1256556" y="1900241"/>
                  </a:lnTo>
                  <a:lnTo>
                    <a:pt x="478544" y="1511300"/>
                  </a:lnTo>
                  <a:lnTo>
                    <a:pt x="76200" y="1511300"/>
                  </a:lnTo>
                  <a:lnTo>
                    <a:pt x="0" y="494242"/>
                  </a:lnTo>
                  <a:close/>
                </a:path>
              </a:pathLst>
            </a:custGeom>
            <a:pattFill prst="pct80">
              <a:fgClr>
                <a:srgbClr val="FB3E5D"/>
              </a:fgClr>
              <a:bgClr>
                <a:schemeClr val="bg1"/>
              </a:bgClr>
            </a:patt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文本框 9">
              <a:extLst>
                <a:ext uri="{FF2B5EF4-FFF2-40B4-BE49-F238E27FC236}">
                  <a16:creationId xmlns:a16="http://schemas.microsoft.com/office/drawing/2014/main" id="{C0E955BD-18B9-43A4-859C-7C137D5A7F41}"/>
                </a:ext>
              </a:extLst>
            </p:cNvPr>
            <p:cNvSpPr txBox="1"/>
            <p:nvPr/>
          </p:nvSpPr>
          <p:spPr>
            <a:xfrm rot="20562051">
              <a:off x="282424" y="1594202"/>
              <a:ext cx="2362200" cy="857351"/>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CCCC"/>
                  </a:solidFill>
                  <a:effectLst/>
                  <a:uLnTx/>
                  <a:uFillTx/>
                  <a:latin typeface="SVN-Nexa Rush Slab Black Shadow" panose="020B0606040200020203" pitchFamily="34" charset="0"/>
                  <a:ea typeface="字魂27号-布丁体" panose="00000500000000000000" charset="-122"/>
                  <a:cs typeface="Baloo" panose="03080902040302020200" pitchFamily="66" charset="0"/>
                </a:rPr>
                <a:t>1</a:t>
              </a:r>
            </a:p>
          </p:txBody>
        </p:sp>
      </p:grpSp>
      <p:pic>
        <p:nvPicPr>
          <p:cNvPr id="11" name="内容占位符 4" descr="C:\Users\Administrator\Desktop\千库网_开学季骑着铅笔飞行的卡通小女孩卡通形象_元素编号11115338.png千库网_开学季骑着铅笔飞行的卡通小女孩卡通形象_元素编号11115338">
            <a:extLst>
              <a:ext uri="{FF2B5EF4-FFF2-40B4-BE49-F238E27FC236}">
                <a16:creationId xmlns:a16="http://schemas.microsoft.com/office/drawing/2014/main" id="{68DFCD8C-405F-4AD2-9224-4EF083762036}"/>
              </a:ext>
            </a:extLst>
          </p:cNvPr>
          <p:cNvPicPr>
            <a:picLocks noChangeAspect="1"/>
          </p:cNvPicPr>
          <p:nvPr/>
        </p:nvPicPr>
        <p:blipFill rotWithShape="1">
          <a:blip r:embed="rId3"/>
          <a:srcRect t="19122" b="25793"/>
          <a:stretch/>
        </p:blipFill>
        <p:spPr>
          <a:xfrm flipH="1">
            <a:off x="7929209" y="3787775"/>
            <a:ext cx="3369565" cy="2625725"/>
          </a:xfrm>
          <a:prstGeom prst="rect">
            <a:avLst/>
          </a:prstGeom>
        </p:spPr>
      </p:pic>
      <p:pic>
        <p:nvPicPr>
          <p:cNvPr id="3" name="Picture 2">
            <a:extLst>
              <a:ext uri="{FF2B5EF4-FFF2-40B4-BE49-F238E27FC236}">
                <a16:creationId xmlns:a16="http://schemas.microsoft.com/office/drawing/2014/main" id="{E4D4475B-E5FD-4546-A782-544CDB4A5F57}"/>
              </a:ext>
            </a:extLst>
          </p:cNvPr>
          <p:cNvPicPr>
            <a:picLocks noChangeAspect="1"/>
          </p:cNvPicPr>
          <p:nvPr/>
        </p:nvPicPr>
        <p:blipFill>
          <a:blip r:embed="rId4"/>
          <a:stretch>
            <a:fillRect/>
          </a:stretch>
        </p:blipFill>
        <p:spPr>
          <a:xfrm>
            <a:off x="596106" y="3443681"/>
            <a:ext cx="6943946" cy="31701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par>
                                <p:cTn id="32" presetID="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1"/>
                                          </p:val>
                                        </p:tav>
                                        <p:tav tm="100000">
                                          <p:val>
                                            <p:strVal val="#ppt_y"/>
                                          </p:val>
                                        </p:tav>
                                      </p:tavLst>
                                    </p:anim>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sp>
        <p:nvSpPr>
          <p:cNvPr id="9" name="文本框 5">
            <a:extLst>
              <a:ext uri="{FF2B5EF4-FFF2-40B4-BE49-F238E27FC236}">
                <a16:creationId xmlns:a16="http://schemas.microsoft.com/office/drawing/2014/main" id="{50A0CC3E-F24A-49A8-908E-73E58A151EAC}"/>
              </a:ext>
            </a:extLst>
          </p:cNvPr>
          <p:cNvSpPr txBox="1"/>
          <p:nvPr/>
        </p:nvSpPr>
        <p:spPr>
          <a:xfrm>
            <a:off x="577817" y="212882"/>
            <a:ext cx="6823954" cy="1200329"/>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just" defTabSz="457200">
              <a:defRPr/>
            </a:pPr>
            <a:r>
              <a:rPr lang="vi-VN" sz="3600" dirty="0">
                <a:solidFill>
                  <a:srgbClr val="FA4353"/>
                </a:solidFill>
                <a:effectLst/>
                <a:latin typeface="Calibri" panose="020F0502020204030204" pitchFamily="34" charset="0"/>
                <a:cs typeface="Calibri" panose="020F0502020204030204" pitchFamily="34" charset="0"/>
              </a:rPr>
              <a:t>Quan sát tranh, nêu đặc điểm của sự vật trong mỗi tranh.</a:t>
            </a:r>
            <a:endParaRPr kumimoji="0" lang="zh-CN" altLang="en-US" sz="3600" b="1" i="0" u="none" strike="noStrike" kern="1200" cap="none" spc="0" normalizeH="0" baseline="0" noProof="0" dirty="0">
              <a:ln>
                <a:noFill/>
              </a:ln>
              <a:solidFill>
                <a:srgbClr val="FA4353"/>
              </a:solidFill>
              <a:effectLst/>
              <a:uLnTx/>
              <a:uFillTx/>
              <a:latin typeface="Calibri" panose="020F0502020204030204" pitchFamily="34" charset="0"/>
              <a:ea typeface="小美好体" panose="02010601030101010101" pitchFamily="2" charset="-122"/>
              <a:cs typeface="Calibri" panose="020F0502020204030204" pitchFamily="34" charset="0"/>
            </a:endParaRPr>
          </a:p>
        </p:txBody>
      </p:sp>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09" y="1903666"/>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795889" y="1876863"/>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thuộc loại nhà gì?</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853879" y="3138370"/>
            <a:ext cx="618599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nhà</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đặc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điểm</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nổi</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bật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hình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dạng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màu</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sắc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vật</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3200" dirty="0" err="1">
                <a:solidFill>
                  <a:srgbClr val="045497"/>
                </a:solidFill>
                <a:latin typeface="Arial-Rounded" panose="020B0500000000000000" pitchFamily="34" charset="0"/>
                <a:ea typeface="Arial-Rounded" panose="020B0500000000000000" pitchFamily="34" charset="0"/>
                <a:cs typeface="Arial-Rounded" panose="020B0500000000000000" pitchFamily="34" charset="0"/>
              </a:rPr>
              <a:t>quanh</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868306" y="4799376"/>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Cảnh vật xung quanh như thế nào?</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036" y="2908119"/>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5" y="4513727"/>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935934" y="562737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Em có cảm nghĩ gì khi quan sát ngôi nhà đó?</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73" y="5587951"/>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965138" y="-168962"/>
            <a:ext cx="3302084" cy="2451329"/>
          </a:xfrm>
          <a:prstGeom prst="rect">
            <a:avLst/>
          </a:prstGeom>
        </p:spPr>
      </p:pic>
      <p:pic>
        <p:nvPicPr>
          <p:cNvPr id="5" name="Picture 4">
            <a:extLst>
              <a:ext uri="{FF2B5EF4-FFF2-40B4-BE49-F238E27FC236}">
                <a16:creationId xmlns:a16="http://schemas.microsoft.com/office/drawing/2014/main" id="{E5D5FDD0-F966-418D-B2C8-83C0DEE4AB8F}"/>
              </a:ext>
            </a:extLst>
          </p:cNvPr>
          <p:cNvPicPr>
            <a:picLocks noChangeAspect="1"/>
          </p:cNvPicPr>
          <p:nvPr/>
        </p:nvPicPr>
        <p:blipFill>
          <a:blip r:embed="rId5"/>
          <a:stretch>
            <a:fillRect/>
          </a:stretch>
        </p:blipFill>
        <p:spPr>
          <a:xfrm>
            <a:off x="8241200" y="2282367"/>
            <a:ext cx="3215013" cy="2656851"/>
          </a:xfrm>
          <a:prstGeom prst="rect">
            <a:avLst/>
          </a:prstGeom>
        </p:spPr>
      </p:pic>
      <p:pic>
        <p:nvPicPr>
          <p:cNvPr id="10" name="Picture 9">
            <a:extLst>
              <a:ext uri="{FF2B5EF4-FFF2-40B4-BE49-F238E27FC236}">
                <a16:creationId xmlns:a16="http://schemas.microsoft.com/office/drawing/2014/main" id="{9E655952-789A-4B6C-AEBE-3134E701FD33}"/>
              </a:ext>
            </a:extLst>
          </p:cNvPr>
          <p:cNvPicPr>
            <a:picLocks noChangeAspect="1"/>
          </p:cNvPicPr>
          <p:nvPr/>
        </p:nvPicPr>
        <p:blipFill>
          <a:blip r:embed="rId6"/>
          <a:stretch>
            <a:fillRect/>
          </a:stretch>
        </p:blipFill>
        <p:spPr>
          <a:xfrm>
            <a:off x="8148320" y="4615698"/>
            <a:ext cx="3456686" cy="2295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717041"/>
            <a:ext cx="6858000" cy="6216754"/>
          </a:xfrm>
          <a:prstGeom prst="rect">
            <a:avLst/>
          </a:prstGeom>
        </p:spPr>
      </p:pic>
      <p:sp>
        <p:nvSpPr>
          <p:cNvPr id="7" name="TextBox 6">
            <a:extLst>
              <a:ext uri="{FF2B5EF4-FFF2-40B4-BE49-F238E27FC236}">
                <a16:creationId xmlns:a16="http://schemas.microsoft.com/office/drawing/2014/main" id="{B5786524-597D-4823-B748-E10B854B5BE1}"/>
              </a:ext>
            </a:extLst>
          </p:cNvPr>
          <p:cNvSpPr txBox="1"/>
          <p:nvPr/>
        </p:nvSpPr>
        <p:spPr>
          <a:xfrm>
            <a:off x="4020610" y="990210"/>
            <a:ext cx="8076943" cy="600164"/>
          </a:xfrm>
          <a:prstGeom prst="rect">
            <a:avLst/>
          </a:prstGeom>
          <a:noFill/>
        </p:spPr>
        <p:txBody>
          <a:bodyPr wrap="square" rtlCol="0">
            <a:spAutoFit/>
          </a:bodyPr>
          <a:lstStyle/>
          <a:p>
            <a:pPr marL="571500" marR="0" lvl="0" indent="-57150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300" b="1"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quan</a:t>
            </a:r>
            <a:r>
              <a:rPr kumimoji="0" lang="en-US" sz="3300" b="1" i="0" u="none" strike="noStrike" kern="1200" cap="none" spc="0" normalizeH="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300" b="1" i="0" u="none" strike="noStrike" kern="1200" cap="none" spc="0" normalizeH="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sát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994EA4E-7802-469D-925E-4D115E809DC7}"/>
              </a:ext>
            </a:extLst>
          </p:cNvPr>
          <p:cNvSpPr txBox="1"/>
          <p:nvPr/>
        </p:nvSpPr>
        <p:spPr>
          <a:xfrm>
            <a:off x="3323772" y="2065912"/>
            <a:ext cx="8773782" cy="1107996"/>
          </a:xfrm>
          <a:prstGeom prst="rect">
            <a:avLst/>
          </a:prstGeom>
          <a:noFill/>
        </p:spPr>
        <p:txBody>
          <a:bodyPr wrap="square" rtlCol="0">
            <a:spAutoFit/>
          </a:bodyPr>
          <a:lstStyle/>
          <a:p>
            <a:pPr marL="571500" lvl="0" indent="-571500" algn="just" defTabSz="457200">
              <a:buFont typeface="Arial" panose="020B0604020202020204" pitchFamily="34" charset="0"/>
              <a:buChar char="•"/>
            </a:pP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Nói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về</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đặc</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điểm</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của</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sự</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trong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tranh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ngôi</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nhà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và</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cảnh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vật</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xung</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 </a:t>
            </a:r>
            <a:r>
              <a:rPr lang="en-US" sz="3300" b="1" dirty="0" err="1">
                <a:solidFill>
                  <a:srgbClr val="AA27DA"/>
                </a:solidFill>
                <a:latin typeface="Arial-Rounded" panose="020B0500000000000000" pitchFamily="34" charset="0"/>
                <a:ea typeface="Arial-Rounded" panose="020B0500000000000000" pitchFamily="34" charset="0"/>
                <a:cs typeface="Arial-Rounded" panose="020B0500000000000000" pitchFamily="34" charset="0"/>
              </a:rPr>
              <a:t>quanh</a:t>
            </a:r>
            <a:r>
              <a:rPr lang="en-US" sz="3300" b="1" dirty="0">
                <a:solidFill>
                  <a:srgbClr val="AA27DA"/>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300" b="1"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48EC6C65-FA64-4102-AF4C-630A80B495FD}"/>
              </a:ext>
            </a:extLst>
          </p:cNvPr>
          <p:cNvPicPr>
            <a:picLocks noChangeAspect="1"/>
          </p:cNvPicPr>
          <p:nvPr/>
        </p:nvPicPr>
        <p:blipFill>
          <a:blip r:embed="rId4"/>
          <a:stretch>
            <a:fillRect/>
          </a:stretch>
        </p:blipFill>
        <p:spPr>
          <a:xfrm>
            <a:off x="6434040" y="-107876"/>
            <a:ext cx="5742930" cy="1426995"/>
          </a:xfrm>
          <a:prstGeom prst="rect">
            <a:avLst/>
          </a:prstGeom>
        </p:spPr>
      </p:pic>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p:tgtEl>
                                          <p:spTgt spid="7"/>
                                        </p:tgtEl>
                                        <p:attrNameLst>
                                          <p:attrName>ppt_y</p:attrName>
                                        </p:attrNameLst>
                                      </p:cBhvr>
                                      <p:tavLst>
                                        <p:tav tm="0">
                                          <p:val>
                                            <p:strVal val="#ppt_y-#ppt_h*1.125000"/>
                                          </p:val>
                                        </p:tav>
                                        <p:tav tm="100000">
                                          <p:val>
                                            <p:strVal val="#ppt_y"/>
                                          </p:val>
                                        </p:tav>
                                      </p:tavLst>
                                    </p:anim>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C727B4E-0F8D-4B3F-A5E7-35B24121D9CB}"/>
              </a:ext>
            </a:extLst>
          </p:cNvPr>
          <p:cNvGrpSpPr/>
          <p:nvPr/>
        </p:nvGrpSpPr>
        <p:grpSpPr>
          <a:xfrm>
            <a:off x="6523004" y="280202"/>
            <a:ext cx="4333678"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4800" b="0" i="0" u="none" strike="noStrike" kern="1200" cap="none" spc="0" normalizeH="0" baseline="0" noProof="0" dirty="0">
                <a:ln>
                  <a:noFill/>
                </a:ln>
                <a:solidFill>
                  <a:srgbClr val="AA27DA"/>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254265" y="175428"/>
            <a:ext cx="608771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Chia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sẻ</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trước</a:t>
            </a:r>
            <a:r>
              <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rPr>
              <a:t>lớp</a:t>
            </a:r>
            <a:endParaRPr kumimoji="0" lang="en-US" sz="4800" b="1" i="0" u="none" strike="noStrike" kern="1200" cap="none" spc="0" normalizeH="0" baseline="0" noProof="0" dirty="0">
              <a:ln>
                <a:noFill/>
              </a:ln>
              <a:solidFill>
                <a:srgbClr val="FA4353"/>
              </a:solidFill>
              <a:effectLst/>
              <a:uLnTx/>
              <a:uFillTx/>
              <a:latin typeface="Coiny" panose="02000903060500060000" pitchFamily="2"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96880"/>
            <a:ext cx="405361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59695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0" i="0" u="none" strike="noStrike" kern="1200" cap="none" spc="0" normalizeH="0" baseline="0" noProof="0" dirty="0" err="1">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en-US" sz="4800" b="0" i="0" u="none" strike="noStrike" kern="1200" cap="none" spc="0" normalizeH="0" baseline="0" noProof="0" dirty="0">
                <a:ln>
                  <a:noFill/>
                </a:ln>
                <a:solidFill>
                  <a:srgbClr val="FF582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368228"/>
            <a:ext cx="618599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tranh là nhà sàn</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xây bằng gỗ, tre, nứa,…</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4044520"/>
            <a:ext cx="6091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là đồi núi trập trùng.</a:t>
            </a:r>
            <a:endParaRPr kumimoji="0" lang="en-US" altLang="en-US" sz="3200" b="0" i="0" u="none" strike="noStrike" kern="1200" cap="none" spc="0" normalizeH="0" baseline="0" noProof="0" dirty="0">
              <a:ln>
                <a:no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Đây là ngôi nhà của những người sống ở vùng núi.</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3" name="Picture 2">
            <a:extLst>
              <a:ext uri="{FF2B5EF4-FFF2-40B4-BE49-F238E27FC236}">
                <a16:creationId xmlns:a16="http://schemas.microsoft.com/office/drawing/2014/main" id="{2C0A2E51-95C6-4B3A-96B7-FF7746BF3A5F}"/>
              </a:ext>
            </a:extLst>
          </p:cNvPr>
          <p:cNvPicPr>
            <a:picLocks noChangeAspect="1"/>
          </p:cNvPicPr>
          <p:nvPr/>
        </p:nvPicPr>
        <p:blipFill>
          <a:blip r:embed="rId4"/>
          <a:stretch>
            <a:fillRect/>
          </a:stretch>
        </p:blipFill>
        <p:spPr>
          <a:xfrm>
            <a:off x="7401770" y="1860671"/>
            <a:ext cx="4607132" cy="3514351"/>
          </a:xfrm>
          <a:prstGeom prst="rect">
            <a:avLst/>
          </a:prstGeom>
        </p:spPr>
      </p:pic>
    </p:spTree>
    <p:extLst>
      <p:ext uri="{BB962C8B-B14F-4D97-AF65-F5344CB8AC3E}">
        <p14:creationId xmlns:p14="http://schemas.microsoft.com/office/powerpoint/2010/main" val="297500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49B283-875B-4A73-996E-5D5A1527E112}"/>
              </a:ext>
            </a:extLst>
          </p:cNvPr>
          <p:cNvSpPr/>
          <p:nvPr/>
        </p:nvSpPr>
        <p:spPr>
          <a:xfrm>
            <a:off x="14449" y="11875"/>
            <a:ext cx="7387321" cy="6846125"/>
          </a:xfrm>
          <a:prstGeom prst="rect">
            <a:avLst/>
          </a:prstGeom>
          <a:solidFill>
            <a:srgbClr val="FDE6D6">
              <a:alpha val="92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4">
            <a:extLst>
              <a:ext uri="{FF2B5EF4-FFF2-40B4-BE49-F238E27FC236}">
                <a16:creationId xmlns:a16="http://schemas.microsoft.com/office/drawing/2014/main" id="{BC7CCA19-355C-474F-8C78-C4004AA0BC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63" y="5600"/>
            <a:ext cx="1096971" cy="914400"/>
          </a:xfrm>
          <a:prstGeom prst="rect">
            <a:avLst/>
          </a:prstGeom>
        </p:spPr>
      </p:pic>
      <p:pic>
        <p:nvPicPr>
          <p:cNvPr id="11" name="Picture 10" descr="Gold Mr. Feels">
            <a:extLst>
              <a:ext uri="{FF2B5EF4-FFF2-40B4-BE49-F238E27FC236}">
                <a16:creationId xmlns:a16="http://schemas.microsoft.com/office/drawing/2014/main" id="{E2AF2473-6A41-4E2C-BC50-C1548AFEF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10" y="1148810"/>
            <a:ext cx="968915" cy="968915"/>
          </a:xfrm>
          <a:prstGeom prst="rect">
            <a:avLst/>
          </a:prstGeom>
        </p:spPr>
      </p:pic>
      <p:sp>
        <p:nvSpPr>
          <p:cNvPr id="14" name="Rectangle 13">
            <a:extLst>
              <a:ext uri="{FF2B5EF4-FFF2-40B4-BE49-F238E27FC236}">
                <a16:creationId xmlns:a16="http://schemas.microsoft.com/office/drawing/2014/main" id="{A05EE4A6-9428-44D9-8ABD-6A1DFE5843F3}"/>
              </a:ext>
            </a:extLst>
          </p:cNvPr>
          <p:cNvSpPr>
            <a:spLocks noChangeArrowheads="1"/>
          </p:cNvSpPr>
          <p:nvPr/>
        </p:nvSpPr>
        <p:spPr bwMode="auto">
          <a:xfrm>
            <a:off x="917908" y="1122007"/>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trong bức tranh là ngôi nhà cấp bốn ở vùng nông thôn.</a:t>
            </a:r>
          </a:p>
        </p:txBody>
      </p:sp>
      <p:sp>
        <p:nvSpPr>
          <p:cNvPr id="15" name="Rectangle 14">
            <a:extLst>
              <a:ext uri="{FF2B5EF4-FFF2-40B4-BE49-F238E27FC236}">
                <a16:creationId xmlns:a16="http://schemas.microsoft.com/office/drawing/2014/main" id="{A7BB83ED-B5F0-41F8-AA1D-4DC255E7A99A}"/>
              </a:ext>
            </a:extLst>
          </p:cNvPr>
          <p:cNvSpPr>
            <a:spLocks noChangeArrowheads="1"/>
          </p:cNvSpPr>
          <p:nvPr/>
        </p:nvSpPr>
        <p:spPr bwMode="auto">
          <a:xfrm>
            <a:off x="975898" y="2629735"/>
            <a:ext cx="6185990"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Ngôi nhà được sơn tường màu vàng, mái ngói đỏ tươi.</a:t>
            </a:r>
          </a:p>
        </p:txBody>
      </p:sp>
      <p:sp>
        <p:nvSpPr>
          <p:cNvPr id="16" name="Rectangle 15">
            <a:extLst>
              <a:ext uri="{FF2B5EF4-FFF2-40B4-BE49-F238E27FC236}">
                <a16:creationId xmlns:a16="http://schemas.microsoft.com/office/drawing/2014/main" id="{FCF9ECD8-6DB9-4BDD-A5DE-C8DBF564FF83}"/>
              </a:ext>
            </a:extLst>
          </p:cNvPr>
          <p:cNvSpPr>
            <a:spLocks noChangeArrowheads="1"/>
          </p:cNvSpPr>
          <p:nvPr/>
        </p:nvSpPr>
        <p:spPr bwMode="auto">
          <a:xfrm>
            <a:off x="990325" y="3798299"/>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Xung quanh ngôi nhà là cây cối, vườn tược</a:t>
            </a:r>
            <a:r>
              <a:rPr lang="en-US"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 name="Picture 16" descr="Gold Mr. Feels">
            <a:extLst>
              <a:ext uri="{FF2B5EF4-FFF2-40B4-BE49-F238E27FC236}">
                <a16:creationId xmlns:a16="http://schemas.microsoft.com/office/drawing/2014/main" id="{432C8F76-642B-4553-A685-CF244BE2C5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38" y="2376198"/>
            <a:ext cx="968915" cy="968915"/>
          </a:xfrm>
          <a:prstGeom prst="rect">
            <a:avLst/>
          </a:prstGeom>
        </p:spPr>
      </p:pic>
      <p:pic>
        <p:nvPicPr>
          <p:cNvPr id="18" name="Picture 17" descr="Gold Mr. Feels">
            <a:extLst>
              <a:ext uri="{FF2B5EF4-FFF2-40B4-BE49-F238E27FC236}">
                <a16:creationId xmlns:a16="http://schemas.microsoft.com/office/drawing/2014/main" id="{B01591BC-0906-403D-BA7B-4FE9171FBA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4" y="3758871"/>
            <a:ext cx="968915" cy="968915"/>
          </a:xfrm>
          <a:prstGeom prst="rect">
            <a:avLst/>
          </a:prstGeom>
        </p:spPr>
      </p:pic>
      <p:sp>
        <p:nvSpPr>
          <p:cNvPr id="20" name="Rectangle 19">
            <a:extLst>
              <a:ext uri="{FF2B5EF4-FFF2-40B4-BE49-F238E27FC236}">
                <a16:creationId xmlns:a16="http://schemas.microsoft.com/office/drawing/2014/main" id="{AE26FAA6-9A15-4E6A-9C44-707A2095903E}"/>
              </a:ext>
            </a:extLst>
          </p:cNvPr>
          <p:cNvSpPr>
            <a:spLocks noChangeArrowheads="1"/>
          </p:cNvSpPr>
          <p:nvPr/>
        </p:nvSpPr>
        <p:spPr bwMode="auto">
          <a:xfrm>
            <a:off x="1057953" y="4872523"/>
            <a:ext cx="6091286"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3200" dirty="0">
                <a:solidFill>
                  <a:srgbClr val="045497"/>
                </a:solidFill>
                <a:latin typeface="Arial-Rounded" panose="020B0500000000000000" pitchFamily="34" charset="0"/>
                <a:ea typeface="Arial-Rounded" panose="020B0500000000000000" pitchFamily="34" charset="0"/>
                <a:cs typeface="Arial-Rounded" panose="020B0500000000000000" pitchFamily="34" charset="0"/>
              </a:rPr>
              <a:t>Bức tranh về ngôi nhà này đem lại cho em cảm giác bình dị, yên bình.</a:t>
            </a:r>
          </a:p>
        </p:txBody>
      </p:sp>
      <p:pic>
        <p:nvPicPr>
          <p:cNvPr id="22" name="Picture 21" descr="Gold Mr. Feels">
            <a:extLst>
              <a:ext uri="{FF2B5EF4-FFF2-40B4-BE49-F238E27FC236}">
                <a16:creationId xmlns:a16="http://schemas.microsoft.com/office/drawing/2014/main" id="{82874CD6-B278-4081-894B-E2EBD30D7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92" y="4833095"/>
            <a:ext cx="968915" cy="968915"/>
          </a:xfrm>
          <a:prstGeom prst="rect">
            <a:avLst/>
          </a:prstGeom>
        </p:spPr>
      </p:pic>
      <p:pic>
        <p:nvPicPr>
          <p:cNvPr id="13" name="Picture 12">
            <a:extLst>
              <a:ext uri="{FF2B5EF4-FFF2-40B4-BE49-F238E27FC236}">
                <a16:creationId xmlns:a16="http://schemas.microsoft.com/office/drawing/2014/main" id="{36371170-DBAB-4746-BA71-E3DCF46CD502}"/>
              </a:ext>
            </a:extLst>
          </p:cNvPr>
          <p:cNvPicPr>
            <a:picLocks noChangeAspect="1"/>
          </p:cNvPicPr>
          <p:nvPr/>
        </p:nvPicPr>
        <p:blipFill>
          <a:blip r:embed="rId5"/>
          <a:stretch>
            <a:fillRect/>
          </a:stretch>
        </p:blipFill>
        <p:spPr>
          <a:xfrm>
            <a:off x="7895760" y="2117725"/>
            <a:ext cx="3803382" cy="3143073"/>
          </a:xfrm>
          <a:prstGeom prst="rect">
            <a:avLst/>
          </a:prstGeom>
        </p:spPr>
      </p:pic>
    </p:spTree>
    <p:extLst>
      <p:ext uri="{BB962C8B-B14F-4D97-AF65-F5344CB8AC3E}">
        <p14:creationId xmlns:p14="http://schemas.microsoft.com/office/powerpoint/2010/main" val="132294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0-#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0"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780</Words>
  <Application>Microsoft Office PowerPoint</Application>
  <PresentationFormat>Widescreen</PresentationFormat>
  <Paragraphs>80</Paragraphs>
  <Slides>19</Slides>
  <Notes>2</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19</vt:i4>
      </vt:variant>
    </vt:vector>
  </HeadingPairs>
  <TitlesOfParts>
    <vt:vector size="40" baseType="lpstr">
      <vt:lpstr>等线</vt:lpstr>
      <vt:lpstr>Arial</vt:lpstr>
      <vt:lpstr>Arial-Rounded</vt:lpstr>
      <vt:lpstr>Baloo</vt:lpstr>
      <vt:lpstr>Calibri</vt:lpstr>
      <vt:lpstr>Coiny</vt:lpstr>
      <vt:lpstr>Helvetica</vt:lpstr>
      <vt:lpstr>Helvetica Light</vt:lpstr>
      <vt:lpstr>Ikaros-Regular</vt:lpstr>
      <vt:lpstr>OpenSans</vt:lpstr>
      <vt:lpstr>SVN-Nexa Rush Slab Black Shadow</vt:lpstr>
      <vt:lpstr>SVN-Standly</vt:lpstr>
      <vt:lpstr>Times New Roman</vt:lpstr>
      <vt:lpstr>White Xmas PERSONAL USE</vt:lpstr>
      <vt:lpstr>义启春暖花开</vt:lpstr>
      <vt:lpstr>仓耳玄三M W05</vt:lpstr>
      <vt:lpstr>字魂27号-布丁体</vt:lpstr>
      <vt:lpstr>小美好体</vt:lpstr>
      <vt:lpstr>1_Office Theme</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34</cp:revision>
  <dcterms:created xsi:type="dcterms:W3CDTF">2022-08-16T02:59:53Z</dcterms:created>
  <dcterms:modified xsi:type="dcterms:W3CDTF">2023-04-11T04:27:09Z</dcterms:modified>
</cp:coreProperties>
</file>