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 id="2147483707" r:id="rId3"/>
    <p:sldMasterId id="2147483710" r:id="rId4"/>
  </p:sldMasterIdLst>
  <p:notesMasterIdLst>
    <p:notesMasterId r:id="rId17"/>
  </p:notesMasterIdLst>
  <p:sldIdLst>
    <p:sldId id="261" r:id="rId5"/>
    <p:sldId id="284" r:id="rId6"/>
    <p:sldId id="292" r:id="rId7"/>
    <p:sldId id="295" r:id="rId8"/>
    <p:sldId id="270" r:id="rId9"/>
    <p:sldId id="406" r:id="rId10"/>
    <p:sldId id="403" r:id="rId11"/>
    <p:sldId id="404" r:id="rId12"/>
    <p:sldId id="405" r:id="rId13"/>
    <p:sldId id="377" r:id="rId14"/>
    <p:sldId id="376"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AECA1-E515-4F7C-B3E9-2FDB5142FA4E}" type="datetimeFigureOut">
              <a:rPr lang="en-US" smtClean="0"/>
              <a:t>4/11/2023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93385-D78D-4FCA-93B1-5AB0C653CFC3}" type="slidenum">
              <a:rPr lang="en-US" smtClean="0"/>
              <a:t>‹#›</a:t>
            </a:fld>
            <a:endParaRPr lang="en-US"/>
          </a:p>
        </p:txBody>
      </p:sp>
    </p:spTree>
    <p:extLst>
      <p:ext uri="{BB962C8B-B14F-4D97-AF65-F5344CB8AC3E}">
        <p14:creationId xmlns:p14="http://schemas.microsoft.com/office/powerpoint/2010/main" val="383353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6875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61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3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47509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5D8B59-F0B3-4850-ACB2-D848F8B207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2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4558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6886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EA571F0-90F8-4D8B-A1A8-51833FC2B528}"/>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7CECC2FC-0273-4936-992D-1F9EDD8FAA1B}"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4" name="Freeform 6">
            <a:extLst>
              <a:ext uri="{FF2B5EF4-FFF2-40B4-BE49-F238E27FC236}">
                <a16:creationId xmlns:a16="http://schemas.microsoft.com/office/drawing/2014/main" id="{65363E90-C980-4F9E-9303-A332C5C64378}"/>
              </a:ext>
            </a:extLst>
          </p:cNvPr>
          <p:cNvSpPr/>
          <p:nvPr userDrawn="1"/>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6" name="Freeform 7">
            <a:extLst>
              <a:ext uri="{FF2B5EF4-FFF2-40B4-BE49-F238E27FC236}">
                <a16:creationId xmlns:a16="http://schemas.microsoft.com/office/drawing/2014/main" id="{814333CF-CCA4-496D-82E9-B395FBBB6C99}"/>
              </a:ext>
            </a:extLst>
          </p:cNvPr>
          <p:cNvSpPr/>
          <p:nvPr userDrawn="1"/>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20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5" name="Title 9"/>
          <p:cNvSpPr>
            <a:spLocks noGrp="1"/>
          </p:cNvSpPr>
          <p:nvPr>
            <p:ph type="title"/>
          </p:nvPr>
        </p:nvSpPr>
        <p:spPr>
          <a:xfrm>
            <a:off x="1724526" y="459392"/>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4111241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3820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29844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8595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033942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7064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3176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884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EDDC570-27C8-4A89-9DCE-5319625522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65625" y="1069975"/>
            <a:ext cx="8426450" cy="4841875"/>
          </a:xfrm>
          <a:prstGeom prst="rect">
            <a:avLst/>
          </a:prstGeom>
          <a:noFill/>
          <a:ln>
            <a:noFill/>
          </a:ln>
          <a:extLst>
            <a:ext uri="{909E8E84-426E-40DD-AFC4-6F175D3DCCD1}">
              <a14:hiddenFill xmlns:a14="http://schemas.microsoft.com/office/drawing/2010/main">
                <a:solidFill>
                  <a:srgbClr val="FFFFFF">
                    <a:alpha val="35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8C8C180A-B48B-44BF-9A09-C75196211BDA}"/>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D28A67C-5FAD-4F5D-8DDB-978FDE99DF29}"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11" name="Picture Placeholder 4"/>
          <p:cNvSpPr>
            <a:spLocks noGrp="1"/>
          </p:cNvSpPr>
          <p:nvPr>
            <p:ph type="pic" sz="quarter" idx="14"/>
          </p:nvPr>
        </p:nvSpPr>
        <p:spPr>
          <a:xfrm>
            <a:off x="5533937" y="1507980"/>
            <a:ext cx="6088986" cy="3809281"/>
          </a:xfrm>
          <a:prstGeom prst="rect">
            <a:avLst/>
          </a:prstGeom>
          <a:gradFill>
            <a:gsLst>
              <a:gs pos="0">
                <a:schemeClr val="tx1">
                  <a:alpha val="20000"/>
                </a:schemeClr>
              </a:gs>
              <a:gs pos="98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6" name="Title 9"/>
          <p:cNvSpPr>
            <a:spLocks noGrp="1"/>
          </p:cNvSpPr>
          <p:nvPr>
            <p:ph type="title"/>
          </p:nvPr>
        </p:nvSpPr>
        <p:spPr>
          <a:xfrm>
            <a:off x="1724526" y="504316"/>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2011951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6_Title Slid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BFC9BD2B-475B-4E86-AE73-DA295B8E2FFA}"/>
              </a:ext>
            </a:extLst>
          </p:cNvPr>
          <p:cNvSpPr/>
          <p:nvPr userDrawn="1"/>
        </p:nvSpPr>
        <p:spPr>
          <a:xfrm>
            <a:off x="-125505" y="-205098"/>
            <a:ext cx="12478871" cy="7251357"/>
          </a:xfrm>
          <a:custGeom>
            <a:avLst/>
            <a:gdLst>
              <a:gd name="connsiteX0" fmla="*/ 0 w 12478871"/>
              <a:gd name="connsiteY0" fmla="*/ 6968122 h 7251357"/>
              <a:gd name="connsiteX1" fmla="*/ 46450 w 12478871"/>
              <a:gd name="connsiteY1" fmla="*/ 7012418 h 7251357"/>
              <a:gd name="connsiteX2" fmla="*/ 386417 w 12478871"/>
              <a:gd name="connsiteY2" fmla="*/ 7244838 h 7251357"/>
              <a:gd name="connsiteX3" fmla="*/ 401229 w 12478871"/>
              <a:gd name="connsiteY3" fmla="*/ 7251357 h 7251357"/>
              <a:gd name="connsiteX4" fmla="*/ 107756 w 12478871"/>
              <a:gd name="connsiteY4" fmla="*/ 7251357 h 7251357"/>
              <a:gd name="connsiteX5" fmla="*/ 0 w 12478871"/>
              <a:gd name="connsiteY5" fmla="*/ 7167230 h 7251357"/>
              <a:gd name="connsiteX6" fmla="*/ 4522428 w 12478871"/>
              <a:gd name="connsiteY6" fmla="*/ 6527471 h 7251357"/>
              <a:gd name="connsiteX7" fmla="*/ 5268732 w 12478871"/>
              <a:gd name="connsiteY7" fmla="*/ 6688450 h 7251357"/>
              <a:gd name="connsiteX8" fmla="*/ 5937937 w 12478871"/>
              <a:gd name="connsiteY8" fmla="*/ 7217469 h 7251357"/>
              <a:gd name="connsiteX9" fmla="*/ 5965436 w 12478871"/>
              <a:gd name="connsiteY9" fmla="*/ 7251357 h 7251357"/>
              <a:gd name="connsiteX10" fmla="*/ 5763562 w 12478871"/>
              <a:gd name="connsiteY10" fmla="*/ 7251357 h 7251357"/>
              <a:gd name="connsiteX11" fmla="*/ 5756617 w 12478871"/>
              <a:gd name="connsiteY11" fmla="*/ 7243414 h 7251357"/>
              <a:gd name="connsiteX12" fmla="*/ 5204574 w 12478871"/>
              <a:gd name="connsiteY12" fmla="*/ 6826363 h 7251357"/>
              <a:gd name="connsiteX13" fmla="*/ 4084381 w 12478871"/>
              <a:gd name="connsiteY13" fmla="*/ 6725260 h 7251357"/>
              <a:gd name="connsiteX14" fmla="*/ 2873481 w 12478871"/>
              <a:gd name="connsiteY14" fmla="*/ 7120837 h 7251357"/>
              <a:gd name="connsiteX15" fmla="*/ 2534386 w 12478871"/>
              <a:gd name="connsiteY15" fmla="*/ 7251357 h 7251357"/>
              <a:gd name="connsiteX16" fmla="*/ 2072110 w 12478871"/>
              <a:gd name="connsiteY16" fmla="*/ 7251357 h 7251357"/>
              <a:gd name="connsiteX17" fmla="*/ 2239076 w 12478871"/>
              <a:gd name="connsiteY17" fmla="*/ 7195922 h 7251357"/>
              <a:gd name="connsiteX18" fmla="*/ 2816697 w 12478871"/>
              <a:gd name="connsiteY18" fmla="*/ 6978017 h 7251357"/>
              <a:gd name="connsiteX19" fmla="*/ 4054883 w 12478871"/>
              <a:gd name="connsiteY19" fmla="*/ 6575078 h 7251357"/>
              <a:gd name="connsiteX20" fmla="*/ 4522428 w 12478871"/>
              <a:gd name="connsiteY20" fmla="*/ 6527471 h 7251357"/>
              <a:gd name="connsiteX21" fmla="*/ 12478871 w 12478871"/>
              <a:gd name="connsiteY21" fmla="*/ 6227821 h 7251357"/>
              <a:gd name="connsiteX22" fmla="*/ 12478871 w 12478871"/>
              <a:gd name="connsiteY22" fmla="*/ 6475656 h 7251357"/>
              <a:gd name="connsiteX23" fmla="*/ 12319837 w 12478871"/>
              <a:gd name="connsiteY23" fmla="*/ 6674064 h 7251357"/>
              <a:gd name="connsiteX24" fmla="*/ 12082809 w 12478871"/>
              <a:gd name="connsiteY24" fmla="*/ 6954950 h 7251357"/>
              <a:gd name="connsiteX25" fmla="*/ 11843296 w 12478871"/>
              <a:gd name="connsiteY25" fmla="*/ 7225156 h 7251357"/>
              <a:gd name="connsiteX26" fmla="*/ 11818912 w 12478871"/>
              <a:gd name="connsiteY26" fmla="*/ 7251357 h 7251357"/>
              <a:gd name="connsiteX27" fmla="*/ 11608966 w 12478871"/>
              <a:gd name="connsiteY27" fmla="*/ 7251357 h 7251357"/>
              <a:gd name="connsiteX28" fmla="*/ 11729365 w 12478871"/>
              <a:gd name="connsiteY28" fmla="*/ 7122119 h 7251357"/>
              <a:gd name="connsiteX29" fmla="*/ 11966291 w 12478871"/>
              <a:gd name="connsiteY29" fmla="*/ 6855319 h 7251357"/>
              <a:gd name="connsiteX30" fmla="*/ 12423409 w 12478871"/>
              <a:gd name="connsiteY30" fmla="*/ 6300787 h 7251357"/>
              <a:gd name="connsiteX31" fmla="*/ 11259292 w 12478871"/>
              <a:gd name="connsiteY31" fmla="*/ 0 h 7251357"/>
              <a:gd name="connsiteX32" fmla="*/ 11771609 w 12478871"/>
              <a:gd name="connsiteY32" fmla="*/ 0 h 7251357"/>
              <a:gd name="connsiteX33" fmla="*/ 11773907 w 12478871"/>
              <a:gd name="connsiteY33" fmla="*/ 754 h 7251357"/>
              <a:gd name="connsiteX34" fmla="*/ 12460385 w 12478871"/>
              <a:gd name="connsiteY34" fmla="*/ 307682 h 7251357"/>
              <a:gd name="connsiteX35" fmla="*/ 12478871 w 12478871"/>
              <a:gd name="connsiteY35" fmla="*/ 319091 h 7251357"/>
              <a:gd name="connsiteX36" fmla="*/ 12478871 w 12478871"/>
              <a:gd name="connsiteY36" fmla="*/ 500587 h 7251357"/>
              <a:gd name="connsiteX37" fmla="*/ 12386640 w 12478871"/>
              <a:gd name="connsiteY37" fmla="*/ 444122 h 7251357"/>
              <a:gd name="connsiteX38" fmla="*/ 11644911 w 12478871"/>
              <a:gd name="connsiteY38" fmla="*/ 120790 h 7251357"/>
              <a:gd name="connsiteX39" fmla="*/ 2920249 w 12478871"/>
              <a:gd name="connsiteY39" fmla="*/ 0 h 7251357"/>
              <a:gd name="connsiteX40" fmla="*/ 3521694 w 12478871"/>
              <a:gd name="connsiteY40" fmla="*/ 0 h 7251357"/>
              <a:gd name="connsiteX41" fmla="*/ 3313597 w 12478871"/>
              <a:gd name="connsiteY41" fmla="*/ 51738 h 7251357"/>
              <a:gd name="connsiteX42" fmla="*/ 2947226 w 12478871"/>
              <a:gd name="connsiteY42" fmla="*/ 153083 h 7251357"/>
              <a:gd name="connsiteX43" fmla="*/ 332951 w 12478871"/>
              <a:gd name="connsiteY43" fmla="*/ 1280920 h 7251357"/>
              <a:gd name="connsiteX44" fmla="*/ 56845 w 12478871"/>
              <a:gd name="connsiteY44" fmla="*/ 1464840 h 7251357"/>
              <a:gd name="connsiteX45" fmla="*/ 0 w 12478871"/>
              <a:gd name="connsiteY45" fmla="*/ 1507203 h 7251357"/>
              <a:gd name="connsiteX46" fmla="*/ 0 w 12478871"/>
              <a:gd name="connsiteY46" fmla="*/ 1316482 h 7251357"/>
              <a:gd name="connsiteX47" fmla="*/ 250356 w 12478871"/>
              <a:gd name="connsiteY47" fmla="*/ 1148897 h 7251357"/>
              <a:gd name="connsiteX48" fmla="*/ 2904454 w 12478871"/>
              <a:gd name="connsiteY48" fmla="*/ 4373 h 725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478871" h="7251357">
                <a:moveTo>
                  <a:pt x="0" y="6968122"/>
                </a:moveTo>
                <a:lnTo>
                  <a:pt x="46450" y="7012418"/>
                </a:lnTo>
                <a:cubicBezTo>
                  <a:pt x="155593" y="7106435"/>
                  <a:pt x="268424" y="7183704"/>
                  <a:pt x="386417" y="7244838"/>
                </a:cubicBezTo>
                <a:lnTo>
                  <a:pt x="401229" y="7251357"/>
                </a:lnTo>
                <a:lnTo>
                  <a:pt x="107756" y="7251357"/>
                </a:lnTo>
                <a:lnTo>
                  <a:pt x="0" y="7167230"/>
                </a:lnTo>
                <a:close/>
                <a:moveTo>
                  <a:pt x="4522428" y="6527471"/>
                </a:moveTo>
                <a:cubicBezTo>
                  <a:pt x="4795287" y="6527471"/>
                  <a:pt x="5041597" y="6581458"/>
                  <a:pt x="5268732" y="6688450"/>
                </a:cubicBezTo>
                <a:cubicBezTo>
                  <a:pt x="5510986" y="6803296"/>
                  <a:pt x="5732084" y="6977772"/>
                  <a:pt x="5937937" y="7217469"/>
                </a:cubicBezTo>
                <a:lnTo>
                  <a:pt x="5965436" y="7251357"/>
                </a:lnTo>
                <a:lnTo>
                  <a:pt x="5763562" y="7251357"/>
                </a:lnTo>
                <a:lnTo>
                  <a:pt x="5756617" y="7243414"/>
                </a:lnTo>
                <a:cubicBezTo>
                  <a:pt x="5583513" y="7057389"/>
                  <a:pt x="5399769" y="6918846"/>
                  <a:pt x="5204574" y="6826363"/>
                </a:cubicBezTo>
                <a:cubicBezTo>
                  <a:pt x="4879356" y="6673236"/>
                  <a:pt x="4523903" y="6640844"/>
                  <a:pt x="4084381" y="6725260"/>
                </a:cubicBezTo>
                <a:cubicBezTo>
                  <a:pt x="3690580" y="6800351"/>
                  <a:pt x="3274656" y="6964275"/>
                  <a:pt x="2873481" y="7120837"/>
                </a:cubicBezTo>
                <a:lnTo>
                  <a:pt x="2534386" y="7251357"/>
                </a:lnTo>
                <a:lnTo>
                  <a:pt x="2072110" y="7251357"/>
                </a:lnTo>
                <a:lnTo>
                  <a:pt x="2239076" y="7195922"/>
                </a:lnTo>
                <a:cubicBezTo>
                  <a:pt x="2432472" y="7128567"/>
                  <a:pt x="2625881" y="7052740"/>
                  <a:pt x="2816697" y="6978017"/>
                </a:cubicBezTo>
                <a:cubicBezTo>
                  <a:pt x="3224509" y="6819001"/>
                  <a:pt x="3645595" y="6651641"/>
                  <a:pt x="4054883" y="6575078"/>
                </a:cubicBezTo>
                <a:cubicBezTo>
                  <a:pt x="4217122" y="6542686"/>
                  <a:pt x="4373463" y="6527471"/>
                  <a:pt x="4522428" y="6527471"/>
                </a:cubicBezTo>
                <a:close/>
                <a:moveTo>
                  <a:pt x="12478871" y="6227821"/>
                </a:moveTo>
                <a:lnTo>
                  <a:pt x="12478871" y="6475656"/>
                </a:lnTo>
                <a:lnTo>
                  <a:pt x="12319837" y="6674064"/>
                </a:lnTo>
                <a:cubicBezTo>
                  <a:pt x="12242698" y="6767836"/>
                  <a:pt x="12163652" y="6861516"/>
                  <a:pt x="12082809" y="6954950"/>
                </a:cubicBezTo>
                <a:cubicBezTo>
                  <a:pt x="12003901" y="7046175"/>
                  <a:pt x="11924014" y="7136289"/>
                  <a:pt x="11843296" y="7225156"/>
                </a:cubicBezTo>
                <a:lnTo>
                  <a:pt x="11818912" y="7251357"/>
                </a:lnTo>
                <a:lnTo>
                  <a:pt x="11608966" y="7251357"/>
                </a:lnTo>
                <a:lnTo>
                  <a:pt x="11729365" y="7122119"/>
                </a:lnTo>
                <a:cubicBezTo>
                  <a:pt x="11809190" y="7034358"/>
                  <a:pt x="11888213" y="6945379"/>
                  <a:pt x="11966291" y="6855319"/>
                </a:cubicBezTo>
                <a:cubicBezTo>
                  <a:pt x="12126134" y="6671150"/>
                  <a:pt x="12278787" y="6485877"/>
                  <a:pt x="12423409" y="6300787"/>
                </a:cubicBezTo>
                <a:close/>
                <a:moveTo>
                  <a:pt x="11259292" y="0"/>
                </a:moveTo>
                <a:lnTo>
                  <a:pt x="11771609" y="0"/>
                </a:lnTo>
                <a:lnTo>
                  <a:pt x="11773907" y="754"/>
                </a:lnTo>
                <a:cubicBezTo>
                  <a:pt x="12025472" y="92347"/>
                  <a:pt x="12253161" y="194309"/>
                  <a:pt x="12460385" y="307682"/>
                </a:cubicBezTo>
                <a:lnTo>
                  <a:pt x="12478871" y="319091"/>
                </a:lnTo>
                <a:lnTo>
                  <a:pt x="12478871" y="500587"/>
                </a:lnTo>
                <a:lnTo>
                  <a:pt x="12386640" y="444122"/>
                </a:lnTo>
                <a:cubicBezTo>
                  <a:pt x="12157476" y="318847"/>
                  <a:pt x="11907756" y="212254"/>
                  <a:pt x="11644911" y="120790"/>
                </a:cubicBezTo>
                <a:close/>
                <a:moveTo>
                  <a:pt x="2920249" y="0"/>
                </a:moveTo>
                <a:lnTo>
                  <a:pt x="3521694" y="0"/>
                </a:lnTo>
                <a:lnTo>
                  <a:pt x="3313597" y="51738"/>
                </a:lnTo>
                <a:cubicBezTo>
                  <a:pt x="3189906" y="84196"/>
                  <a:pt x="3067708" y="117991"/>
                  <a:pt x="2947226" y="153083"/>
                </a:cubicBezTo>
                <a:cubicBezTo>
                  <a:pt x="1923640" y="450011"/>
                  <a:pt x="1043857" y="830374"/>
                  <a:pt x="332951" y="1280920"/>
                </a:cubicBezTo>
                <a:cubicBezTo>
                  <a:pt x="237359" y="1341226"/>
                  <a:pt x="145315" y="1402544"/>
                  <a:pt x="56845" y="1464840"/>
                </a:cubicBezTo>
                <a:lnTo>
                  <a:pt x="0" y="1507203"/>
                </a:lnTo>
                <a:lnTo>
                  <a:pt x="0" y="1316482"/>
                </a:lnTo>
                <a:lnTo>
                  <a:pt x="250356" y="1148897"/>
                </a:lnTo>
                <a:cubicBezTo>
                  <a:pt x="974536" y="690499"/>
                  <a:pt x="1866856" y="306210"/>
                  <a:pt x="2904454" y="4373"/>
                </a:cubicBezTo>
                <a:close/>
              </a:path>
            </a:pathLst>
          </a:custGeom>
          <a:solidFill>
            <a:srgbClr val="F5ADAE"/>
          </a:solidFill>
          <a:ln w="127000">
            <a:noFill/>
            <a:miter lim="400000"/>
          </a:ln>
          <a:effectLst>
            <a:innerShdw blurRad="114300">
              <a:schemeClr val="bg1"/>
            </a:innerShdw>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5" name="Title 9"/>
          <p:cNvSpPr>
            <a:spLocks noGrp="1"/>
          </p:cNvSpPr>
          <p:nvPr>
            <p:ph type="title"/>
          </p:nvPr>
        </p:nvSpPr>
        <p:spPr>
          <a:xfrm>
            <a:off x="1724526" y="459392"/>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
        <p:nvSpPr>
          <p:cNvPr id="10" name="Picture Placeholder 9"/>
          <p:cNvSpPr>
            <a:spLocks noGrp="1"/>
          </p:cNvSpPr>
          <p:nvPr>
            <p:ph type="pic" sz="quarter" idx="12"/>
          </p:nvPr>
        </p:nvSpPr>
        <p:spPr>
          <a:xfrm>
            <a:off x="5285702" y="1"/>
            <a:ext cx="5753676" cy="2342503"/>
          </a:xfrm>
          <a:custGeom>
            <a:avLst/>
            <a:gdLst>
              <a:gd name="connsiteX0" fmla="*/ 814965 w 5753676"/>
              <a:gd name="connsiteY0" fmla="*/ 0 h 2342503"/>
              <a:gd name="connsiteX1" fmla="*/ 5601512 w 5753676"/>
              <a:gd name="connsiteY1" fmla="*/ 0 h 2342503"/>
              <a:gd name="connsiteX2" fmla="*/ 5655544 w 5753676"/>
              <a:gd name="connsiteY2" fmla="*/ 139332 h 2342503"/>
              <a:gd name="connsiteX3" fmla="*/ 5441342 w 5753676"/>
              <a:gd name="connsiteY3" fmla="*/ 1571527 h 2342503"/>
              <a:gd name="connsiteX4" fmla="*/ 399319 w 5753676"/>
              <a:gd name="connsiteY4" fmla="*/ 1359359 h 2342503"/>
              <a:gd name="connsiteX5" fmla="*/ 740490 w 5753676"/>
              <a:gd name="connsiteY5" fmla="*/ 30218 h 2342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3676" h="2342503">
                <a:moveTo>
                  <a:pt x="814965" y="0"/>
                </a:moveTo>
                <a:lnTo>
                  <a:pt x="5601512" y="0"/>
                </a:lnTo>
                <a:lnTo>
                  <a:pt x="5655544" y="139332"/>
                </a:lnTo>
                <a:cubicBezTo>
                  <a:pt x="5823075" y="653926"/>
                  <a:pt x="5791323" y="1162066"/>
                  <a:pt x="5441342" y="1571527"/>
                </a:cubicBezTo>
                <a:cubicBezTo>
                  <a:pt x="4509037" y="2667078"/>
                  <a:pt x="1785413" y="2593900"/>
                  <a:pt x="399319" y="1359359"/>
                </a:cubicBezTo>
                <a:cubicBezTo>
                  <a:pt x="-380359" y="664929"/>
                  <a:pt x="116980" y="297223"/>
                  <a:pt x="740490" y="30218"/>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3317741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27E6A42-418A-4501-BC8B-42F720D17616}"/>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165DB748-8CCD-4E41-8425-9C0DDC8F208E}"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6" name="Picture Placeholder 12"/>
          <p:cNvSpPr>
            <a:spLocks noGrp="1"/>
          </p:cNvSpPr>
          <p:nvPr>
            <p:ph type="pic" sz="quarter" idx="13"/>
          </p:nvPr>
        </p:nvSpPr>
        <p:spPr>
          <a:xfrm>
            <a:off x="8587408" y="1"/>
            <a:ext cx="3604591" cy="6857999"/>
          </a:xfrm>
          <a:prstGeom prst="rect">
            <a:avLst/>
          </a:prstGeom>
          <a:gradFill>
            <a:gsLst>
              <a:gs pos="0">
                <a:schemeClr val="tx1">
                  <a:alpha val="20000"/>
                </a:schemeClr>
              </a:gs>
              <a:gs pos="99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8" name="Picture Placeholder 12"/>
          <p:cNvSpPr>
            <a:spLocks noGrp="1"/>
          </p:cNvSpPr>
          <p:nvPr>
            <p:ph type="pic" sz="quarter" idx="14"/>
          </p:nvPr>
        </p:nvSpPr>
        <p:spPr>
          <a:xfrm>
            <a:off x="4982816" y="1"/>
            <a:ext cx="3604591" cy="6857999"/>
          </a:xfrm>
          <a:prstGeom prst="rect">
            <a:avLst/>
          </a:prstGeom>
          <a:gradFill>
            <a:gsLst>
              <a:gs pos="0">
                <a:schemeClr val="tx1">
                  <a:alpha val="20000"/>
                </a:schemeClr>
              </a:gs>
              <a:gs pos="99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7" name="Title 9"/>
          <p:cNvSpPr>
            <a:spLocks noGrp="1"/>
          </p:cNvSpPr>
          <p:nvPr>
            <p:ph type="title"/>
          </p:nvPr>
        </p:nvSpPr>
        <p:spPr>
          <a:xfrm>
            <a:off x="1724527" y="504315"/>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402667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2FF4E56D-312D-4E62-952E-C207A5F241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8988" y="1020763"/>
            <a:ext cx="2528887" cy="5135562"/>
          </a:xfrm>
          <a:prstGeom prst="rect">
            <a:avLst/>
          </a:prstGeom>
          <a:noFill/>
          <a:ln>
            <a:noFill/>
          </a:ln>
          <a:extLst>
            <a:ext uri="{909E8E84-426E-40DD-AFC4-6F175D3DCCD1}">
              <a14:hiddenFill xmlns:a14="http://schemas.microsoft.com/office/drawing/2010/main">
                <a:solidFill>
                  <a:srgbClr val="FFFFFF">
                    <a:alpha val="350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C730E1B3-61A9-4A26-A3A1-720E7A0D568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7875" y="1020763"/>
            <a:ext cx="2528888" cy="5135562"/>
          </a:xfrm>
          <a:prstGeom prst="rect">
            <a:avLst/>
          </a:prstGeom>
          <a:noFill/>
          <a:ln>
            <a:noFill/>
          </a:ln>
          <a:extLst>
            <a:ext uri="{909E8E84-426E-40DD-AFC4-6F175D3DCCD1}">
              <a14:hiddenFill xmlns:a14="http://schemas.microsoft.com/office/drawing/2010/main">
                <a:solidFill>
                  <a:srgbClr val="FFFFFF">
                    <a:alpha val="35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EA35FF1B-A7DB-4B0D-9023-CB5162F6A169}"/>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F1D18F3-EFD8-49C8-8443-B8CDC00977AD}"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12" name="Picture Placeholder 4"/>
          <p:cNvSpPr>
            <a:spLocks noGrp="1"/>
          </p:cNvSpPr>
          <p:nvPr>
            <p:ph type="pic" sz="quarter" idx="14"/>
          </p:nvPr>
        </p:nvSpPr>
        <p:spPr>
          <a:xfrm>
            <a:off x="6082427" y="1721637"/>
            <a:ext cx="2098358" cy="3737723"/>
          </a:xfrm>
          <a:prstGeom prst="rect">
            <a:avLst/>
          </a:prstGeom>
          <a:gradFill>
            <a:gsLst>
              <a:gs pos="0">
                <a:schemeClr val="bg1">
                  <a:lumMod val="85000"/>
                </a:schemeClr>
              </a:gs>
              <a:gs pos="99000">
                <a:schemeClr val="bg1">
                  <a:lumMod val="7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13" name="Picture Placeholder 4"/>
          <p:cNvSpPr>
            <a:spLocks noGrp="1"/>
          </p:cNvSpPr>
          <p:nvPr>
            <p:ph type="pic" sz="quarter" idx="15"/>
          </p:nvPr>
        </p:nvSpPr>
        <p:spPr>
          <a:xfrm>
            <a:off x="8619150" y="1721637"/>
            <a:ext cx="2098358" cy="3737723"/>
          </a:xfrm>
          <a:prstGeom prst="rect">
            <a:avLst/>
          </a:prstGeom>
          <a:gradFill>
            <a:gsLst>
              <a:gs pos="0">
                <a:schemeClr val="bg1">
                  <a:lumMod val="85000"/>
                </a:schemeClr>
              </a:gs>
              <a:gs pos="99000">
                <a:schemeClr val="bg1">
                  <a:lumMod val="7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8" name="Title 9"/>
          <p:cNvSpPr>
            <a:spLocks noGrp="1"/>
          </p:cNvSpPr>
          <p:nvPr>
            <p:ph type="title"/>
          </p:nvPr>
        </p:nvSpPr>
        <p:spPr>
          <a:xfrm>
            <a:off x="1724526" y="504316"/>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4089491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277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ients about us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823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01691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00826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86561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19C5C2F-78DB-480B-BE39-2AAF23D22735}"/>
              </a:ext>
            </a:extLst>
          </p:cNvPr>
          <p:cNvSpPr>
            <a:spLocks noGrp="1"/>
          </p:cNvSpPr>
          <p:nvPr>
            <p:ph type="dt" sz="half" idx="10"/>
          </p:nvPr>
        </p:nvSpPr>
        <p:spPr/>
        <p:txBody>
          <a:bodyPr/>
          <a:lstStyle/>
          <a:p>
            <a:fld id="{4CB5F36F-A5F2-422A-A465-8105AC7DA715}" type="datetimeFigureOut">
              <a:rPr lang="zh-CN" altLang="en-US" smtClean="0"/>
              <a:t>2023/4/11</a:t>
            </a:fld>
            <a:endParaRPr lang="zh-CN" altLang="en-US"/>
          </a:p>
        </p:txBody>
      </p:sp>
      <p:sp>
        <p:nvSpPr>
          <p:cNvPr id="3" name="页脚占位符 2">
            <a:extLst>
              <a:ext uri="{FF2B5EF4-FFF2-40B4-BE49-F238E27FC236}">
                <a16:creationId xmlns:a16="http://schemas.microsoft.com/office/drawing/2014/main" id="{6F5374D1-73D1-496C-B251-44AE4CE9216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E55891-D18B-4460-AE28-42A4AC0AD696}"/>
              </a:ext>
            </a:extLst>
          </p:cNvPr>
          <p:cNvSpPr>
            <a:spLocks noGrp="1"/>
          </p:cNvSpPr>
          <p:nvPr>
            <p:ph type="sldNum" sz="quarter" idx="12"/>
          </p:nvPr>
        </p:nvSpPr>
        <p:spPr/>
        <p:txBody>
          <a:bodyPr/>
          <a:lstStyle/>
          <a:p>
            <a:fld id="{FD81E660-1834-48B6-A0B0-564CE0EBA564}" type="slidenum">
              <a:rPr lang="zh-CN" altLang="en-US" smtClean="0"/>
              <a:t>‹#›</a:t>
            </a:fld>
            <a:endParaRPr lang="zh-CN" altLang="en-US"/>
          </a:p>
        </p:txBody>
      </p:sp>
    </p:spTree>
    <p:extLst>
      <p:ext uri="{BB962C8B-B14F-4D97-AF65-F5344CB8AC3E}">
        <p14:creationId xmlns:p14="http://schemas.microsoft.com/office/powerpoint/2010/main" val="412074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437701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92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80442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36954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805334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9723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75124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85853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4264147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07368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34850B-3CA3-437B-8415-70D1DACB7B2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C46D08-C9C0-4F55-94F6-5CF3E4F240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F0D655E-5A94-467A-A78B-83C734193265}"/>
              </a:ext>
            </a:extLst>
          </p:cNvPr>
          <p:cNvSpPr>
            <a:spLocks noGrp="1"/>
          </p:cNvSpPr>
          <p:nvPr>
            <p:ph type="dt" sz="half" idx="10"/>
          </p:nvPr>
        </p:nvSpPr>
        <p:spPr/>
        <p:txBody>
          <a:bodyPr/>
          <a:lstStyle/>
          <a:p>
            <a:fld id="{885ED0AC-7099-4BCC-902A-8081A16814A5}"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48D3C2C5-CE53-4C4D-B7E1-5CC01B7914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1F2D4C-7CB4-428F-9A1C-F41F163A37F9}"/>
              </a:ext>
            </a:extLst>
          </p:cNvPr>
          <p:cNvSpPr>
            <a:spLocks noGrp="1"/>
          </p:cNvSpPr>
          <p:nvPr>
            <p:ph type="sldNum" sz="quarter" idx="12"/>
          </p:nvPr>
        </p:nvSpPr>
        <p:spPr/>
        <p:txBody>
          <a:bodyPr/>
          <a:lstStyle/>
          <a:p>
            <a:fld id="{50407EA0-2C1B-4F0F-9246-CD7B142F11EE}" type="slidenum">
              <a:rPr lang="zh-CN" altLang="en-US" smtClean="0"/>
              <a:t>‹#›</a:t>
            </a:fld>
            <a:endParaRPr lang="zh-CN" altLang="en-US"/>
          </a:p>
        </p:txBody>
      </p:sp>
    </p:spTree>
    <p:extLst>
      <p:ext uri="{BB962C8B-B14F-4D97-AF65-F5344CB8AC3E}">
        <p14:creationId xmlns:p14="http://schemas.microsoft.com/office/powerpoint/2010/main" val="1420775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ervice (4)">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1849376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619199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2552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50279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14757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6024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63807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973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49480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906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79857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8494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7922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3975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5419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7949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5213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5061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6968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16920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9928C2-E602-4E7C-90BE-820E8BC00D79}"/>
              </a:ext>
            </a:extLst>
          </p:cNvPr>
          <p:cNvSpPr>
            <a:spLocks noGrp="1"/>
          </p:cNvSpPr>
          <p:nvPr>
            <p:ph type="title"/>
          </p:nvPr>
        </p:nvSpPr>
        <p:spPr>
          <a:xfrm>
            <a:off x="838200" y="365125"/>
            <a:ext cx="10515600" cy="1325563"/>
          </a:xfrm>
          <a:prstGeom prst="rect">
            <a:avLst/>
          </a:prstGeom>
        </p:spPr>
        <p:txBody>
          <a:bodyPr/>
          <a:lstStyle>
            <a:lvl1pPr>
              <a:defRPr>
                <a:latin typeface="仓耳玄三M W05" panose="02020400000000000000" pitchFamily="18" charset="-122"/>
              </a:defRPr>
            </a:lvl1pPr>
          </a:lstStyle>
          <a:p>
            <a:r>
              <a:rPr lang="zh-CN" altLang="en-US" dirty="0"/>
              <a:t>单击此处编辑母版标题样式</a:t>
            </a:r>
          </a:p>
        </p:txBody>
      </p:sp>
    </p:spTree>
    <p:extLst>
      <p:ext uri="{BB962C8B-B14F-4D97-AF65-F5344CB8AC3E}">
        <p14:creationId xmlns:p14="http://schemas.microsoft.com/office/powerpoint/2010/main" val="3488403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64810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5444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36764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8780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767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84756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446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5163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7126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0690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1D4402A-47BD-4AD1-B448-6D4AC774554D}"/>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B292821C-B4B7-489A-AC99-708BDA12B46E}"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7" name="Freeform 6">
            <a:extLst>
              <a:ext uri="{FF2B5EF4-FFF2-40B4-BE49-F238E27FC236}">
                <a16:creationId xmlns:a16="http://schemas.microsoft.com/office/drawing/2014/main" id="{5FB226B3-9AF1-4525-851E-B6FA2D852389}"/>
              </a:ext>
            </a:extLst>
          </p:cNvPr>
          <p:cNvSpPr/>
          <p:nvPr userDrawn="1"/>
        </p:nvSpPr>
        <p:spPr>
          <a:xfrm rot="7674710">
            <a:off x="1071562" y="-3317875"/>
            <a:ext cx="6215063" cy="7107238"/>
          </a:xfrm>
          <a:custGeom>
            <a:avLst/>
            <a:gdLst>
              <a:gd name="connsiteX0" fmla="*/ 4668964 w 5268413"/>
              <a:gd name="connsiteY0" fmla="*/ 6023997 h 6023997"/>
              <a:gd name="connsiteX1" fmla="*/ 0 w 5268413"/>
              <a:gd name="connsiteY1" fmla="*/ 29003 h 6023997"/>
              <a:gd name="connsiteX2" fmla="*/ 9891 w 5268413"/>
              <a:gd name="connsiteY2" fmla="*/ 25855 h 6023997"/>
              <a:gd name="connsiteX3" fmla="*/ 5101167 w 5268413"/>
              <a:gd name="connsiteY3" fmla="*/ 3265423 h 6023997"/>
              <a:gd name="connsiteX4" fmla="*/ 5020266 w 5268413"/>
              <a:gd name="connsiteY4" fmla="*/ 5553569 h 6023997"/>
              <a:gd name="connsiteX5" fmla="*/ 5096802 w 5268413"/>
              <a:gd name="connsiteY5" fmla="*/ 5690793 h 60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13" h="6023997">
                <a:moveTo>
                  <a:pt x="4668964" y="6023997"/>
                </a:moveTo>
                <a:lnTo>
                  <a:pt x="0" y="29003"/>
                </a:lnTo>
                <a:lnTo>
                  <a:pt x="9891" y="25855"/>
                </a:lnTo>
                <a:cubicBezTo>
                  <a:pt x="1352291" y="-267086"/>
                  <a:pt x="6226651" y="1999700"/>
                  <a:pt x="5101167" y="3265423"/>
                </a:cubicBezTo>
                <a:cubicBezTo>
                  <a:pt x="4276532" y="4192364"/>
                  <a:pt x="4683456" y="4953870"/>
                  <a:pt x="5020266" y="5553569"/>
                </a:cubicBezTo>
                <a:lnTo>
                  <a:pt x="5096802" y="5690793"/>
                </a:ln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11" name="Picture Placeholder 10"/>
          <p:cNvSpPr>
            <a:spLocks noGrp="1"/>
          </p:cNvSpPr>
          <p:nvPr>
            <p:ph type="pic" sz="quarter" idx="14"/>
          </p:nvPr>
        </p:nvSpPr>
        <p:spPr>
          <a:xfrm>
            <a:off x="5064966" y="1"/>
            <a:ext cx="3125635" cy="2293298"/>
          </a:xfrm>
          <a:custGeom>
            <a:avLst/>
            <a:gdLst>
              <a:gd name="connsiteX0" fmla="*/ 0 w 3125635"/>
              <a:gd name="connsiteY0" fmla="*/ 0 h 2293298"/>
              <a:gd name="connsiteX1" fmla="*/ 3125635 w 3125635"/>
              <a:gd name="connsiteY1" fmla="*/ 0 h 2293298"/>
              <a:gd name="connsiteX2" fmla="*/ 3122315 w 3125635"/>
              <a:gd name="connsiteY2" fmla="*/ 63205 h 2293298"/>
              <a:gd name="connsiteX3" fmla="*/ 3104999 w 3125635"/>
              <a:gd name="connsiteY3" fmla="*/ 178903 h 2293298"/>
              <a:gd name="connsiteX4" fmla="*/ 2906217 w 3125635"/>
              <a:gd name="connsiteY4" fmla="*/ 725556 h 2293298"/>
              <a:gd name="connsiteX5" fmla="*/ 2936034 w 3125635"/>
              <a:gd name="connsiteY5" fmla="*/ 1649895 h 2293298"/>
              <a:gd name="connsiteX6" fmla="*/ 2538469 w 3125635"/>
              <a:gd name="connsiteY6" fmla="*/ 2266121 h 2293298"/>
              <a:gd name="connsiteX7" fmla="*/ 1703582 w 3125635"/>
              <a:gd name="connsiteY7" fmla="*/ 2097156 h 2293298"/>
              <a:gd name="connsiteX8" fmla="*/ 1256321 w 3125635"/>
              <a:gd name="connsiteY8" fmla="*/ 1321903 h 2293298"/>
              <a:gd name="connsiteX9" fmla="*/ 610277 w 3125635"/>
              <a:gd name="connsiteY9" fmla="*/ 914399 h 2293298"/>
              <a:gd name="connsiteX10" fmla="*/ 182895 w 3125635"/>
              <a:gd name="connsiteY10" fmla="*/ 516834 h 2293298"/>
              <a:gd name="connsiteX11" fmla="*/ 808 w 3125635"/>
              <a:gd name="connsiteY11" fmla="*/ 49967 h 229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5635" h="2293298">
                <a:moveTo>
                  <a:pt x="0" y="0"/>
                </a:moveTo>
                <a:lnTo>
                  <a:pt x="3125635" y="0"/>
                </a:lnTo>
                <a:lnTo>
                  <a:pt x="3122315" y="63205"/>
                </a:lnTo>
                <a:cubicBezTo>
                  <a:pt x="3117941" y="100736"/>
                  <a:pt x="3111625" y="139561"/>
                  <a:pt x="3104999" y="178903"/>
                </a:cubicBezTo>
                <a:cubicBezTo>
                  <a:pt x="3078495" y="336273"/>
                  <a:pt x="2934378" y="480391"/>
                  <a:pt x="2906217" y="725556"/>
                </a:cubicBezTo>
                <a:cubicBezTo>
                  <a:pt x="2878056" y="970721"/>
                  <a:pt x="2997325" y="1393134"/>
                  <a:pt x="2936034" y="1649895"/>
                </a:cubicBezTo>
                <a:cubicBezTo>
                  <a:pt x="2874743" y="1906656"/>
                  <a:pt x="2743878" y="2191578"/>
                  <a:pt x="2538469" y="2266121"/>
                </a:cubicBezTo>
                <a:cubicBezTo>
                  <a:pt x="2333060" y="2340665"/>
                  <a:pt x="1917273" y="2254526"/>
                  <a:pt x="1703582" y="2097156"/>
                </a:cubicBezTo>
                <a:cubicBezTo>
                  <a:pt x="1489891" y="1939786"/>
                  <a:pt x="1438538" y="1519029"/>
                  <a:pt x="1256321" y="1321903"/>
                </a:cubicBezTo>
                <a:cubicBezTo>
                  <a:pt x="1074104" y="1124777"/>
                  <a:pt x="789181" y="1048577"/>
                  <a:pt x="610277" y="914399"/>
                </a:cubicBezTo>
                <a:cubicBezTo>
                  <a:pt x="431373" y="780221"/>
                  <a:pt x="270691" y="699051"/>
                  <a:pt x="182895" y="516834"/>
                </a:cubicBezTo>
                <a:cubicBezTo>
                  <a:pt x="128023" y="402948"/>
                  <a:pt x="22032" y="210119"/>
                  <a:pt x="808" y="49967"/>
                </a:cubicBezTo>
                <a:close/>
              </a:path>
            </a:pathLst>
          </a:custGeom>
          <a:gradFill>
            <a:gsLst>
              <a:gs pos="0">
                <a:schemeClr val="tx1">
                  <a:alpha val="20000"/>
                </a:schemeClr>
              </a:gs>
              <a:gs pos="98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14" name="Picture Placeholder 13"/>
          <p:cNvSpPr>
            <a:spLocks noGrp="1"/>
          </p:cNvSpPr>
          <p:nvPr>
            <p:ph type="pic" sz="quarter" idx="15"/>
          </p:nvPr>
        </p:nvSpPr>
        <p:spPr>
          <a:xfrm>
            <a:off x="5709929" y="3060516"/>
            <a:ext cx="5323562" cy="3797485"/>
          </a:xfrm>
          <a:custGeom>
            <a:avLst/>
            <a:gdLst>
              <a:gd name="connsiteX0" fmla="*/ 4760237 w 5323562"/>
              <a:gd name="connsiteY0" fmla="*/ 951 h 3797485"/>
              <a:gd name="connsiteX1" fmla="*/ 5312567 w 5323562"/>
              <a:gd name="connsiteY1" fmla="*/ 229337 h 3797485"/>
              <a:gd name="connsiteX2" fmla="*/ 4795732 w 5323562"/>
              <a:gd name="connsiteY2" fmla="*/ 1352459 h 3797485"/>
              <a:gd name="connsiteX3" fmla="*/ 4567132 w 5323562"/>
              <a:gd name="connsiteY3" fmla="*/ 2435824 h 3797485"/>
              <a:gd name="connsiteX4" fmla="*/ 4875245 w 5323562"/>
              <a:gd name="connsiteY4" fmla="*/ 3399920 h 3797485"/>
              <a:gd name="connsiteX5" fmla="*/ 4812979 w 5323562"/>
              <a:gd name="connsiteY5" fmla="*/ 3790448 h 3797485"/>
              <a:gd name="connsiteX6" fmla="*/ 4807108 w 5323562"/>
              <a:gd name="connsiteY6" fmla="*/ 3797485 h 3797485"/>
              <a:gd name="connsiteX7" fmla="*/ 119111 w 5323562"/>
              <a:gd name="connsiteY7" fmla="*/ 3797485 h 3797485"/>
              <a:gd name="connsiteX8" fmla="*/ 81789 w 5323562"/>
              <a:gd name="connsiteY8" fmla="*/ 3724883 h 3797485"/>
              <a:gd name="connsiteX9" fmla="*/ 54767 w 5323562"/>
              <a:gd name="connsiteY9" fmla="*/ 2773755 h 3797485"/>
              <a:gd name="connsiteX10" fmla="*/ 810141 w 5323562"/>
              <a:gd name="connsiteY10" fmla="*/ 1511485 h 3797485"/>
              <a:gd name="connsiteX11" fmla="*/ 2698575 w 5323562"/>
              <a:gd name="connsiteY11" fmla="*/ 1094042 h 3797485"/>
              <a:gd name="connsiteX12" fmla="*/ 4259019 w 5323562"/>
              <a:gd name="connsiteY12" fmla="*/ 70311 h 3797485"/>
              <a:gd name="connsiteX13" fmla="*/ 4760237 w 5323562"/>
              <a:gd name="connsiteY13" fmla="*/ 951 h 379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23562" h="3797485">
                <a:moveTo>
                  <a:pt x="4760237" y="951"/>
                </a:moveTo>
                <a:cubicBezTo>
                  <a:pt x="5029276" y="10754"/>
                  <a:pt x="5256660" y="95780"/>
                  <a:pt x="5312567" y="229337"/>
                </a:cubicBezTo>
                <a:cubicBezTo>
                  <a:pt x="5402019" y="443028"/>
                  <a:pt x="4919971" y="984711"/>
                  <a:pt x="4795732" y="1352459"/>
                </a:cubicBezTo>
                <a:cubicBezTo>
                  <a:pt x="4671493" y="1720207"/>
                  <a:pt x="4553880" y="2094580"/>
                  <a:pt x="4567132" y="2435824"/>
                </a:cubicBezTo>
                <a:cubicBezTo>
                  <a:pt x="4580384" y="2777067"/>
                  <a:pt x="4870276" y="3146472"/>
                  <a:pt x="4875245" y="3399920"/>
                </a:cubicBezTo>
                <a:cubicBezTo>
                  <a:pt x="4878351" y="3558325"/>
                  <a:pt x="4881457" y="3685670"/>
                  <a:pt x="4812979" y="3790448"/>
                </a:cubicBezTo>
                <a:lnTo>
                  <a:pt x="4807108" y="3797485"/>
                </a:lnTo>
                <a:lnTo>
                  <a:pt x="119111" y="3797485"/>
                </a:lnTo>
                <a:lnTo>
                  <a:pt x="81789" y="3724883"/>
                </a:lnTo>
                <a:cubicBezTo>
                  <a:pt x="-27852" y="3453032"/>
                  <a:pt x="-17291" y="3079383"/>
                  <a:pt x="54767" y="2773755"/>
                </a:cubicBezTo>
                <a:cubicBezTo>
                  <a:pt x="150845" y="2366251"/>
                  <a:pt x="369506" y="1791437"/>
                  <a:pt x="810141" y="1511485"/>
                </a:cubicBezTo>
                <a:cubicBezTo>
                  <a:pt x="1250776" y="1231533"/>
                  <a:pt x="2123762" y="1334238"/>
                  <a:pt x="2698575" y="1094042"/>
                </a:cubicBezTo>
                <a:cubicBezTo>
                  <a:pt x="3273388" y="853846"/>
                  <a:pt x="3823354" y="214428"/>
                  <a:pt x="4259019" y="70311"/>
                </a:cubicBezTo>
                <a:cubicBezTo>
                  <a:pt x="4422393" y="16267"/>
                  <a:pt x="4598813" y="-4931"/>
                  <a:pt x="4760237" y="951"/>
                </a:cubicBezTo>
                <a:close/>
              </a:path>
            </a:pathLst>
          </a:custGeom>
          <a:gradFill>
            <a:gsLst>
              <a:gs pos="0">
                <a:schemeClr val="tx1">
                  <a:alpha val="20000"/>
                </a:schemeClr>
              </a:gs>
              <a:gs pos="98000">
                <a:schemeClr val="tx1">
                  <a:alpha val="10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6" name="Title 9"/>
          <p:cNvSpPr>
            <a:spLocks noGrp="1"/>
          </p:cNvSpPr>
          <p:nvPr>
            <p:ph type="title"/>
          </p:nvPr>
        </p:nvSpPr>
        <p:spPr>
          <a:xfrm>
            <a:off x="1724527" y="504315"/>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2290870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5140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43644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19749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466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00041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51633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29922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38856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57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461245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FA5C032-A06A-4E7E-A75F-CA3CD0844C76}"/>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F418BDAB-ADD0-47BD-9E45-1A96AF837A33}"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6" name="Freeform 6">
            <a:extLst>
              <a:ext uri="{FF2B5EF4-FFF2-40B4-BE49-F238E27FC236}">
                <a16:creationId xmlns:a16="http://schemas.microsoft.com/office/drawing/2014/main" id="{CA3FAC3B-E73D-4C08-AA0C-CED2A9DF3EA9}"/>
              </a:ext>
            </a:extLst>
          </p:cNvPr>
          <p:cNvSpPr/>
          <p:nvPr userDrawn="1"/>
        </p:nvSpPr>
        <p:spPr>
          <a:xfrm rot="7674710">
            <a:off x="1071562" y="-3317875"/>
            <a:ext cx="6215063" cy="7107238"/>
          </a:xfrm>
          <a:custGeom>
            <a:avLst/>
            <a:gdLst>
              <a:gd name="connsiteX0" fmla="*/ 4668964 w 5268413"/>
              <a:gd name="connsiteY0" fmla="*/ 6023997 h 6023997"/>
              <a:gd name="connsiteX1" fmla="*/ 0 w 5268413"/>
              <a:gd name="connsiteY1" fmla="*/ 29003 h 6023997"/>
              <a:gd name="connsiteX2" fmla="*/ 9891 w 5268413"/>
              <a:gd name="connsiteY2" fmla="*/ 25855 h 6023997"/>
              <a:gd name="connsiteX3" fmla="*/ 5101167 w 5268413"/>
              <a:gd name="connsiteY3" fmla="*/ 3265423 h 6023997"/>
              <a:gd name="connsiteX4" fmla="*/ 5020266 w 5268413"/>
              <a:gd name="connsiteY4" fmla="*/ 5553569 h 6023997"/>
              <a:gd name="connsiteX5" fmla="*/ 5096802 w 5268413"/>
              <a:gd name="connsiteY5" fmla="*/ 5690793 h 602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8413" h="6023997">
                <a:moveTo>
                  <a:pt x="4668964" y="6023997"/>
                </a:moveTo>
                <a:lnTo>
                  <a:pt x="0" y="29003"/>
                </a:lnTo>
                <a:lnTo>
                  <a:pt x="9891" y="25855"/>
                </a:lnTo>
                <a:cubicBezTo>
                  <a:pt x="1352291" y="-267086"/>
                  <a:pt x="6226651" y="1999700"/>
                  <a:pt x="5101167" y="3265423"/>
                </a:cubicBezTo>
                <a:cubicBezTo>
                  <a:pt x="4276532" y="4192364"/>
                  <a:pt x="4683456" y="4953870"/>
                  <a:pt x="5020266" y="5553569"/>
                </a:cubicBezTo>
                <a:lnTo>
                  <a:pt x="5096802" y="5690793"/>
                </a:ln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Picture Placeholder 7"/>
          <p:cNvSpPr>
            <a:spLocks noGrp="1"/>
          </p:cNvSpPr>
          <p:nvPr>
            <p:ph type="pic" sz="quarter" idx="12"/>
          </p:nvPr>
        </p:nvSpPr>
        <p:spPr>
          <a:xfrm>
            <a:off x="6407344" y="1606568"/>
            <a:ext cx="3622075" cy="3757270"/>
          </a:xfrm>
          <a:custGeom>
            <a:avLst/>
            <a:gdLst>
              <a:gd name="connsiteX0" fmla="*/ 0 w 3599854"/>
              <a:gd name="connsiteY0" fmla="*/ 1799927 h 3599854"/>
              <a:gd name="connsiteX1" fmla="*/ 1799927 w 3599854"/>
              <a:gd name="connsiteY1" fmla="*/ 0 h 3599854"/>
              <a:gd name="connsiteX2" fmla="*/ 3599854 w 3599854"/>
              <a:gd name="connsiteY2" fmla="*/ 1799927 h 3599854"/>
              <a:gd name="connsiteX3" fmla="*/ 1799927 w 3599854"/>
              <a:gd name="connsiteY3" fmla="*/ 3599854 h 3599854"/>
              <a:gd name="connsiteX4" fmla="*/ 0 w 3599854"/>
              <a:gd name="connsiteY4" fmla="*/ 1799927 h 3599854"/>
              <a:gd name="connsiteX0" fmla="*/ 0 w 3599854"/>
              <a:gd name="connsiteY0" fmla="*/ 1821311 h 3621238"/>
              <a:gd name="connsiteX1" fmla="*/ 1799927 w 3599854"/>
              <a:gd name="connsiteY1" fmla="*/ 21384 h 3621238"/>
              <a:gd name="connsiteX2" fmla="*/ 3599854 w 3599854"/>
              <a:gd name="connsiteY2" fmla="*/ 1821311 h 3621238"/>
              <a:gd name="connsiteX3" fmla="*/ 1799927 w 3599854"/>
              <a:gd name="connsiteY3" fmla="*/ 3621238 h 3621238"/>
              <a:gd name="connsiteX4" fmla="*/ 0 w 3599854"/>
              <a:gd name="connsiteY4" fmla="*/ 1821311 h 3621238"/>
              <a:gd name="connsiteX0" fmla="*/ 6 w 3599860"/>
              <a:gd name="connsiteY0" fmla="*/ 1821311 h 3756149"/>
              <a:gd name="connsiteX1" fmla="*/ 1799933 w 3599860"/>
              <a:gd name="connsiteY1" fmla="*/ 21384 h 3756149"/>
              <a:gd name="connsiteX2" fmla="*/ 3599860 w 3599860"/>
              <a:gd name="connsiteY2" fmla="*/ 1821311 h 3756149"/>
              <a:gd name="connsiteX3" fmla="*/ 1814923 w 3599860"/>
              <a:gd name="connsiteY3" fmla="*/ 3756149 h 3756149"/>
              <a:gd name="connsiteX4" fmla="*/ 6 w 3599860"/>
              <a:gd name="connsiteY4" fmla="*/ 1821311 h 3756149"/>
              <a:gd name="connsiteX0" fmla="*/ 6 w 3622075"/>
              <a:gd name="connsiteY0" fmla="*/ 1822432 h 3757270"/>
              <a:gd name="connsiteX1" fmla="*/ 1799933 w 3622075"/>
              <a:gd name="connsiteY1" fmla="*/ 22505 h 3757270"/>
              <a:gd name="connsiteX2" fmla="*/ 3599860 w 3622075"/>
              <a:gd name="connsiteY2" fmla="*/ 1822432 h 3757270"/>
              <a:gd name="connsiteX3" fmla="*/ 1814923 w 3622075"/>
              <a:gd name="connsiteY3" fmla="*/ 3757270 h 3757270"/>
              <a:gd name="connsiteX4" fmla="*/ 6 w 3622075"/>
              <a:gd name="connsiteY4" fmla="*/ 1822432 h 3757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075" h="3757270">
                <a:moveTo>
                  <a:pt x="6" y="1822432"/>
                </a:moveTo>
                <a:cubicBezTo>
                  <a:pt x="-2492" y="1199971"/>
                  <a:pt x="760890" y="202387"/>
                  <a:pt x="1799933" y="22505"/>
                </a:cubicBezTo>
                <a:cubicBezTo>
                  <a:pt x="2838976" y="-157377"/>
                  <a:pt x="3779742" y="768399"/>
                  <a:pt x="3599860" y="1822432"/>
                </a:cubicBezTo>
                <a:cubicBezTo>
                  <a:pt x="3419978" y="2876465"/>
                  <a:pt x="2808995" y="3757270"/>
                  <a:pt x="1814923" y="3757270"/>
                </a:cubicBezTo>
                <a:cubicBezTo>
                  <a:pt x="820851" y="3757270"/>
                  <a:pt x="2504" y="2444893"/>
                  <a:pt x="6" y="1822432"/>
                </a:cubicBezTo>
                <a:close/>
              </a:path>
            </a:pathLst>
          </a:custGeom>
          <a:gradFill>
            <a:gsLst>
              <a:gs pos="0">
                <a:schemeClr val="tx1">
                  <a:alpha val="20000"/>
                </a:schemeClr>
              </a:gs>
              <a:gs pos="98000">
                <a:schemeClr val="tx1">
                  <a:alpha val="10000"/>
                </a:schemeClr>
              </a:gs>
            </a:gsLst>
            <a:lin ang="5400000" scaled="1"/>
          </a:gradFill>
          <a:ln>
            <a:noFill/>
          </a:ln>
        </p:spPr>
        <p:txBody>
          <a:bodyPr rtlCol="0" anchor="ctr">
            <a:norm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9" name="Picture Placeholder 7"/>
          <p:cNvSpPr>
            <a:spLocks noGrp="1"/>
          </p:cNvSpPr>
          <p:nvPr>
            <p:ph type="pic" sz="quarter" idx="14"/>
          </p:nvPr>
        </p:nvSpPr>
        <p:spPr>
          <a:xfrm>
            <a:off x="10332111" y="1628144"/>
            <a:ext cx="3684017" cy="3699640"/>
          </a:xfrm>
          <a:custGeom>
            <a:avLst/>
            <a:gdLst>
              <a:gd name="connsiteX0" fmla="*/ 0 w 3599854"/>
              <a:gd name="connsiteY0" fmla="*/ 1799927 h 3599854"/>
              <a:gd name="connsiteX1" fmla="*/ 1799927 w 3599854"/>
              <a:gd name="connsiteY1" fmla="*/ 0 h 3599854"/>
              <a:gd name="connsiteX2" fmla="*/ 3599854 w 3599854"/>
              <a:gd name="connsiteY2" fmla="*/ 1799927 h 3599854"/>
              <a:gd name="connsiteX3" fmla="*/ 1799927 w 3599854"/>
              <a:gd name="connsiteY3" fmla="*/ 3599854 h 3599854"/>
              <a:gd name="connsiteX4" fmla="*/ 0 w 3599854"/>
              <a:gd name="connsiteY4" fmla="*/ 1799927 h 3599854"/>
              <a:gd name="connsiteX0" fmla="*/ 0 w 3599854"/>
              <a:gd name="connsiteY0" fmla="*/ 1818333 h 3618260"/>
              <a:gd name="connsiteX1" fmla="*/ 1799927 w 3599854"/>
              <a:gd name="connsiteY1" fmla="*/ 18406 h 3618260"/>
              <a:gd name="connsiteX2" fmla="*/ 3599854 w 3599854"/>
              <a:gd name="connsiteY2" fmla="*/ 1818333 h 3618260"/>
              <a:gd name="connsiteX3" fmla="*/ 1799927 w 3599854"/>
              <a:gd name="connsiteY3" fmla="*/ 3618260 h 3618260"/>
              <a:gd name="connsiteX4" fmla="*/ 0 w 3599854"/>
              <a:gd name="connsiteY4" fmla="*/ 1818333 h 3618260"/>
              <a:gd name="connsiteX0" fmla="*/ 0 w 3659815"/>
              <a:gd name="connsiteY0" fmla="*/ 1995713 h 3601943"/>
              <a:gd name="connsiteX1" fmla="*/ 1859888 w 3659815"/>
              <a:gd name="connsiteY1" fmla="*/ 914 h 3601943"/>
              <a:gd name="connsiteX2" fmla="*/ 3659815 w 3659815"/>
              <a:gd name="connsiteY2" fmla="*/ 1800841 h 3601943"/>
              <a:gd name="connsiteX3" fmla="*/ 1859888 w 3659815"/>
              <a:gd name="connsiteY3" fmla="*/ 3600768 h 3601943"/>
              <a:gd name="connsiteX4" fmla="*/ 0 w 3659815"/>
              <a:gd name="connsiteY4" fmla="*/ 1995713 h 3601943"/>
              <a:gd name="connsiteX0" fmla="*/ 0 w 3659815"/>
              <a:gd name="connsiteY0" fmla="*/ 1995713 h 3698801"/>
              <a:gd name="connsiteX1" fmla="*/ 1859888 w 3659815"/>
              <a:gd name="connsiteY1" fmla="*/ 914 h 3698801"/>
              <a:gd name="connsiteX2" fmla="*/ 3659815 w 3659815"/>
              <a:gd name="connsiteY2" fmla="*/ 1800841 h 3698801"/>
              <a:gd name="connsiteX3" fmla="*/ 1859888 w 3659815"/>
              <a:gd name="connsiteY3" fmla="*/ 3600768 h 3698801"/>
              <a:gd name="connsiteX4" fmla="*/ 0 w 3659815"/>
              <a:gd name="connsiteY4" fmla="*/ 1995713 h 3698801"/>
              <a:gd name="connsiteX0" fmla="*/ 0 w 3684017"/>
              <a:gd name="connsiteY0" fmla="*/ 1995728 h 3699640"/>
              <a:gd name="connsiteX1" fmla="*/ 1859888 w 3684017"/>
              <a:gd name="connsiteY1" fmla="*/ 929 h 3699640"/>
              <a:gd name="connsiteX2" fmla="*/ 3659815 w 3684017"/>
              <a:gd name="connsiteY2" fmla="*/ 1800856 h 3699640"/>
              <a:gd name="connsiteX3" fmla="*/ 1859888 w 3684017"/>
              <a:gd name="connsiteY3" fmla="*/ 3600783 h 3699640"/>
              <a:gd name="connsiteX4" fmla="*/ 0 w 3684017"/>
              <a:gd name="connsiteY4" fmla="*/ 1995728 h 3699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017" h="3699640">
                <a:moveTo>
                  <a:pt x="0" y="1995728"/>
                </a:moveTo>
                <a:cubicBezTo>
                  <a:pt x="0" y="1001656"/>
                  <a:pt x="1249919" y="33408"/>
                  <a:pt x="1859888" y="929"/>
                </a:cubicBezTo>
                <a:cubicBezTo>
                  <a:pt x="2469857" y="-31550"/>
                  <a:pt x="3434962" y="791794"/>
                  <a:pt x="3659815" y="1800856"/>
                </a:cubicBezTo>
                <a:cubicBezTo>
                  <a:pt x="3884668" y="2809918"/>
                  <a:pt x="2484847" y="4062979"/>
                  <a:pt x="1859888" y="3600783"/>
                </a:cubicBezTo>
                <a:cubicBezTo>
                  <a:pt x="1234929" y="3138587"/>
                  <a:pt x="0" y="2989800"/>
                  <a:pt x="0" y="1995728"/>
                </a:cubicBezTo>
                <a:close/>
              </a:path>
            </a:pathLst>
          </a:custGeom>
          <a:gradFill>
            <a:gsLst>
              <a:gs pos="0">
                <a:schemeClr val="tx1">
                  <a:alpha val="20000"/>
                </a:schemeClr>
              </a:gs>
              <a:gs pos="98000">
                <a:schemeClr val="tx1">
                  <a:alpha val="10000"/>
                </a:schemeClr>
              </a:gs>
            </a:gsLst>
            <a:lin ang="5400000" scaled="1"/>
          </a:gradFill>
          <a:ln>
            <a:noFill/>
          </a:ln>
        </p:spPr>
        <p:txBody>
          <a:bodyPr rtlCol="0" anchor="ctr">
            <a:normAutofit/>
          </a:bodyPr>
          <a:lstStyle>
            <a:lvl1pPr algn="ctr">
              <a:defRPr sz="1200">
                <a:solidFill>
                  <a:schemeClr val="tx1"/>
                </a:solidFill>
                <a:latin typeface="仓耳玄三M W05" panose="02020400000000000000" pitchFamily="18" charset="-122"/>
              </a:defRPr>
            </a:lvl1pPr>
          </a:lstStyle>
          <a:p>
            <a:pPr lvl="0"/>
            <a:endParaRPr lang="en-US" noProof="0" dirty="0"/>
          </a:p>
        </p:txBody>
      </p:sp>
      <p:sp>
        <p:nvSpPr>
          <p:cNvPr id="11" name="Title 9"/>
          <p:cNvSpPr>
            <a:spLocks noGrp="1"/>
          </p:cNvSpPr>
          <p:nvPr>
            <p:ph type="title"/>
          </p:nvPr>
        </p:nvSpPr>
        <p:spPr>
          <a:xfrm>
            <a:off x="1724527" y="504315"/>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Tree>
    <p:extLst>
      <p:ext uri="{BB962C8B-B14F-4D97-AF65-F5344CB8AC3E}">
        <p14:creationId xmlns:p14="http://schemas.microsoft.com/office/powerpoint/2010/main" val="3381155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61185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18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3717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4211977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9355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133418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70526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72442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50965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16825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43C4B1F0-6FD2-4789-9D48-AA683F8853ED}"/>
              </a:ext>
            </a:extLst>
          </p:cNvPr>
          <p:cNvSpPr/>
          <p:nvPr/>
        </p:nvSpPr>
        <p:spPr>
          <a:xfrm>
            <a:off x="-114300" y="-139700"/>
            <a:ext cx="12407900" cy="7137400"/>
          </a:xfrm>
          <a:custGeom>
            <a:avLst/>
            <a:gdLst>
              <a:gd name="connsiteX0" fmla="*/ 658522 w 12407900"/>
              <a:gd name="connsiteY0" fmla="*/ 0 h 7137400"/>
              <a:gd name="connsiteX1" fmla="*/ 11911775 w 12407900"/>
              <a:gd name="connsiteY1" fmla="*/ 0 h 7137400"/>
              <a:gd name="connsiteX2" fmla="*/ 11995325 w 12407900"/>
              <a:gd name="connsiteY2" fmla="*/ 75959 h 7137400"/>
              <a:gd name="connsiteX3" fmla="*/ 12211517 w 12407900"/>
              <a:gd name="connsiteY3" fmla="*/ 294981 h 7137400"/>
              <a:gd name="connsiteX4" fmla="*/ 12407900 w 12407900"/>
              <a:gd name="connsiteY4" fmla="*/ 516916 h 7137400"/>
              <a:gd name="connsiteX5" fmla="*/ 12407900 w 12407900"/>
              <a:gd name="connsiteY5" fmla="*/ 7137400 h 7137400"/>
              <a:gd name="connsiteX6" fmla="*/ 0 w 12407900"/>
              <a:gd name="connsiteY6" fmla="*/ 7137400 h 7137400"/>
              <a:gd name="connsiteX7" fmla="*/ 0 w 12407900"/>
              <a:gd name="connsiteY7" fmla="*/ 528784 h 7137400"/>
              <a:gd name="connsiteX8" fmla="*/ 34696 w 12407900"/>
              <a:gd name="connsiteY8" fmla="*/ 496355 h 7137400"/>
              <a:gd name="connsiteX9" fmla="*/ 527063 w 12407900"/>
              <a:gd name="connsiteY9" fmla="*/ 94059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7900" h="7137400">
                <a:moveTo>
                  <a:pt x="658522" y="0"/>
                </a:moveTo>
                <a:lnTo>
                  <a:pt x="11911775" y="0"/>
                </a:lnTo>
                <a:lnTo>
                  <a:pt x="11995325" y="75959"/>
                </a:lnTo>
                <a:cubicBezTo>
                  <a:pt x="12069628" y="147265"/>
                  <a:pt x="12141703" y="220292"/>
                  <a:pt x="12211517" y="294981"/>
                </a:cubicBezTo>
                <a:lnTo>
                  <a:pt x="12407900" y="516916"/>
                </a:lnTo>
                <a:lnTo>
                  <a:pt x="12407900" y="7137400"/>
                </a:lnTo>
                <a:lnTo>
                  <a:pt x="0" y="7137400"/>
                </a:lnTo>
                <a:lnTo>
                  <a:pt x="0" y="528784"/>
                </a:lnTo>
                <a:lnTo>
                  <a:pt x="34696" y="496355"/>
                </a:lnTo>
                <a:cubicBezTo>
                  <a:pt x="190692" y="356990"/>
                  <a:pt x="354945" y="222777"/>
                  <a:pt x="527063" y="94059"/>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3" name="Freeform 6">
            <a:extLst>
              <a:ext uri="{FF2B5EF4-FFF2-40B4-BE49-F238E27FC236}">
                <a16:creationId xmlns:a16="http://schemas.microsoft.com/office/drawing/2014/main" id="{806382F2-891B-4FB3-9D02-946257BA86D0}"/>
              </a:ext>
            </a:extLst>
          </p:cNvPr>
          <p:cNvSpPr/>
          <p:nvPr/>
        </p:nvSpPr>
        <p:spPr>
          <a:xfrm>
            <a:off x="-114300" y="-139700"/>
            <a:ext cx="12407900" cy="7137400"/>
          </a:xfrm>
          <a:custGeom>
            <a:avLst/>
            <a:gdLst>
              <a:gd name="connsiteX0" fmla="*/ 1272925 w 12407900"/>
              <a:gd name="connsiteY0" fmla="*/ 0 h 7137400"/>
              <a:gd name="connsiteX1" fmla="*/ 10937726 w 12407900"/>
              <a:gd name="connsiteY1" fmla="*/ 0 h 7137400"/>
              <a:gd name="connsiteX2" fmla="*/ 10963608 w 12407900"/>
              <a:gd name="connsiteY2" fmla="*/ 14979 h 7137400"/>
              <a:gd name="connsiteX3" fmla="*/ 12322394 w 12407900"/>
              <a:gd name="connsiteY3" fmla="*/ 1369901 h 7137400"/>
              <a:gd name="connsiteX4" fmla="*/ 12407900 w 12407900"/>
              <a:gd name="connsiteY4" fmla="*/ 1534095 h 7137400"/>
              <a:gd name="connsiteX5" fmla="*/ 12407900 w 12407900"/>
              <a:gd name="connsiteY5" fmla="*/ 5377854 h 7137400"/>
              <a:gd name="connsiteX6" fmla="*/ 12378438 w 12407900"/>
              <a:gd name="connsiteY6" fmla="*/ 5451150 h 7137400"/>
              <a:gd name="connsiteX7" fmla="*/ 11169762 w 12407900"/>
              <a:gd name="connsiteY7" fmla="*/ 7126105 h 7137400"/>
              <a:gd name="connsiteX8" fmla="*/ 11156476 w 12407900"/>
              <a:gd name="connsiteY8" fmla="*/ 7137400 h 7137400"/>
              <a:gd name="connsiteX9" fmla="*/ 1914992 w 12407900"/>
              <a:gd name="connsiteY9" fmla="*/ 7137400 h 7137400"/>
              <a:gd name="connsiteX10" fmla="*/ 1859553 w 12407900"/>
              <a:gd name="connsiteY10" fmla="*/ 7096884 h 7137400"/>
              <a:gd name="connsiteX11" fmla="*/ 11346 w 12407900"/>
              <a:gd name="connsiteY11" fmla="*/ 4439115 h 7137400"/>
              <a:gd name="connsiteX12" fmla="*/ 0 w 12407900"/>
              <a:gd name="connsiteY12" fmla="*/ 4392155 h 7137400"/>
              <a:gd name="connsiteX13" fmla="*/ 0 w 12407900"/>
              <a:gd name="connsiteY13" fmla="*/ 2026681 h 7137400"/>
              <a:gd name="connsiteX14" fmla="*/ 2778 w 12407900"/>
              <a:gd name="connsiteY14" fmla="*/ 2015010 h 7137400"/>
              <a:gd name="connsiteX15" fmla="*/ 1245599 w 12407900"/>
              <a:gd name="connsiteY15" fmla="*/ 22791 h 71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407900" h="7137400">
                <a:moveTo>
                  <a:pt x="1272925" y="0"/>
                </a:moveTo>
                <a:lnTo>
                  <a:pt x="10937726" y="0"/>
                </a:lnTo>
                <a:lnTo>
                  <a:pt x="10963608" y="14979"/>
                </a:lnTo>
                <a:cubicBezTo>
                  <a:pt x="11553437" y="376200"/>
                  <a:pt x="12011461" y="821317"/>
                  <a:pt x="12322394" y="1369901"/>
                </a:cubicBezTo>
                <a:lnTo>
                  <a:pt x="12407900" y="1534095"/>
                </a:lnTo>
                <a:lnTo>
                  <a:pt x="12407900" y="5377854"/>
                </a:lnTo>
                <a:lnTo>
                  <a:pt x="12378438" y="5451150"/>
                </a:lnTo>
                <a:cubicBezTo>
                  <a:pt x="12103005" y="6086896"/>
                  <a:pt x="11696132" y="6653946"/>
                  <a:pt x="11169762" y="7126105"/>
                </a:cubicBezTo>
                <a:lnTo>
                  <a:pt x="11156476" y="7137400"/>
                </a:lnTo>
                <a:lnTo>
                  <a:pt x="1914992" y="7137400"/>
                </a:lnTo>
                <a:lnTo>
                  <a:pt x="1859553" y="7096884"/>
                </a:lnTo>
                <a:cubicBezTo>
                  <a:pt x="941226" y="6394410"/>
                  <a:pt x="294190" y="5483064"/>
                  <a:pt x="11346" y="4439115"/>
                </a:cubicBezTo>
                <a:lnTo>
                  <a:pt x="0" y="4392155"/>
                </a:lnTo>
                <a:lnTo>
                  <a:pt x="0" y="2026681"/>
                </a:lnTo>
                <a:lnTo>
                  <a:pt x="2778" y="2015010"/>
                </a:lnTo>
                <a:cubicBezTo>
                  <a:pt x="214624" y="1236503"/>
                  <a:pt x="640538" y="559617"/>
                  <a:pt x="1245599" y="22791"/>
                </a:cubicBezTo>
                <a:close/>
              </a:path>
            </a:pathLst>
          </a:custGeom>
          <a:noFill/>
          <a:ln w="6350">
            <a:solidFill>
              <a:schemeClr val="tx1">
                <a:alpha val="15000"/>
              </a:schemeClr>
            </a:solidFill>
            <a:miter lim="400000"/>
          </a:ln>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4" name="Slide Number Placeholder 5">
            <a:extLst>
              <a:ext uri="{FF2B5EF4-FFF2-40B4-BE49-F238E27FC236}">
                <a16:creationId xmlns:a16="http://schemas.microsoft.com/office/drawing/2014/main" id="{DE41A6FD-6C7D-4644-9B9B-16076C659432}"/>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ACDEDD1C-0F2E-49D6-9983-2961F4CC54DF}"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Tree>
    <p:extLst>
      <p:ext uri="{BB962C8B-B14F-4D97-AF65-F5344CB8AC3E}">
        <p14:creationId xmlns:p14="http://schemas.microsoft.com/office/powerpoint/2010/main" val="519749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21410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5868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83398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67859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54660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55864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0039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926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2646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32678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6E31A10B-9217-4352-A5C3-0E166F4FC238}"/>
              </a:ext>
            </a:extLst>
          </p:cNvPr>
          <p:cNvSpPr/>
          <p:nvPr userDrawn="1"/>
        </p:nvSpPr>
        <p:spPr>
          <a:xfrm>
            <a:off x="-152400" y="915988"/>
            <a:ext cx="4402138" cy="6162675"/>
          </a:xfrm>
          <a:custGeom>
            <a:avLst/>
            <a:gdLst>
              <a:gd name="connsiteX0" fmla="*/ 1177643 w 4402546"/>
              <a:gd name="connsiteY0" fmla="*/ 319 h 6161634"/>
              <a:gd name="connsiteX1" fmla="*/ 4123855 w 4402546"/>
              <a:gd name="connsiteY1" fmla="*/ 5922397 h 6161634"/>
              <a:gd name="connsiteX2" fmla="*/ 4061458 w 4402546"/>
              <a:gd name="connsiteY2" fmla="*/ 6161634 h 6161634"/>
              <a:gd name="connsiteX3" fmla="*/ 0 w 4402546"/>
              <a:gd name="connsiteY3" fmla="*/ 6161634 h 6161634"/>
              <a:gd name="connsiteX4" fmla="*/ 0 w 4402546"/>
              <a:gd name="connsiteY4" fmla="*/ 139617 h 6161634"/>
              <a:gd name="connsiteX5" fmla="*/ 25829 w 4402546"/>
              <a:gd name="connsiteY5" fmla="*/ 132705 h 6161634"/>
              <a:gd name="connsiteX6" fmla="*/ 212849 w 4402546"/>
              <a:gd name="connsiteY6" fmla="*/ 94306 h 6161634"/>
              <a:gd name="connsiteX7" fmla="*/ 1177643 w 4402546"/>
              <a:gd name="connsiteY7" fmla="*/ 319 h 616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2546" h="6161634">
                <a:moveTo>
                  <a:pt x="1177643" y="319"/>
                </a:moveTo>
                <a:cubicBezTo>
                  <a:pt x="4443982" y="-36933"/>
                  <a:pt x="4784972" y="3192719"/>
                  <a:pt x="4123855" y="5922397"/>
                </a:cubicBezTo>
                <a:lnTo>
                  <a:pt x="4061458" y="6161634"/>
                </a:lnTo>
                <a:lnTo>
                  <a:pt x="0" y="6161634"/>
                </a:lnTo>
                <a:lnTo>
                  <a:pt x="0" y="139617"/>
                </a:lnTo>
                <a:lnTo>
                  <a:pt x="25829" y="132705"/>
                </a:lnTo>
                <a:cubicBezTo>
                  <a:pt x="88015" y="117983"/>
                  <a:pt x="150382" y="105154"/>
                  <a:pt x="212849" y="94306"/>
                </a:cubicBezTo>
                <a:cubicBezTo>
                  <a:pt x="559587" y="34091"/>
                  <a:pt x="880703" y="3706"/>
                  <a:pt x="1177643" y="319"/>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6" name="Freeform 6">
            <a:extLst>
              <a:ext uri="{FF2B5EF4-FFF2-40B4-BE49-F238E27FC236}">
                <a16:creationId xmlns:a16="http://schemas.microsoft.com/office/drawing/2014/main" id="{D5D322CD-AB42-4780-B700-9426D60594CE}"/>
              </a:ext>
            </a:extLst>
          </p:cNvPr>
          <p:cNvSpPr/>
          <p:nvPr userDrawn="1"/>
        </p:nvSpPr>
        <p:spPr>
          <a:xfrm rot="10800000">
            <a:off x="-152400" y="-814388"/>
            <a:ext cx="6784975" cy="7893051"/>
          </a:xfrm>
          <a:custGeom>
            <a:avLst/>
            <a:gdLst>
              <a:gd name="connsiteX0" fmla="*/ 4422154 w 5851794"/>
              <a:gd name="connsiteY0" fmla="*/ 6806415 h 6806823"/>
              <a:gd name="connsiteX1" fmla="*/ 3499577 w 5851794"/>
              <a:gd name="connsiteY1" fmla="*/ 4951121 h 6806823"/>
              <a:gd name="connsiteX2" fmla="*/ 146257 w 5851794"/>
              <a:gd name="connsiteY2" fmla="*/ 303570 h 6806823"/>
              <a:gd name="connsiteX3" fmla="*/ 61147 w 5851794"/>
              <a:gd name="connsiteY3" fmla="*/ 146715 h 6806823"/>
              <a:gd name="connsiteX4" fmla="*/ 0 w 5851794"/>
              <a:gd name="connsiteY4" fmla="*/ 0 h 6806823"/>
              <a:gd name="connsiteX5" fmla="*/ 5851794 w 5851794"/>
              <a:gd name="connsiteY5" fmla="*/ 0 h 6806823"/>
              <a:gd name="connsiteX6" fmla="*/ 5851794 w 5851794"/>
              <a:gd name="connsiteY6" fmla="*/ 5986960 h 6806823"/>
              <a:gd name="connsiteX7" fmla="*/ 5774540 w 5851794"/>
              <a:gd name="connsiteY7" fmla="*/ 6069852 h 6806823"/>
              <a:gd name="connsiteX8" fmla="*/ 4422154 w 5851794"/>
              <a:gd name="connsiteY8" fmla="*/ 6806415 h 680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1794" h="6806823">
                <a:moveTo>
                  <a:pt x="4422154" y="6806415"/>
                </a:moveTo>
                <a:cubicBezTo>
                  <a:pt x="3649072" y="6827773"/>
                  <a:pt x="3202520" y="6009625"/>
                  <a:pt x="3499577" y="4951121"/>
                </a:cubicBezTo>
                <a:cubicBezTo>
                  <a:pt x="4034430" y="3069954"/>
                  <a:pt x="1149408" y="1953998"/>
                  <a:pt x="146257" y="303570"/>
                </a:cubicBezTo>
                <a:cubicBezTo>
                  <a:pt x="114894" y="252207"/>
                  <a:pt x="86554" y="199889"/>
                  <a:pt x="61147" y="146715"/>
                </a:cubicBezTo>
                <a:lnTo>
                  <a:pt x="0" y="0"/>
                </a:lnTo>
                <a:lnTo>
                  <a:pt x="5851794" y="0"/>
                </a:lnTo>
                <a:lnTo>
                  <a:pt x="5851794" y="5986960"/>
                </a:lnTo>
                <a:lnTo>
                  <a:pt x="5774540" y="6069852"/>
                </a:lnTo>
                <a:cubicBezTo>
                  <a:pt x="5276868" y="6575179"/>
                  <a:pt x="4808695" y="6795735"/>
                  <a:pt x="4422154" y="6806415"/>
                </a:cubicBezTo>
                <a:close/>
              </a:path>
            </a:pathLst>
          </a:custGeom>
          <a:noFill/>
          <a:ln w="6350" cap="flat">
            <a:solidFill>
              <a:schemeClr val="tx1">
                <a:alpha val="15000"/>
              </a:schemeClr>
            </a:solidFill>
            <a:miter lim="400000"/>
          </a:ln>
          <a:effectLst/>
        </p:spPr>
        <p:txBody>
          <a:bodyPr lIns="38100" tIns="38100" rIns="38100" bIns="38100" anchor="ctr"/>
          <a:lstStyle/>
          <a:p>
            <a:pPr eaLnBrk="1" fontAlgn="auto" hangingPunct="1">
              <a:spcBef>
                <a:spcPts val="0"/>
              </a:spcBef>
              <a:spcAft>
                <a:spcPts val="0"/>
              </a:spcAft>
              <a:defRPr>
                <a:effectLst>
                  <a:outerShdw blurRad="38100" dist="12700" dir="5400000" rotWithShape="0">
                    <a:srgbClr val="000000">
                      <a:alpha val="50000"/>
                    </a:srgbClr>
                  </a:outerShdw>
                </a:effectLst>
              </a:defRPr>
            </a:pPr>
            <a:endParaRPr dirty="0">
              <a:effectLst>
                <a:outerShdw blurRad="38100" dist="12700" dir="5400000" rotWithShape="0">
                  <a:srgbClr val="000000">
                    <a:alpha val="50000"/>
                  </a:srgbClr>
                </a:outerShdw>
              </a:effectLst>
              <a:latin typeface="仓耳玄三M W05" panose="02020400000000000000" pitchFamily="18" charset="-122"/>
            </a:endParaRPr>
          </a:p>
        </p:txBody>
      </p:sp>
      <p:sp>
        <p:nvSpPr>
          <p:cNvPr id="7" name="Slide Number Placeholder 5">
            <a:extLst>
              <a:ext uri="{FF2B5EF4-FFF2-40B4-BE49-F238E27FC236}">
                <a16:creationId xmlns:a16="http://schemas.microsoft.com/office/drawing/2014/main" id="{C62EA82A-82DC-4155-A1E8-15B282BC8A85}"/>
              </a:ext>
            </a:extLst>
          </p:cNvPr>
          <p:cNvSpPr txBox="1">
            <a:spLocks/>
          </p:cNvSpPr>
          <p:nvPr userDrawn="1"/>
        </p:nvSpPr>
        <p:spPr>
          <a:xfrm>
            <a:off x="11385550" y="234950"/>
            <a:ext cx="647700" cy="328613"/>
          </a:xfrm>
          <a:prstGeom prst="rect">
            <a:avLst/>
          </a:prstGeom>
        </p:spPr>
        <p:txBody>
          <a:bodyPr wrap="none" lIns="121920" tIns="60960" rIns="121920" bIns="6096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48C4C754-1EB2-42EC-A0D0-7F5AEC335874}" type="slidenum">
              <a:rPr lang="en-US" b="1" smtClean="0">
                <a:solidFill>
                  <a:schemeClr val="tx1"/>
                </a:solidFill>
                <a:latin typeface="仓耳玄三M W05" panose="02020400000000000000" pitchFamily="18" charset="-122"/>
                <a:ea typeface="仓耳玄三M W05" panose="02020400000000000000" pitchFamily="18" charset="-122"/>
                <a:cs typeface="Source Sans Pro" charset="0"/>
              </a:rPr>
              <a:pPr algn="ctr" fontAlgn="auto">
                <a:spcBef>
                  <a:spcPts val="0"/>
                </a:spcBef>
                <a:spcAft>
                  <a:spcPts val="0"/>
                </a:spcAft>
                <a:defRPr/>
              </a:pPr>
              <a:t>‹#›</a:t>
            </a:fld>
            <a:endParaRPr lang="en-US" b="1" dirty="0">
              <a:solidFill>
                <a:schemeClr val="tx1"/>
              </a:solidFill>
              <a:latin typeface="仓耳玄三M W05" panose="02020400000000000000" pitchFamily="18" charset="-122"/>
              <a:ea typeface="仓耳玄三M W05" panose="02020400000000000000" pitchFamily="18" charset="-122"/>
              <a:cs typeface="Source Sans Pro" charset="0"/>
            </a:endParaRPr>
          </a:p>
        </p:txBody>
      </p:sp>
      <p:sp>
        <p:nvSpPr>
          <p:cNvPr id="5" name="Title 9"/>
          <p:cNvSpPr>
            <a:spLocks noGrp="1"/>
          </p:cNvSpPr>
          <p:nvPr>
            <p:ph type="title"/>
          </p:nvPr>
        </p:nvSpPr>
        <p:spPr>
          <a:xfrm>
            <a:off x="1724526" y="459392"/>
            <a:ext cx="3891083" cy="2358197"/>
          </a:xfrm>
        </p:spPr>
        <p:txBody>
          <a:bodyPr anchor="t">
            <a:normAutofit/>
          </a:bodyPr>
          <a:lstStyle>
            <a:lvl1pPr>
              <a:defRPr sz="3800" b="1" i="0">
                <a:latin typeface="仓耳玄三M W05" panose="02020400000000000000" pitchFamily="18" charset="-122"/>
                <a:ea typeface="仓耳玄三M W05" panose="02020400000000000000" pitchFamily="18" charset="-122"/>
                <a:cs typeface="仓耳玄三M W05" panose="02020400000000000000" pitchFamily="18" charset="-122"/>
              </a:defRPr>
            </a:lvl1pPr>
          </a:lstStyle>
          <a:p>
            <a:r>
              <a:rPr lang="en-US" dirty="0"/>
              <a:t>Click to edit Master title style</a:t>
            </a:r>
          </a:p>
        </p:txBody>
      </p:sp>
      <p:sp>
        <p:nvSpPr>
          <p:cNvPr id="8" name="Picture Placeholder 7"/>
          <p:cNvSpPr>
            <a:spLocks noGrp="1"/>
          </p:cNvSpPr>
          <p:nvPr>
            <p:ph type="pic" sz="quarter" idx="12"/>
          </p:nvPr>
        </p:nvSpPr>
        <p:spPr>
          <a:xfrm>
            <a:off x="-2" y="1878180"/>
            <a:ext cx="5393658" cy="4979821"/>
          </a:xfrm>
          <a:custGeom>
            <a:avLst/>
            <a:gdLst>
              <a:gd name="connsiteX0" fmla="*/ 1616816 w 5393658"/>
              <a:gd name="connsiteY0" fmla="*/ 1825 h 4979821"/>
              <a:gd name="connsiteX1" fmla="*/ 2077432 w 5393658"/>
              <a:gd name="connsiteY1" fmla="*/ 128156 h 4979821"/>
              <a:gd name="connsiteX2" fmla="*/ 3070401 w 5393658"/>
              <a:gd name="connsiteY2" fmla="*/ 3145486 h 4979821"/>
              <a:gd name="connsiteX3" fmla="*/ 5275527 w 5393658"/>
              <a:gd name="connsiteY3" fmla="*/ 4880558 h 4979821"/>
              <a:gd name="connsiteX4" fmla="*/ 5191574 w 5393658"/>
              <a:gd name="connsiteY4" fmla="*/ 4979821 h 4979821"/>
              <a:gd name="connsiteX5" fmla="*/ 350181 w 5393658"/>
              <a:gd name="connsiteY5" fmla="*/ 4979821 h 4979821"/>
              <a:gd name="connsiteX6" fmla="*/ 331903 w 5393658"/>
              <a:gd name="connsiteY6" fmla="*/ 4964867 h 4979821"/>
              <a:gd name="connsiteX7" fmla="*/ 89317 w 5393658"/>
              <a:gd name="connsiteY7" fmla="*/ 4723929 h 4979821"/>
              <a:gd name="connsiteX8" fmla="*/ 0 w 5393658"/>
              <a:gd name="connsiteY8" fmla="*/ 4615588 h 4979821"/>
              <a:gd name="connsiteX9" fmla="*/ 0 w 5393658"/>
              <a:gd name="connsiteY9" fmla="*/ 1148844 h 4979821"/>
              <a:gd name="connsiteX10" fmla="*/ 26216 w 5393658"/>
              <a:gd name="connsiteY10" fmla="*/ 1103490 h 4979821"/>
              <a:gd name="connsiteX11" fmla="*/ 1616816 w 5393658"/>
              <a:gd name="connsiteY11" fmla="*/ 1825 h 497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93658" h="4979821">
                <a:moveTo>
                  <a:pt x="1616816" y="1825"/>
                </a:moveTo>
                <a:cubicBezTo>
                  <a:pt x="1768956" y="10576"/>
                  <a:pt x="1923194" y="51043"/>
                  <a:pt x="2077432" y="128156"/>
                </a:cubicBezTo>
                <a:cubicBezTo>
                  <a:pt x="3070401" y="624709"/>
                  <a:pt x="2528450" y="2516385"/>
                  <a:pt x="3070401" y="3145486"/>
                </a:cubicBezTo>
                <a:cubicBezTo>
                  <a:pt x="3544608" y="3699482"/>
                  <a:pt x="5948917" y="3974787"/>
                  <a:pt x="5275527" y="4880558"/>
                </a:cubicBezTo>
                <a:lnTo>
                  <a:pt x="5191574" y="4979821"/>
                </a:lnTo>
                <a:lnTo>
                  <a:pt x="350181" y="4979821"/>
                </a:lnTo>
                <a:lnTo>
                  <a:pt x="331903" y="4964867"/>
                </a:lnTo>
                <a:cubicBezTo>
                  <a:pt x="246763" y="4888132"/>
                  <a:pt x="165754" y="4807702"/>
                  <a:pt x="89317" y="4723929"/>
                </a:cubicBezTo>
                <a:lnTo>
                  <a:pt x="0" y="4615588"/>
                </a:lnTo>
                <a:lnTo>
                  <a:pt x="0" y="1148844"/>
                </a:lnTo>
                <a:lnTo>
                  <a:pt x="26216" y="1103490"/>
                </a:lnTo>
                <a:cubicBezTo>
                  <a:pt x="433283" y="439248"/>
                  <a:pt x="1008259" y="-33183"/>
                  <a:pt x="1616816" y="1825"/>
                </a:cubicBezTo>
                <a:close/>
              </a:path>
            </a:pathLst>
          </a:cu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1200">
                <a:solidFill>
                  <a:schemeClr val="tx1"/>
                </a:solidFill>
                <a:latin typeface="仓耳玄三M W05" panose="02020400000000000000" pitchFamily="18" charset="-122"/>
              </a:defRPr>
            </a:lvl1pPr>
          </a:lstStyle>
          <a:p>
            <a:pPr lvl="0"/>
            <a:endParaRPr lang="en-US" noProof="0" dirty="0"/>
          </a:p>
        </p:txBody>
      </p:sp>
    </p:spTree>
    <p:extLst>
      <p:ext uri="{BB962C8B-B14F-4D97-AF65-F5344CB8AC3E}">
        <p14:creationId xmlns:p14="http://schemas.microsoft.com/office/powerpoint/2010/main" val="731110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4765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59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14678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551410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3493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390895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95388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373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7344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4990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42.xml"/><Relationship Id="rId21" Type="http://schemas.openxmlformats.org/officeDocument/2006/relationships/slideLayout" Target="../slideLayouts/slideLayout37.xml"/><Relationship Id="rId42" Type="http://schemas.openxmlformats.org/officeDocument/2006/relationships/slideLayout" Target="../slideLayouts/slideLayout58.xml"/><Relationship Id="rId47" Type="http://schemas.openxmlformats.org/officeDocument/2006/relationships/slideLayout" Target="../slideLayouts/slideLayout63.xml"/><Relationship Id="rId63" Type="http://schemas.openxmlformats.org/officeDocument/2006/relationships/slideLayout" Target="../slideLayouts/slideLayout79.xml"/><Relationship Id="rId68" Type="http://schemas.openxmlformats.org/officeDocument/2006/relationships/slideLayout" Target="../slideLayouts/slideLayout84.xml"/><Relationship Id="rId84" Type="http://schemas.openxmlformats.org/officeDocument/2006/relationships/slideLayout" Target="../slideLayouts/slideLayout100.xml"/><Relationship Id="rId89" Type="http://schemas.openxmlformats.org/officeDocument/2006/relationships/slideLayout" Target="../slideLayouts/slideLayout105.xml"/><Relationship Id="rId16" Type="http://schemas.openxmlformats.org/officeDocument/2006/relationships/slideLayout" Target="../slideLayouts/slideLayout32.xml"/><Relationship Id="rId11" Type="http://schemas.openxmlformats.org/officeDocument/2006/relationships/slideLayout" Target="../slideLayouts/slideLayout27.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3" Type="http://schemas.openxmlformats.org/officeDocument/2006/relationships/slideLayout" Target="../slideLayouts/slideLayout69.xml"/><Relationship Id="rId58" Type="http://schemas.openxmlformats.org/officeDocument/2006/relationships/slideLayout" Target="../slideLayouts/slideLayout74.xml"/><Relationship Id="rId74" Type="http://schemas.openxmlformats.org/officeDocument/2006/relationships/slideLayout" Target="../slideLayouts/slideLayout90.xml"/><Relationship Id="rId79" Type="http://schemas.openxmlformats.org/officeDocument/2006/relationships/slideLayout" Target="../slideLayouts/slideLayout95.xml"/><Relationship Id="rId5" Type="http://schemas.openxmlformats.org/officeDocument/2006/relationships/slideLayout" Target="../slideLayouts/slideLayout21.xml"/><Relationship Id="rId90" Type="http://schemas.openxmlformats.org/officeDocument/2006/relationships/slideLayout" Target="../slideLayouts/slideLayout106.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43" Type="http://schemas.openxmlformats.org/officeDocument/2006/relationships/slideLayout" Target="../slideLayouts/slideLayout59.xml"/><Relationship Id="rId48" Type="http://schemas.openxmlformats.org/officeDocument/2006/relationships/slideLayout" Target="../slideLayouts/slideLayout64.xml"/><Relationship Id="rId56" Type="http://schemas.openxmlformats.org/officeDocument/2006/relationships/slideLayout" Target="../slideLayouts/slideLayout72.xml"/><Relationship Id="rId64" Type="http://schemas.openxmlformats.org/officeDocument/2006/relationships/slideLayout" Target="../slideLayouts/slideLayout80.xml"/><Relationship Id="rId69" Type="http://schemas.openxmlformats.org/officeDocument/2006/relationships/slideLayout" Target="../slideLayouts/slideLayout85.xml"/><Relationship Id="rId77" Type="http://schemas.openxmlformats.org/officeDocument/2006/relationships/slideLayout" Target="../slideLayouts/slideLayout93.xml"/><Relationship Id="rId8" Type="http://schemas.openxmlformats.org/officeDocument/2006/relationships/slideLayout" Target="../slideLayouts/slideLayout24.xml"/><Relationship Id="rId51" Type="http://schemas.openxmlformats.org/officeDocument/2006/relationships/slideLayout" Target="../slideLayouts/slideLayout67.xml"/><Relationship Id="rId72" Type="http://schemas.openxmlformats.org/officeDocument/2006/relationships/slideLayout" Target="../slideLayouts/slideLayout88.xml"/><Relationship Id="rId80" Type="http://schemas.openxmlformats.org/officeDocument/2006/relationships/slideLayout" Target="../slideLayouts/slideLayout96.xml"/><Relationship Id="rId85" Type="http://schemas.openxmlformats.org/officeDocument/2006/relationships/slideLayout" Target="../slideLayouts/slideLayout101.xml"/><Relationship Id="rId3" Type="http://schemas.openxmlformats.org/officeDocument/2006/relationships/slideLayout" Target="../slideLayouts/slideLayout19.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slideLayout" Target="../slideLayouts/slideLayout54.xml"/><Relationship Id="rId46" Type="http://schemas.openxmlformats.org/officeDocument/2006/relationships/slideLayout" Target="../slideLayouts/slideLayout62.xml"/><Relationship Id="rId59" Type="http://schemas.openxmlformats.org/officeDocument/2006/relationships/slideLayout" Target="../slideLayouts/slideLayout75.xml"/><Relationship Id="rId67" Type="http://schemas.openxmlformats.org/officeDocument/2006/relationships/slideLayout" Target="../slideLayouts/slideLayout83.xml"/><Relationship Id="rId20" Type="http://schemas.openxmlformats.org/officeDocument/2006/relationships/slideLayout" Target="../slideLayouts/slideLayout36.xml"/><Relationship Id="rId41" Type="http://schemas.openxmlformats.org/officeDocument/2006/relationships/slideLayout" Target="../slideLayouts/slideLayout57.xml"/><Relationship Id="rId54" Type="http://schemas.openxmlformats.org/officeDocument/2006/relationships/slideLayout" Target="../slideLayouts/slideLayout70.xml"/><Relationship Id="rId62" Type="http://schemas.openxmlformats.org/officeDocument/2006/relationships/slideLayout" Target="../slideLayouts/slideLayout78.xml"/><Relationship Id="rId70" Type="http://schemas.openxmlformats.org/officeDocument/2006/relationships/slideLayout" Target="../slideLayouts/slideLayout86.xml"/><Relationship Id="rId75" Type="http://schemas.openxmlformats.org/officeDocument/2006/relationships/slideLayout" Target="../slideLayouts/slideLayout91.xml"/><Relationship Id="rId83" Type="http://schemas.openxmlformats.org/officeDocument/2006/relationships/slideLayout" Target="../slideLayouts/slideLayout99.xml"/><Relationship Id="rId88" Type="http://schemas.openxmlformats.org/officeDocument/2006/relationships/slideLayout" Target="../slideLayouts/slideLayout104.xml"/><Relationship Id="rId91"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49" Type="http://schemas.openxmlformats.org/officeDocument/2006/relationships/slideLayout" Target="../slideLayouts/slideLayout65.xml"/><Relationship Id="rId57" Type="http://schemas.openxmlformats.org/officeDocument/2006/relationships/slideLayout" Target="../slideLayouts/slideLayout73.xml"/><Relationship Id="rId10" Type="http://schemas.openxmlformats.org/officeDocument/2006/relationships/slideLayout" Target="../slideLayouts/slideLayout26.xml"/><Relationship Id="rId31" Type="http://schemas.openxmlformats.org/officeDocument/2006/relationships/slideLayout" Target="../slideLayouts/slideLayout47.xml"/><Relationship Id="rId44" Type="http://schemas.openxmlformats.org/officeDocument/2006/relationships/slideLayout" Target="../slideLayouts/slideLayout60.xml"/><Relationship Id="rId52" Type="http://schemas.openxmlformats.org/officeDocument/2006/relationships/slideLayout" Target="../slideLayouts/slideLayout68.xml"/><Relationship Id="rId60" Type="http://schemas.openxmlformats.org/officeDocument/2006/relationships/slideLayout" Target="../slideLayouts/slideLayout76.xml"/><Relationship Id="rId65" Type="http://schemas.openxmlformats.org/officeDocument/2006/relationships/slideLayout" Target="../slideLayouts/slideLayout81.xml"/><Relationship Id="rId73" Type="http://schemas.openxmlformats.org/officeDocument/2006/relationships/slideLayout" Target="../slideLayouts/slideLayout89.xml"/><Relationship Id="rId78" Type="http://schemas.openxmlformats.org/officeDocument/2006/relationships/slideLayout" Target="../slideLayouts/slideLayout94.xml"/><Relationship Id="rId81" Type="http://schemas.openxmlformats.org/officeDocument/2006/relationships/slideLayout" Target="../slideLayouts/slideLayout97.xml"/><Relationship Id="rId86" Type="http://schemas.openxmlformats.org/officeDocument/2006/relationships/slideLayout" Target="../slideLayouts/slideLayout10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9" Type="http://schemas.openxmlformats.org/officeDocument/2006/relationships/slideLayout" Target="../slideLayouts/slideLayout55.xml"/><Relationship Id="rId34" Type="http://schemas.openxmlformats.org/officeDocument/2006/relationships/slideLayout" Target="../slideLayouts/slideLayout50.xml"/><Relationship Id="rId50" Type="http://schemas.openxmlformats.org/officeDocument/2006/relationships/slideLayout" Target="../slideLayouts/slideLayout66.xml"/><Relationship Id="rId55" Type="http://schemas.openxmlformats.org/officeDocument/2006/relationships/slideLayout" Target="../slideLayouts/slideLayout71.xml"/><Relationship Id="rId76" Type="http://schemas.openxmlformats.org/officeDocument/2006/relationships/slideLayout" Target="../slideLayouts/slideLayout92.xml"/><Relationship Id="rId7" Type="http://schemas.openxmlformats.org/officeDocument/2006/relationships/slideLayout" Target="../slideLayouts/slideLayout23.xml"/><Relationship Id="rId71" Type="http://schemas.openxmlformats.org/officeDocument/2006/relationships/slideLayout" Target="../slideLayouts/slideLayout87.xml"/><Relationship Id="rId2" Type="http://schemas.openxmlformats.org/officeDocument/2006/relationships/slideLayout" Target="../slideLayouts/slideLayout18.xml"/><Relationship Id="rId29" Type="http://schemas.openxmlformats.org/officeDocument/2006/relationships/slideLayout" Target="../slideLayouts/slideLayout45.xml"/><Relationship Id="rId24" Type="http://schemas.openxmlformats.org/officeDocument/2006/relationships/slideLayout" Target="../slideLayouts/slideLayout40.xml"/><Relationship Id="rId40" Type="http://schemas.openxmlformats.org/officeDocument/2006/relationships/slideLayout" Target="../slideLayouts/slideLayout56.xml"/><Relationship Id="rId45" Type="http://schemas.openxmlformats.org/officeDocument/2006/relationships/slideLayout" Target="../slideLayouts/slideLayout61.xml"/><Relationship Id="rId66" Type="http://schemas.openxmlformats.org/officeDocument/2006/relationships/slideLayout" Target="../slideLayouts/slideLayout82.xml"/><Relationship Id="rId87" Type="http://schemas.openxmlformats.org/officeDocument/2006/relationships/slideLayout" Target="../slideLayouts/slideLayout103.xml"/><Relationship Id="rId61" Type="http://schemas.openxmlformats.org/officeDocument/2006/relationships/slideLayout" Target="../slideLayouts/slideLayout77.xml"/><Relationship Id="rId82" Type="http://schemas.openxmlformats.org/officeDocument/2006/relationships/slideLayout" Target="../slideLayouts/slideLayout98.xml"/><Relationship Id="rId1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911568"/>
      </p:ext>
    </p:extLst>
  </p:cSld>
  <p:clrMap bg1="lt1" tx1="dk1" bg2="lt2" tx2="dk2" accent1="accent1" accent2="accent2" accent3="accent3" accent4="accent4" accent5="accent5" accent6="accent6" hlink="hlink" folHlink="folHlink"/>
  <p:sldLayoutIdLst>
    <p:sldLayoutId id="2147483674" r:id="rId1"/>
    <p:sldLayoutId id="2147483682" r:id="rId2"/>
    <p:sldLayoutId id="2147483686" r:id="rId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565AE513-B309-4143-98D2-FAC5FE73079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17373" y="0"/>
            <a:ext cx="1188256" cy="1188256"/>
          </a:xfrm>
          <a:prstGeom prst="rect">
            <a:avLst/>
          </a:prstGeom>
        </p:spPr>
      </p:pic>
    </p:spTree>
    <p:extLst>
      <p:ext uri="{BB962C8B-B14F-4D97-AF65-F5344CB8AC3E}">
        <p14:creationId xmlns:p14="http://schemas.microsoft.com/office/powerpoint/2010/main" val="29578474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120672"/>
      </p:ext>
    </p:extLst>
  </p:cSld>
  <p:clrMap bg1="lt1" tx1="dk1" bg2="lt2" tx2="dk2" accent1="accent1" accent2="accent2" accent3="accent3" accent4="accent4" accent5="accent5" accent6="accent6" hlink="hlink" folHlink="folHlink"/>
  <p:sldLayoutIdLst>
    <p:sldLayoutId id="2147483708" r:id="rId1"/>
    <p:sldLayoutId id="2147483709"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A21516FF-6596-44F8-912B-40014A827338}"/>
              </a:ext>
            </a:extLst>
          </p:cNvPr>
          <p:cNvSpPr txBox="1"/>
          <p:nvPr userDrawn="1"/>
        </p:nvSpPr>
        <p:spPr>
          <a:xfrm>
            <a:off x="0" y="-1656601"/>
            <a:ext cx="12192000" cy="51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CFCFCF"/>
                </a:solidFill>
                <a:effectLst/>
                <a:uFillTx/>
                <a:latin typeface="Helvetica Light"/>
                <a:ea typeface="Helvetica Light"/>
                <a:cs typeface="Helvetica Light"/>
                <a:sym typeface="Helvetica Light"/>
              </a:rPr>
              <a:t>www.9slide.vn</a:t>
            </a:r>
          </a:p>
        </p:txBody>
      </p:sp>
    </p:spTree>
    <p:extLst>
      <p:ext uri="{BB962C8B-B14F-4D97-AF65-F5344CB8AC3E}">
        <p14:creationId xmlns:p14="http://schemas.microsoft.com/office/powerpoint/2010/main" val="39754904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 id="2147483760" r:id="rId50"/>
    <p:sldLayoutId id="2147483761" r:id="rId51"/>
    <p:sldLayoutId id="2147483762" r:id="rId52"/>
    <p:sldLayoutId id="2147483763" r:id="rId53"/>
    <p:sldLayoutId id="2147483764" r:id="rId54"/>
    <p:sldLayoutId id="2147483765" r:id="rId55"/>
    <p:sldLayoutId id="2147483766" r:id="rId56"/>
    <p:sldLayoutId id="2147483767" r:id="rId57"/>
    <p:sldLayoutId id="2147483768" r:id="rId58"/>
    <p:sldLayoutId id="2147483769" r:id="rId59"/>
    <p:sldLayoutId id="2147483770" r:id="rId60"/>
    <p:sldLayoutId id="2147483771" r:id="rId61"/>
    <p:sldLayoutId id="2147483772" r:id="rId62"/>
    <p:sldLayoutId id="2147483773" r:id="rId63"/>
    <p:sldLayoutId id="2147483774" r:id="rId64"/>
    <p:sldLayoutId id="2147483775" r:id="rId65"/>
    <p:sldLayoutId id="2147483776" r:id="rId66"/>
    <p:sldLayoutId id="2147483777" r:id="rId67"/>
    <p:sldLayoutId id="2147483778" r:id="rId68"/>
    <p:sldLayoutId id="2147483779" r:id="rId69"/>
    <p:sldLayoutId id="2147483780" r:id="rId70"/>
    <p:sldLayoutId id="2147483781" r:id="rId71"/>
    <p:sldLayoutId id="2147483782" r:id="rId72"/>
    <p:sldLayoutId id="2147483783" r:id="rId73"/>
    <p:sldLayoutId id="2147483784" r:id="rId74"/>
    <p:sldLayoutId id="2147483785" r:id="rId75"/>
    <p:sldLayoutId id="2147483786" r:id="rId76"/>
    <p:sldLayoutId id="2147483787" r:id="rId77"/>
    <p:sldLayoutId id="2147483788" r:id="rId78"/>
    <p:sldLayoutId id="2147483789" r:id="rId79"/>
    <p:sldLayoutId id="2147483790" r:id="rId80"/>
    <p:sldLayoutId id="2147483791" r:id="rId81"/>
    <p:sldLayoutId id="2147483792" r:id="rId82"/>
    <p:sldLayoutId id="2147483793" r:id="rId83"/>
    <p:sldLayoutId id="2147483794" r:id="rId84"/>
    <p:sldLayoutId id="2147483795" r:id="rId85"/>
    <p:sldLayoutId id="2147483796" r:id="rId86"/>
    <p:sldLayoutId id="2147483797" r:id="rId87"/>
    <p:sldLayoutId id="2147483798" r:id="rId88"/>
    <p:sldLayoutId id="2147483799" r:id="rId89"/>
    <p:sldLayoutId id="2147483800" r:id="rId9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1.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E5920CD-6BAE-4D7C-B14C-CADB464927B7}"/>
              </a:ext>
            </a:extLst>
          </p:cNvPr>
          <p:cNvPicPr>
            <a:picLocks noChangeAspect="1"/>
          </p:cNvPicPr>
          <p:nvPr/>
        </p:nvPicPr>
        <p:blipFill rotWithShape="1">
          <a:blip r:embed="rId2">
            <a:extLst>
              <a:ext uri="{28A0092B-C50C-407E-A947-70E740481C1C}">
                <a14:useLocalDpi xmlns:a14="http://schemas.microsoft.com/office/drawing/2010/main" val="0"/>
              </a:ext>
            </a:extLst>
          </a:blip>
          <a:srcRect b="76375"/>
          <a:stretch/>
        </p:blipFill>
        <p:spPr>
          <a:xfrm>
            <a:off x="20" y="10"/>
            <a:ext cx="12191980" cy="6857990"/>
          </a:xfrm>
          <a:prstGeom prst="rect">
            <a:avLst/>
          </a:prstGeom>
        </p:spPr>
      </p:pic>
      <p:pic>
        <p:nvPicPr>
          <p:cNvPr id="4" name="Picture 3">
            <a:extLst>
              <a:ext uri="{FF2B5EF4-FFF2-40B4-BE49-F238E27FC236}">
                <a16:creationId xmlns:a16="http://schemas.microsoft.com/office/drawing/2014/main" id="{C80DCCC0-40E2-43FA-A347-1DB6AB3F8D66}"/>
              </a:ext>
            </a:extLst>
          </p:cNvPr>
          <p:cNvPicPr>
            <a:picLocks noChangeAspect="1"/>
          </p:cNvPicPr>
          <p:nvPr/>
        </p:nvPicPr>
        <p:blipFill>
          <a:blip r:embed="rId3"/>
          <a:stretch>
            <a:fillRect/>
          </a:stretch>
        </p:blipFill>
        <p:spPr>
          <a:xfrm>
            <a:off x="6096000" y="859808"/>
            <a:ext cx="3395947" cy="1634043"/>
          </a:xfrm>
          <a:prstGeom prst="rect">
            <a:avLst/>
          </a:prstGeom>
        </p:spPr>
      </p:pic>
      <p:pic>
        <p:nvPicPr>
          <p:cNvPr id="3" name="Picture 2">
            <a:extLst>
              <a:ext uri="{FF2B5EF4-FFF2-40B4-BE49-F238E27FC236}">
                <a16:creationId xmlns:a16="http://schemas.microsoft.com/office/drawing/2014/main" id="{63F764E1-3D5B-4B4A-980A-69192E46B058}"/>
              </a:ext>
            </a:extLst>
          </p:cNvPr>
          <p:cNvPicPr>
            <a:picLocks noChangeAspect="1"/>
          </p:cNvPicPr>
          <p:nvPr/>
        </p:nvPicPr>
        <p:blipFill>
          <a:blip r:embed="rId4"/>
          <a:stretch>
            <a:fillRect/>
          </a:stretch>
        </p:blipFill>
        <p:spPr>
          <a:xfrm>
            <a:off x="4269544" y="1987230"/>
            <a:ext cx="7443861" cy="1511939"/>
          </a:xfrm>
          <a:prstGeom prst="rect">
            <a:avLst/>
          </a:prstGeom>
        </p:spPr>
      </p:pic>
    </p:spTree>
    <p:extLst>
      <p:ext uri="{BB962C8B-B14F-4D97-AF65-F5344CB8AC3E}">
        <p14:creationId xmlns:p14="http://schemas.microsoft.com/office/powerpoint/2010/main" val="646793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982C58AA-966A-44CF-A171-A97B04483F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66" t="42423" r="31471" b="13180"/>
          <a:stretch/>
        </p:blipFill>
        <p:spPr>
          <a:xfrm>
            <a:off x="-27222" y="-21520"/>
            <a:ext cx="12192000" cy="6858000"/>
          </a:xfrm>
          <a:prstGeom prst="rect">
            <a:avLst/>
          </a:prstGeom>
        </p:spPr>
      </p:pic>
      <p:pic>
        <p:nvPicPr>
          <p:cNvPr id="62" name="Picture 61" descr="A group of children's toys&#10;&#10;Description automatically generated with low confidence">
            <a:extLst>
              <a:ext uri="{FF2B5EF4-FFF2-40B4-BE49-F238E27FC236}">
                <a16:creationId xmlns:a16="http://schemas.microsoft.com/office/drawing/2014/main" id="{48F70D47-D71E-4C01-9BEA-7C41B95C180C}"/>
              </a:ext>
            </a:extLst>
          </p:cNvPr>
          <p:cNvPicPr>
            <a:picLocks noChangeAspect="1"/>
          </p:cNvPicPr>
          <p:nvPr/>
        </p:nvPicPr>
        <p:blipFill rotWithShape="1">
          <a:blip r:embed="rId3">
            <a:extLst>
              <a:ext uri="{28A0092B-C50C-407E-A947-70E740481C1C}">
                <a14:useLocalDpi xmlns:a14="http://schemas.microsoft.com/office/drawing/2010/main" val="0"/>
              </a:ext>
            </a:extLst>
          </a:blip>
          <a:srcRect l="6597" t="13162" r="63805" b="34730"/>
          <a:stretch/>
        </p:blipFill>
        <p:spPr>
          <a:xfrm>
            <a:off x="2195396" y="3472632"/>
            <a:ext cx="1921671" cy="3383280"/>
          </a:xfrm>
          <a:prstGeom prst="rect">
            <a:avLst/>
          </a:prstGeom>
          <a:effectLst>
            <a:outerShdw blurRad="50800" dist="38100" dir="5400000" algn="t" rotWithShape="0">
              <a:prstClr val="black">
                <a:alpha val="40000"/>
              </a:prstClr>
            </a:outerShdw>
          </a:effectLst>
        </p:spPr>
      </p:pic>
      <p:pic>
        <p:nvPicPr>
          <p:cNvPr id="63" name="Picture 62" descr="A group of children's toys&#10;&#10;Description automatically generated with low confidence">
            <a:extLst>
              <a:ext uri="{FF2B5EF4-FFF2-40B4-BE49-F238E27FC236}">
                <a16:creationId xmlns:a16="http://schemas.microsoft.com/office/drawing/2014/main" id="{0338669A-8381-4E3F-85DE-DECE692CE294}"/>
              </a:ext>
            </a:extLst>
          </p:cNvPr>
          <p:cNvPicPr>
            <a:picLocks noChangeAspect="1"/>
          </p:cNvPicPr>
          <p:nvPr/>
        </p:nvPicPr>
        <p:blipFill rotWithShape="1">
          <a:blip r:embed="rId3">
            <a:extLst>
              <a:ext uri="{28A0092B-C50C-407E-A947-70E740481C1C}">
                <a14:useLocalDpi xmlns:a14="http://schemas.microsoft.com/office/drawing/2010/main" val="0"/>
              </a:ext>
            </a:extLst>
          </a:blip>
          <a:srcRect l="36852" t="40657" r="35244" b="9067"/>
          <a:stretch/>
        </p:blipFill>
        <p:spPr>
          <a:xfrm>
            <a:off x="5152417" y="3472632"/>
            <a:ext cx="1877823" cy="3383280"/>
          </a:xfrm>
          <a:prstGeom prst="rect">
            <a:avLst/>
          </a:prstGeom>
          <a:effectLst>
            <a:outerShdw blurRad="50800" dist="38100" dir="5400000" algn="t" rotWithShape="0">
              <a:prstClr val="black">
                <a:alpha val="40000"/>
              </a:prstClr>
            </a:outerShdw>
          </a:effectLst>
        </p:spPr>
      </p:pic>
      <p:pic>
        <p:nvPicPr>
          <p:cNvPr id="64" name="Picture 63" descr="A group of children's toys&#10;&#10;Description automatically generated with low confidence">
            <a:extLst>
              <a:ext uri="{FF2B5EF4-FFF2-40B4-BE49-F238E27FC236}">
                <a16:creationId xmlns:a16="http://schemas.microsoft.com/office/drawing/2014/main" id="{4F95C1C1-5A05-4B23-A6C8-5B304CDE05CA}"/>
              </a:ext>
            </a:extLst>
          </p:cNvPr>
          <p:cNvPicPr>
            <a:picLocks noChangeAspect="1"/>
          </p:cNvPicPr>
          <p:nvPr/>
        </p:nvPicPr>
        <p:blipFill rotWithShape="1">
          <a:blip r:embed="rId3">
            <a:extLst>
              <a:ext uri="{28A0092B-C50C-407E-A947-70E740481C1C}">
                <a14:useLocalDpi xmlns:a14="http://schemas.microsoft.com/office/drawing/2010/main" val="0"/>
              </a:ext>
            </a:extLst>
          </a:blip>
          <a:srcRect l="64487" t="18459" r="7355" b="29956"/>
          <a:stretch/>
        </p:blipFill>
        <p:spPr>
          <a:xfrm>
            <a:off x="8074934" y="3474720"/>
            <a:ext cx="1846805" cy="3383280"/>
          </a:xfrm>
          <a:prstGeom prst="rect">
            <a:avLst/>
          </a:prstGeom>
          <a:effectLst>
            <a:outerShdw blurRad="50800" dist="38100" dir="5400000" algn="t" rotWithShape="0">
              <a:prstClr val="black">
                <a:alpha val="40000"/>
              </a:prstClr>
            </a:outerShdw>
          </a:effectLst>
        </p:spPr>
      </p:pic>
      <p:grpSp>
        <p:nvGrpSpPr>
          <p:cNvPr id="65" name="Group 64">
            <a:extLst>
              <a:ext uri="{FF2B5EF4-FFF2-40B4-BE49-F238E27FC236}">
                <a16:creationId xmlns:a16="http://schemas.microsoft.com/office/drawing/2014/main" id="{49368D4D-A47A-4A36-BD15-8CBDB38A9BE2}"/>
              </a:ext>
            </a:extLst>
          </p:cNvPr>
          <p:cNvGrpSpPr/>
          <p:nvPr/>
        </p:nvGrpSpPr>
        <p:grpSpPr>
          <a:xfrm>
            <a:off x="8470120" y="1134348"/>
            <a:ext cx="3704506" cy="2468880"/>
            <a:chOff x="9026330" y="1381655"/>
            <a:chExt cx="3704506" cy="2468880"/>
          </a:xfrm>
        </p:grpSpPr>
        <p:pic>
          <p:nvPicPr>
            <p:cNvPr id="66" name="Picture 65">
              <a:extLst>
                <a:ext uri="{FF2B5EF4-FFF2-40B4-BE49-F238E27FC236}">
                  <a16:creationId xmlns:a16="http://schemas.microsoft.com/office/drawing/2014/main" id="{A619711B-DCD9-4B26-98C9-CB60D0A5702B}"/>
                </a:ext>
              </a:extLst>
            </p:cNvPr>
            <p:cNvPicPr>
              <a:picLocks noChangeAspect="1"/>
            </p:cNvPicPr>
            <p:nvPr/>
          </p:nvPicPr>
          <p:blipFill rotWithShape="1">
            <a:blip r:embed="rId4">
              <a:extLst>
                <a:ext uri="{28A0092B-C50C-407E-A947-70E740481C1C}">
                  <a14:useLocalDpi xmlns:a14="http://schemas.microsoft.com/office/drawing/2010/main" val="0"/>
                </a:ext>
              </a:extLst>
            </a:blip>
            <a:srcRect l="6796" t="8762" r="49126" b="61862"/>
            <a:stretch/>
          </p:blipFill>
          <p:spPr>
            <a:xfrm flipH="1">
              <a:off x="9026330" y="1381655"/>
              <a:ext cx="3704506" cy="2468880"/>
            </a:xfrm>
            <a:prstGeom prst="rect">
              <a:avLst/>
            </a:prstGeom>
          </p:spPr>
        </p:pic>
        <p:sp>
          <p:nvSpPr>
            <p:cNvPr id="67" name="TextBox 66">
              <a:extLst>
                <a:ext uri="{FF2B5EF4-FFF2-40B4-BE49-F238E27FC236}">
                  <a16:creationId xmlns:a16="http://schemas.microsoft.com/office/drawing/2014/main" id="{E29986AC-D233-4515-B3E2-0A9FC30B7475}"/>
                </a:ext>
              </a:extLst>
            </p:cNvPr>
            <p:cNvSpPr txBox="1"/>
            <p:nvPr/>
          </p:nvSpPr>
          <p:spPr>
            <a:xfrm rot="79912">
              <a:off x="9553494" y="1992700"/>
              <a:ext cx="2182515" cy="14296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8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68" name="Group 67">
            <a:extLst>
              <a:ext uri="{FF2B5EF4-FFF2-40B4-BE49-F238E27FC236}">
                <a16:creationId xmlns:a16="http://schemas.microsoft.com/office/drawing/2014/main" id="{E3E245F1-2D41-4088-B9C3-D04086D8B235}"/>
              </a:ext>
            </a:extLst>
          </p:cNvPr>
          <p:cNvGrpSpPr/>
          <p:nvPr/>
        </p:nvGrpSpPr>
        <p:grpSpPr>
          <a:xfrm>
            <a:off x="4254832" y="997188"/>
            <a:ext cx="3672992" cy="2743200"/>
            <a:chOff x="4672461" y="1214043"/>
            <a:chExt cx="3672992" cy="2743200"/>
          </a:xfrm>
        </p:grpSpPr>
        <p:pic>
          <p:nvPicPr>
            <p:cNvPr id="69" name="Picture 68">
              <a:extLst>
                <a:ext uri="{FF2B5EF4-FFF2-40B4-BE49-F238E27FC236}">
                  <a16:creationId xmlns:a16="http://schemas.microsoft.com/office/drawing/2014/main" id="{CCB3485B-28BE-4D36-AE37-1642CC44A2A5}"/>
                </a:ext>
              </a:extLst>
            </p:cNvPr>
            <p:cNvPicPr>
              <a:picLocks noChangeAspect="1"/>
            </p:cNvPicPr>
            <p:nvPr/>
          </p:nvPicPr>
          <p:blipFill rotWithShape="1">
            <a:blip r:embed="rId4">
              <a:extLst>
                <a:ext uri="{28A0092B-C50C-407E-A947-70E740481C1C}">
                  <a14:useLocalDpi xmlns:a14="http://schemas.microsoft.com/office/drawing/2010/main" val="0"/>
                </a:ext>
              </a:extLst>
            </a:blip>
            <a:srcRect l="50742" t="63119" r="10533" b="7958"/>
            <a:stretch/>
          </p:blipFill>
          <p:spPr>
            <a:xfrm flipH="1">
              <a:off x="4672461" y="1214043"/>
              <a:ext cx="3672992" cy="2743200"/>
            </a:xfrm>
            <a:prstGeom prst="rect">
              <a:avLst/>
            </a:prstGeom>
          </p:spPr>
        </p:pic>
        <p:sp>
          <p:nvSpPr>
            <p:cNvPr id="70" name="TextBox 69">
              <a:extLst>
                <a:ext uri="{FF2B5EF4-FFF2-40B4-BE49-F238E27FC236}">
                  <a16:creationId xmlns:a16="http://schemas.microsoft.com/office/drawing/2014/main" id="{616CEAC9-A83F-4E60-B40E-7459FFCA373B}"/>
                </a:ext>
              </a:extLst>
            </p:cNvPr>
            <p:cNvSpPr txBox="1"/>
            <p:nvPr/>
          </p:nvSpPr>
          <p:spPr>
            <a:xfrm flipH="1">
              <a:off x="5125998" y="1631171"/>
              <a:ext cx="2767023"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8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71" name="Group 70">
            <a:extLst>
              <a:ext uri="{FF2B5EF4-FFF2-40B4-BE49-F238E27FC236}">
                <a16:creationId xmlns:a16="http://schemas.microsoft.com/office/drawing/2014/main" id="{A0A0D364-74B4-41FA-A650-1BFA4F145951}"/>
              </a:ext>
            </a:extLst>
          </p:cNvPr>
          <p:cNvGrpSpPr/>
          <p:nvPr/>
        </p:nvGrpSpPr>
        <p:grpSpPr>
          <a:xfrm rot="10374921" flipV="1">
            <a:off x="419481" y="1206020"/>
            <a:ext cx="3550560" cy="2651760"/>
            <a:chOff x="1758356" y="1446550"/>
            <a:chExt cx="3550560" cy="2651760"/>
          </a:xfrm>
        </p:grpSpPr>
        <p:pic>
          <p:nvPicPr>
            <p:cNvPr id="72" name="Picture 71">
              <a:extLst>
                <a:ext uri="{FF2B5EF4-FFF2-40B4-BE49-F238E27FC236}">
                  <a16:creationId xmlns:a16="http://schemas.microsoft.com/office/drawing/2014/main" id="{4091F324-191B-4924-8004-C32017E0E5B9}"/>
                </a:ext>
              </a:extLst>
            </p:cNvPr>
            <p:cNvPicPr>
              <a:picLocks noChangeAspect="1"/>
            </p:cNvPicPr>
            <p:nvPr/>
          </p:nvPicPr>
          <p:blipFill rotWithShape="1">
            <a:blip r:embed="rId4">
              <a:extLst>
                <a:ext uri="{28A0092B-C50C-407E-A947-70E740481C1C}">
                  <a14:useLocalDpi xmlns:a14="http://schemas.microsoft.com/office/drawing/2010/main" val="0"/>
                </a:ext>
              </a:extLst>
            </a:blip>
            <a:srcRect l="6796" t="49732" r="54479" b="21345"/>
            <a:stretch/>
          </p:blipFill>
          <p:spPr>
            <a:xfrm flipH="1">
              <a:off x="1758356" y="1446550"/>
              <a:ext cx="3550560" cy="2651760"/>
            </a:xfrm>
            <a:prstGeom prst="rect">
              <a:avLst/>
            </a:prstGeom>
          </p:spPr>
        </p:pic>
        <p:sp>
          <p:nvSpPr>
            <p:cNvPr id="73" name="TextBox 72">
              <a:extLst>
                <a:ext uri="{FF2B5EF4-FFF2-40B4-BE49-F238E27FC236}">
                  <a16:creationId xmlns:a16="http://schemas.microsoft.com/office/drawing/2014/main" id="{693E6166-18A8-48FA-A6DA-80B4F472AA54}"/>
                </a:ext>
              </a:extLst>
            </p:cNvPr>
            <p:cNvSpPr txBox="1"/>
            <p:nvPr/>
          </p:nvSpPr>
          <p:spPr>
            <a:xfrm>
              <a:off x="2143481" y="2143723"/>
              <a:ext cx="265580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pic>
        <p:nvPicPr>
          <p:cNvPr id="2" name="Picture 1">
            <a:extLst>
              <a:ext uri="{FF2B5EF4-FFF2-40B4-BE49-F238E27FC236}">
                <a16:creationId xmlns:a16="http://schemas.microsoft.com/office/drawing/2014/main" id="{D916AC5F-6143-473E-BE61-F2CCFCBE7249}"/>
              </a:ext>
            </a:extLst>
          </p:cNvPr>
          <p:cNvPicPr>
            <a:picLocks noChangeAspect="1"/>
          </p:cNvPicPr>
          <p:nvPr/>
        </p:nvPicPr>
        <p:blipFill>
          <a:blip r:embed="rId5"/>
          <a:stretch>
            <a:fillRect/>
          </a:stretch>
        </p:blipFill>
        <p:spPr>
          <a:xfrm>
            <a:off x="3766861" y="75402"/>
            <a:ext cx="4676037" cy="1316850"/>
          </a:xfrm>
          <a:prstGeom prst="rect">
            <a:avLst/>
          </a:prstGeom>
        </p:spPr>
      </p:pic>
    </p:spTree>
    <p:extLst>
      <p:ext uri="{BB962C8B-B14F-4D97-AF65-F5344CB8AC3E}">
        <p14:creationId xmlns:p14="http://schemas.microsoft.com/office/powerpoint/2010/main" val="13236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1">
            <a:extLst>
              <a:ext uri="{FF2B5EF4-FFF2-40B4-BE49-F238E27FC236}">
                <a16:creationId xmlns:a16="http://schemas.microsoft.com/office/drawing/2014/main" id="{982C58AA-966A-44CF-A171-A97B04483F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066" t="42423" r="31471" b="13180"/>
          <a:stretch/>
        </p:blipFill>
        <p:spPr>
          <a:xfrm>
            <a:off x="-27222" y="-21520"/>
            <a:ext cx="12192000" cy="6858000"/>
          </a:xfrm>
          <a:prstGeom prst="rect">
            <a:avLst/>
          </a:prstGeom>
        </p:spPr>
      </p:pic>
      <p:grpSp>
        <p:nvGrpSpPr>
          <p:cNvPr id="11" name="Group 10">
            <a:extLst>
              <a:ext uri="{FF2B5EF4-FFF2-40B4-BE49-F238E27FC236}">
                <a16:creationId xmlns:a16="http://schemas.microsoft.com/office/drawing/2014/main" id="{989B0118-57D0-4137-85BC-764740F74F33}"/>
              </a:ext>
            </a:extLst>
          </p:cNvPr>
          <p:cNvGrpSpPr/>
          <p:nvPr/>
        </p:nvGrpSpPr>
        <p:grpSpPr>
          <a:xfrm>
            <a:off x="914400" y="1"/>
            <a:ext cx="10712269" cy="1569790"/>
            <a:chOff x="6961239" y="545878"/>
            <a:chExt cx="2477729" cy="1047912"/>
          </a:xfrm>
        </p:grpSpPr>
        <p:sp>
          <p:nvSpPr>
            <p:cNvPr id="12" name="Rectangle: Rounded Corners 11">
              <a:extLst>
                <a:ext uri="{FF2B5EF4-FFF2-40B4-BE49-F238E27FC236}">
                  <a16:creationId xmlns:a16="http://schemas.microsoft.com/office/drawing/2014/main" id="{A61513CA-EAD3-4981-BB91-65735B6FA3AE}"/>
                </a:ext>
              </a:extLst>
            </p:cNvPr>
            <p:cNvSpPr/>
            <p:nvPr/>
          </p:nvSpPr>
          <p:spPr>
            <a:xfrm>
              <a:off x="6961239" y="635145"/>
              <a:ext cx="2477729" cy="958645"/>
            </a:xfrm>
            <a:prstGeom prst="roundRect">
              <a:avLst/>
            </a:prstGeom>
            <a:solidFill>
              <a:schemeClr val="accent5">
                <a:lumMod val="20000"/>
                <a:lumOff val="80000"/>
              </a:schemeClr>
            </a:solidFill>
            <a:ln w="28575">
              <a:solidFill>
                <a:schemeClr val="accent5">
                  <a:lumMod val="75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Ikaros-Regular"/>
              </a:endParaRPr>
            </a:p>
          </p:txBody>
        </p:sp>
        <p:sp>
          <p:nvSpPr>
            <p:cNvPr id="13" name="TextBox 12">
              <a:extLst>
                <a:ext uri="{FF2B5EF4-FFF2-40B4-BE49-F238E27FC236}">
                  <a16:creationId xmlns:a16="http://schemas.microsoft.com/office/drawing/2014/main" id="{7788C2DF-8FBF-4993-98D0-7E0F8B6A3758}"/>
                </a:ext>
              </a:extLst>
            </p:cNvPr>
            <p:cNvSpPr txBox="1"/>
            <p:nvPr/>
          </p:nvSpPr>
          <p:spPr>
            <a:xfrm>
              <a:off x="7017287" y="545878"/>
              <a:ext cx="2370250" cy="10478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sng"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endParaRPr kumimoji="0" lang="en-US" sz="3200" b="1" i="0" u="sng"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Tìm đọc những câu chuyện, bài văn, bài thơ,… về tình cảm giữa những người thân trong gia đình.</a:t>
              </a:r>
            </a:p>
          </p:txBody>
        </p:sp>
      </p:grpSp>
      <p:pic>
        <p:nvPicPr>
          <p:cNvPr id="4" name="Picture 3">
            <a:extLst>
              <a:ext uri="{FF2B5EF4-FFF2-40B4-BE49-F238E27FC236}">
                <a16:creationId xmlns:a16="http://schemas.microsoft.com/office/drawing/2014/main" id="{14721CEF-D9D9-4456-A62D-A30E89A09285}"/>
              </a:ext>
            </a:extLst>
          </p:cNvPr>
          <p:cNvPicPr>
            <a:picLocks noChangeAspect="1"/>
          </p:cNvPicPr>
          <p:nvPr/>
        </p:nvPicPr>
        <p:blipFill>
          <a:blip r:embed="rId3"/>
          <a:stretch>
            <a:fillRect/>
          </a:stretch>
        </p:blipFill>
        <p:spPr>
          <a:xfrm>
            <a:off x="2344166" y="1783149"/>
            <a:ext cx="7503668" cy="5124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85225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3D00F1-AB0C-40F2-9A97-90085EF895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95633" y="388774"/>
            <a:ext cx="6896367" cy="6469226"/>
          </a:xfrm>
          <a:prstGeom prst="rect">
            <a:avLst/>
          </a:prstGeom>
        </p:spPr>
      </p:pic>
      <p:sp>
        <p:nvSpPr>
          <p:cNvPr id="6" name="思想气泡: 云 5">
            <a:extLst>
              <a:ext uri="{FF2B5EF4-FFF2-40B4-BE49-F238E27FC236}">
                <a16:creationId xmlns:a16="http://schemas.microsoft.com/office/drawing/2014/main" id="{0C00E258-F1DA-42AF-9C19-6AC70FAE95B4}"/>
              </a:ext>
            </a:extLst>
          </p:cNvPr>
          <p:cNvSpPr/>
          <p:nvPr/>
        </p:nvSpPr>
        <p:spPr>
          <a:xfrm rot="20120044" flipH="1">
            <a:off x="-39179" y="480069"/>
            <a:ext cx="6998093" cy="3374600"/>
          </a:xfrm>
          <a:custGeom>
            <a:avLst/>
            <a:gdLst>
              <a:gd name="connsiteX0" fmla="*/ 631772 w 6998093"/>
              <a:gd name="connsiteY0" fmla="*/ 1122523 h 3374600"/>
              <a:gd name="connsiteX1" fmla="*/ 910886 w 6998093"/>
              <a:gd name="connsiteY1" fmla="*/ 539545 h 3374600"/>
              <a:gd name="connsiteX2" fmla="*/ 2268710 w 6998093"/>
              <a:gd name="connsiteY2" fmla="*/ 406358 h 3374600"/>
              <a:gd name="connsiteX3" fmla="*/ 3637712 w 6998093"/>
              <a:gd name="connsiteY3" fmla="*/ 268093 h 3374600"/>
              <a:gd name="connsiteX4" fmla="*/ 4171155 w 6998093"/>
              <a:gd name="connsiteY4" fmla="*/ 15623 h 3374600"/>
              <a:gd name="connsiteX5" fmla="*/ 4832733 w 6998093"/>
              <a:gd name="connsiteY5" fmla="*/ 193805 h 3374600"/>
              <a:gd name="connsiteX6" fmla="*/ 5744753 w 6998093"/>
              <a:gd name="connsiteY6" fmla="*/ 53899 h 3374600"/>
              <a:gd name="connsiteX7" fmla="*/ 6207243 w 6998093"/>
              <a:gd name="connsiteY7" fmla="*/ 435573 h 3374600"/>
              <a:gd name="connsiteX8" fmla="*/ 6800785 w 6998093"/>
              <a:gd name="connsiteY8" fmla="*/ 805998 h 3374600"/>
              <a:gd name="connsiteX9" fmla="*/ 6774218 w 6998093"/>
              <a:gd name="connsiteY9" fmla="*/ 1207669 h 3374600"/>
              <a:gd name="connsiteX10" fmla="*/ 6968286 w 6998093"/>
              <a:gd name="connsiteY10" fmla="*/ 1821815 h 3374600"/>
              <a:gd name="connsiteX11" fmla="*/ 6059182 w 6998093"/>
              <a:gd name="connsiteY11" fmla="*/ 2359407 h 3374600"/>
              <a:gd name="connsiteX12" fmla="*/ 5733738 w 6998093"/>
              <a:gd name="connsiteY12" fmla="*/ 2820056 h 3374600"/>
              <a:gd name="connsiteX13" fmla="*/ 4625707 w 6998093"/>
              <a:gd name="connsiteY13" fmla="*/ 2875830 h 3374600"/>
              <a:gd name="connsiteX14" fmla="*/ 3833885 w 6998093"/>
              <a:gd name="connsiteY14" fmla="*/ 3367257 h 3374600"/>
              <a:gd name="connsiteX15" fmla="*/ 2669642 w 6998093"/>
              <a:gd name="connsiteY15" fmla="*/ 3067292 h 3374600"/>
              <a:gd name="connsiteX16" fmla="*/ 940206 w 6998093"/>
              <a:gd name="connsiteY16" fmla="*/ 2770921 h 3374600"/>
              <a:gd name="connsiteX17" fmla="*/ 179812 w 6998093"/>
              <a:gd name="connsiteY17" fmla="*/ 2441116 h 3374600"/>
              <a:gd name="connsiteX18" fmla="*/ 342290 w 6998093"/>
              <a:gd name="connsiteY18" fmla="*/ 1995935 h 3374600"/>
              <a:gd name="connsiteX19" fmla="*/ -810 w 6998093"/>
              <a:gd name="connsiteY19" fmla="*/ 1539192 h 3374600"/>
              <a:gd name="connsiteX20" fmla="*/ 625778 w 6998093"/>
              <a:gd name="connsiteY20" fmla="*/ 1133225 h 3374600"/>
              <a:gd name="connsiteX21" fmla="*/ 631772 w 6998093"/>
              <a:gd name="connsiteY21" fmla="*/ 1122523 h 3374600"/>
              <a:gd name="connsiteX0" fmla="*/ 2187498 w 6998093"/>
              <a:gd name="connsiteY0" fmla="*/ 4355562 h 3374600"/>
              <a:gd name="connsiteX1" fmla="*/ 2093759 w 6998093"/>
              <a:gd name="connsiteY1" fmla="*/ 4449301 h 3374600"/>
              <a:gd name="connsiteX2" fmla="*/ 2000020 w 6998093"/>
              <a:gd name="connsiteY2" fmla="*/ 4355562 h 3374600"/>
              <a:gd name="connsiteX3" fmla="*/ 2093759 w 6998093"/>
              <a:gd name="connsiteY3" fmla="*/ 4261823 h 3374600"/>
              <a:gd name="connsiteX4" fmla="*/ 2187498 w 6998093"/>
              <a:gd name="connsiteY4" fmla="*/ 4355562 h 3374600"/>
              <a:gd name="connsiteX0" fmla="*/ 2433444 w 6998093"/>
              <a:gd name="connsiteY0" fmla="*/ 4066562 h 3374600"/>
              <a:gd name="connsiteX1" fmla="*/ 2245966 w 6998093"/>
              <a:gd name="connsiteY1" fmla="*/ 4254040 h 3374600"/>
              <a:gd name="connsiteX2" fmla="*/ 2058488 w 6998093"/>
              <a:gd name="connsiteY2" fmla="*/ 4066562 h 3374600"/>
              <a:gd name="connsiteX3" fmla="*/ 2245966 w 6998093"/>
              <a:gd name="connsiteY3" fmla="*/ 3879084 h 3374600"/>
              <a:gd name="connsiteX4" fmla="*/ 2433444 w 6998093"/>
              <a:gd name="connsiteY4" fmla="*/ 4066562 h 3374600"/>
              <a:gd name="connsiteX0" fmla="*/ 2766753 w 6998093"/>
              <a:gd name="connsiteY0" fmla="*/ 3611683 h 3374600"/>
              <a:gd name="connsiteX1" fmla="*/ 2485536 w 6998093"/>
              <a:gd name="connsiteY1" fmla="*/ 3892900 h 3374600"/>
              <a:gd name="connsiteX2" fmla="*/ 2204319 w 6998093"/>
              <a:gd name="connsiteY2" fmla="*/ 3611683 h 3374600"/>
              <a:gd name="connsiteX3" fmla="*/ 2485536 w 6998093"/>
              <a:gd name="connsiteY3" fmla="*/ 3330466 h 3374600"/>
              <a:gd name="connsiteX4" fmla="*/ 2766753 w 6998093"/>
              <a:gd name="connsiteY4" fmla="*/ 3611683 h 3374600"/>
              <a:gd name="connsiteX0" fmla="*/ 760232 w 6998093"/>
              <a:gd name="connsiteY0" fmla="*/ 2044835 h 3374600"/>
              <a:gd name="connsiteX1" fmla="*/ 349904 w 6998093"/>
              <a:gd name="connsiteY1" fmla="*/ 1982577 h 3374600"/>
              <a:gd name="connsiteX2" fmla="*/ 1122286 w 6998093"/>
              <a:gd name="connsiteY2" fmla="*/ 2726161 h 3374600"/>
              <a:gd name="connsiteX3" fmla="*/ 942798 w 6998093"/>
              <a:gd name="connsiteY3" fmla="*/ 2755923 h 3374600"/>
              <a:gd name="connsiteX4" fmla="*/ 2669318 w 6998093"/>
              <a:gd name="connsiteY4" fmla="*/ 3053544 h 3374600"/>
              <a:gd name="connsiteX5" fmla="*/ 2561107 w 6998093"/>
              <a:gd name="connsiteY5" fmla="*/ 2917622 h 3374600"/>
              <a:gd name="connsiteX6" fmla="*/ 4669769 w 6998093"/>
              <a:gd name="connsiteY6" fmla="*/ 2714600 h 3374600"/>
              <a:gd name="connsiteX7" fmla="*/ 4626517 w 6998093"/>
              <a:gd name="connsiteY7" fmla="*/ 2863723 h 3374600"/>
              <a:gd name="connsiteX8" fmla="*/ 5528655 w 6998093"/>
              <a:gd name="connsiteY8" fmla="*/ 1793068 h 3374600"/>
              <a:gd name="connsiteX9" fmla="*/ 6055294 w 6998093"/>
              <a:gd name="connsiteY9" fmla="*/ 2350502 h 3374600"/>
              <a:gd name="connsiteX10" fmla="*/ 6770978 w 6998093"/>
              <a:gd name="connsiteY10" fmla="*/ 1199389 h 3374600"/>
              <a:gd name="connsiteX11" fmla="*/ 6536413 w 6998093"/>
              <a:gd name="connsiteY11" fmla="*/ 1408426 h 3374600"/>
              <a:gd name="connsiteX12" fmla="*/ 6208215 w 6998093"/>
              <a:gd name="connsiteY12" fmla="*/ 423856 h 3374600"/>
              <a:gd name="connsiteX13" fmla="*/ 6220527 w 6998093"/>
              <a:gd name="connsiteY13" fmla="*/ 522594 h 3374600"/>
              <a:gd name="connsiteX14" fmla="*/ 4710429 w 6998093"/>
              <a:gd name="connsiteY14" fmla="*/ 308713 h 3374600"/>
              <a:gd name="connsiteX15" fmla="*/ 4830628 w 6998093"/>
              <a:gd name="connsiteY15" fmla="*/ 182790 h 3374600"/>
              <a:gd name="connsiteX16" fmla="*/ 3586684 w 6998093"/>
              <a:gd name="connsiteY16" fmla="*/ 368706 h 3374600"/>
              <a:gd name="connsiteX17" fmla="*/ 3644840 w 6998093"/>
              <a:gd name="connsiteY17" fmla="*/ 260125 h 3374600"/>
              <a:gd name="connsiteX18" fmla="*/ 2267900 w 6998093"/>
              <a:gd name="connsiteY18" fmla="*/ 405576 h 3374600"/>
              <a:gd name="connsiteX19" fmla="*/ 2478491 w 6998093"/>
              <a:gd name="connsiteY19" fmla="*/ 510876 h 3374600"/>
              <a:gd name="connsiteX20" fmla="*/ 668544 w 6998093"/>
              <a:gd name="connsiteY20" fmla="*/ 1233369 h 3374600"/>
              <a:gd name="connsiteX21" fmla="*/ 631772 w 6998093"/>
              <a:gd name="connsiteY21" fmla="*/ 1122523 h 337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98093" h="3374600" fill="none" extrusionOk="0">
                <a:moveTo>
                  <a:pt x="631772" y="1122523"/>
                </a:moveTo>
                <a:cubicBezTo>
                  <a:pt x="576728" y="908416"/>
                  <a:pt x="694424" y="685820"/>
                  <a:pt x="910886" y="539545"/>
                </a:cubicBezTo>
                <a:cubicBezTo>
                  <a:pt x="1295596" y="287166"/>
                  <a:pt x="1792442" y="184119"/>
                  <a:pt x="2268710" y="406358"/>
                </a:cubicBezTo>
                <a:cubicBezTo>
                  <a:pt x="2527329" y="83283"/>
                  <a:pt x="3151494" y="30123"/>
                  <a:pt x="3637712" y="268093"/>
                </a:cubicBezTo>
                <a:cubicBezTo>
                  <a:pt x="3750356" y="119259"/>
                  <a:pt x="3936550" y="40613"/>
                  <a:pt x="4171155" y="15623"/>
                </a:cubicBezTo>
                <a:cubicBezTo>
                  <a:pt x="4426990" y="-11521"/>
                  <a:pt x="4685545" y="73371"/>
                  <a:pt x="4832733" y="193805"/>
                </a:cubicBezTo>
                <a:cubicBezTo>
                  <a:pt x="5084554" y="-4616"/>
                  <a:pt x="5408157" y="-31103"/>
                  <a:pt x="5744753" y="53899"/>
                </a:cubicBezTo>
                <a:cubicBezTo>
                  <a:pt x="5991344" y="103536"/>
                  <a:pt x="6164918" y="266164"/>
                  <a:pt x="6207243" y="435573"/>
                </a:cubicBezTo>
                <a:cubicBezTo>
                  <a:pt x="6482182" y="501905"/>
                  <a:pt x="6709035" y="620553"/>
                  <a:pt x="6800785" y="805998"/>
                </a:cubicBezTo>
                <a:cubicBezTo>
                  <a:pt x="6856102" y="916115"/>
                  <a:pt x="6841928" y="1072630"/>
                  <a:pt x="6774218" y="1207669"/>
                </a:cubicBezTo>
                <a:cubicBezTo>
                  <a:pt x="6951263" y="1417375"/>
                  <a:pt x="7023489" y="1643223"/>
                  <a:pt x="6968286" y="1821815"/>
                </a:cubicBezTo>
                <a:cubicBezTo>
                  <a:pt x="6866908" y="2100793"/>
                  <a:pt x="6440324" y="2296394"/>
                  <a:pt x="6059182" y="2359407"/>
                </a:cubicBezTo>
                <a:cubicBezTo>
                  <a:pt x="6066129" y="2503741"/>
                  <a:pt x="5939012" y="2687284"/>
                  <a:pt x="5733738" y="2820056"/>
                </a:cubicBezTo>
                <a:cubicBezTo>
                  <a:pt x="5403951" y="2933660"/>
                  <a:pt x="5001159" y="3084575"/>
                  <a:pt x="4625707" y="2875830"/>
                </a:cubicBezTo>
                <a:cubicBezTo>
                  <a:pt x="4461321" y="3165935"/>
                  <a:pt x="4267178" y="3328029"/>
                  <a:pt x="3833885" y="3367257"/>
                </a:cubicBezTo>
                <a:cubicBezTo>
                  <a:pt x="3344322" y="3450871"/>
                  <a:pt x="2920873" y="3330227"/>
                  <a:pt x="2669642" y="3067292"/>
                </a:cubicBezTo>
                <a:cubicBezTo>
                  <a:pt x="2088605" y="3347987"/>
                  <a:pt x="1213948" y="3214504"/>
                  <a:pt x="940206" y="2770921"/>
                </a:cubicBezTo>
                <a:cubicBezTo>
                  <a:pt x="626187" y="2817099"/>
                  <a:pt x="291799" y="2651570"/>
                  <a:pt x="179812" y="2441116"/>
                </a:cubicBezTo>
                <a:cubicBezTo>
                  <a:pt x="109347" y="2287784"/>
                  <a:pt x="166419" y="2128008"/>
                  <a:pt x="342290" y="1995935"/>
                </a:cubicBezTo>
                <a:cubicBezTo>
                  <a:pt x="97652" y="1879774"/>
                  <a:pt x="-50157" y="1734175"/>
                  <a:pt x="-810" y="1539192"/>
                </a:cubicBezTo>
                <a:cubicBezTo>
                  <a:pt x="58147" y="1348695"/>
                  <a:pt x="273853" y="1145991"/>
                  <a:pt x="625778" y="1133225"/>
                </a:cubicBezTo>
                <a:cubicBezTo>
                  <a:pt x="627615" y="1129503"/>
                  <a:pt x="629764" y="1126027"/>
                  <a:pt x="631772" y="1122523"/>
                </a:cubicBezTo>
                <a:close/>
              </a:path>
              <a:path w="6998093" h="3374600" fill="none" extrusionOk="0">
                <a:moveTo>
                  <a:pt x="2187498" y="4355562"/>
                </a:moveTo>
                <a:cubicBezTo>
                  <a:pt x="2184453" y="4402190"/>
                  <a:pt x="2139670" y="4454682"/>
                  <a:pt x="2093759" y="4449301"/>
                </a:cubicBezTo>
                <a:cubicBezTo>
                  <a:pt x="2044802" y="4455415"/>
                  <a:pt x="1992081" y="4412718"/>
                  <a:pt x="2000020" y="4355562"/>
                </a:cubicBezTo>
                <a:cubicBezTo>
                  <a:pt x="2000388" y="4310019"/>
                  <a:pt x="2044058" y="4261173"/>
                  <a:pt x="2093759" y="4261823"/>
                </a:cubicBezTo>
                <a:cubicBezTo>
                  <a:pt x="2147182" y="4263635"/>
                  <a:pt x="2188812" y="4310913"/>
                  <a:pt x="2187498" y="4355562"/>
                </a:cubicBezTo>
                <a:close/>
              </a:path>
              <a:path w="6998093" h="3374600" fill="none" extrusionOk="0">
                <a:moveTo>
                  <a:pt x="2433444" y="4066562"/>
                </a:moveTo>
                <a:cubicBezTo>
                  <a:pt x="2429969" y="4165479"/>
                  <a:pt x="2335316" y="4267003"/>
                  <a:pt x="2245966" y="4254040"/>
                </a:cubicBezTo>
                <a:cubicBezTo>
                  <a:pt x="2146175" y="4245249"/>
                  <a:pt x="2069793" y="4168091"/>
                  <a:pt x="2058488" y="4066562"/>
                </a:cubicBezTo>
                <a:cubicBezTo>
                  <a:pt x="2059986" y="3958866"/>
                  <a:pt x="2141756" y="3886231"/>
                  <a:pt x="2245966" y="3879084"/>
                </a:cubicBezTo>
                <a:cubicBezTo>
                  <a:pt x="2342143" y="3887387"/>
                  <a:pt x="2425287" y="3965697"/>
                  <a:pt x="2433444" y="4066562"/>
                </a:cubicBezTo>
                <a:close/>
              </a:path>
              <a:path w="6998093" h="3374600" fill="none" extrusionOk="0">
                <a:moveTo>
                  <a:pt x="2766753" y="3611683"/>
                </a:moveTo>
                <a:cubicBezTo>
                  <a:pt x="2782550" y="3786175"/>
                  <a:pt x="2633444" y="3889976"/>
                  <a:pt x="2485536" y="3892900"/>
                </a:cubicBezTo>
                <a:cubicBezTo>
                  <a:pt x="2344875" y="3898665"/>
                  <a:pt x="2188451" y="3760228"/>
                  <a:pt x="2204319" y="3611683"/>
                </a:cubicBezTo>
                <a:cubicBezTo>
                  <a:pt x="2191516" y="3464761"/>
                  <a:pt x="2322896" y="3347927"/>
                  <a:pt x="2485536" y="3330466"/>
                </a:cubicBezTo>
                <a:cubicBezTo>
                  <a:pt x="2640701" y="3355270"/>
                  <a:pt x="2783477" y="3471892"/>
                  <a:pt x="2766753" y="3611683"/>
                </a:cubicBezTo>
                <a:close/>
              </a:path>
              <a:path w="6998093" h="3374600" fill="none" extrusionOk="0">
                <a:moveTo>
                  <a:pt x="760232" y="2044835"/>
                </a:moveTo>
                <a:cubicBezTo>
                  <a:pt x="618650" y="2061884"/>
                  <a:pt x="455051" y="2046911"/>
                  <a:pt x="349904" y="1982577"/>
                </a:cubicBezTo>
                <a:moveTo>
                  <a:pt x="1122286" y="2726161"/>
                </a:moveTo>
                <a:cubicBezTo>
                  <a:pt x="1059276" y="2736628"/>
                  <a:pt x="1011065" y="2750313"/>
                  <a:pt x="942798" y="2755923"/>
                </a:cubicBezTo>
                <a:moveTo>
                  <a:pt x="2669318" y="3053544"/>
                </a:moveTo>
                <a:cubicBezTo>
                  <a:pt x="2623602" y="3005054"/>
                  <a:pt x="2588640" y="2969219"/>
                  <a:pt x="2561107" y="2917622"/>
                </a:cubicBezTo>
                <a:moveTo>
                  <a:pt x="4669769" y="2714600"/>
                </a:moveTo>
                <a:cubicBezTo>
                  <a:pt x="4666145" y="2762186"/>
                  <a:pt x="4650100" y="2814354"/>
                  <a:pt x="4626517" y="2863723"/>
                </a:cubicBezTo>
                <a:moveTo>
                  <a:pt x="5528655" y="1793068"/>
                </a:moveTo>
                <a:cubicBezTo>
                  <a:pt x="5882862" y="1920720"/>
                  <a:pt x="6059808" y="2097366"/>
                  <a:pt x="6055294" y="2350502"/>
                </a:cubicBezTo>
                <a:moveTo>
                  <a:pt x="6770978" y="1199389"/>
                </a:moveTo>
                <a:cubicBezTo>
                  <a:pt x="6725116" y="1281788"/>
                  <a:pt x="6648027" y="1337149"/>
                  <a:pt x="6536413" y="1408426"/>
                </a:cubicBezTo>
                <a:moveTo>
                  <a:pt x="6208215" y="423856"/>
                </a:moveTo>
                <a:cubicBezTo>
                  <a:pt x="6213707" y="455450"/>
                  <a:pt x="6223054" y="491778"/>
                  <a:pt x="6220527" y="522594"/>
                </a:cubicBezTo>
                <a:moveTo>
                  <a:pt x="4710429" y="308713"/>
                </a:moveTo>
                <a:cubicBezTo>
                  <a:pt x="4740274" y="262085"/>
                  <a:pt x="4792178" y="220634"/>
                  <a:pt x="4830628" y="182790"/>
                </a:cubicBezTo>
                <a:moveTo>
                  <a:pt x="3586684" y="368706"/>
                </a:moveTo>
                <a:cubicBezTo>
                  <a:pt x="3598114" y="331507"/>
                  <a:pt x="3617197" y="298852"/>
                  <a:pt x="3644840" y="260125"/>
                </a:cubicBezTo>
                <a:moveTo>
                  <a:pt x="2267900" y="405576"/>
                </a:moveTo>
                <a:cubicBezTo>
                  <a:pt x="2357728" y="440072"/>
                  <a:pt x="2410846" y="474803"/>
                  <a:pt x="2478491" y="510876"/>
                </a:cubicBezTo>
                <a:moveTo>
                  <a:pt x="668544" y="1233369"/>
                </a:moveTo>
                <a:cubicBezTo>
                  <a:pt x="654971" y="1196989"/>
                  <a:pt x="642484" y="1161036"/>
                  <a:pt x="631772" y="1122523"/>
                </a:cubicBezTo>
              </a:path>
              <a:path w="6998093" h="3374600" stroke="0" extrusionOk="0">
                <a:moveTo>
                  <a:pt x="631772" y="1122523"/>
                </a:moveTo>
                <a:cubicBezTo>
                  <a:pt x="614091" y="942645"/>
                  <a:pt x="687896" y="686223"/>
                  <a:pt x="910886" y="539545"/>
                </a:cubicBezTo>
                <a:cubicBezTo>
                  <a:pt x="1251234" y="290688"/>
                  <a:pt x="1852865" y="241954"/>
                  <a:pt x="2268710" y="406358"/>
                </a:cubicBezTo>
                <a:cubicBezTo>
                  <a:pt x="2592036" y="-9897"/>
                  <a:pt x="3190197" y="11474"/>
                  <a:pt x="3637712" y="268093"/>
                </a:cubicBezTo>
                <a:cubicBezTo>
                  <a:pt x="3727324" y="133377"/>
                  <a:pt x="3929948" y="85"/>
                  <a:pt x="4171155" y="15623"/>
                </a:cubicBezTo>
                <a:cubicBezTo>
                  <a:pt x="4428606" y="22642"/>
                  <a:pt x="4687589" y="92085"/>
                  <a:pt x="4832733" y="193805"/>
                </a:cubicBezTo>
                <a:cubicBezTo>
                  <a:pt x="5043463" y="33412"/>
                  <a:pt x="5437577" y="-51153"/>
                  <a:pt x="5744753" y="53899"/>
                </a:cubicBezTo>
                <a:cubicBezTo>
                  <a:pt x="5973399" y="141534"/>
                  <a:pt x="6141254" y="288737"/>
                  <a:pt x="6207243" y="435573"/>
                </a:cubicBezTo>
                <a:cubicBezTo>
                  <a:pt x="6449108" y="488527"/>
                  <a:pt x="6717211" y="641871"/>
                  <a:pt x="6800785" y="805998"/>
                </a:cubicBezTo>
                <a:cubicBezTo>
                  <a:pt x="6882658" y="956614"/>
                  <a:pt x="6859441" y="1081028"/>
                  <a:pt x="6774218" y="1207669"/>
                </a:cubicBezTo>
                <a:cubicBezTo>
                  <a:pt x="6990667" y="1385712"/>
                  <a:pt x="7072614" y="1646876"/>
                  <a:pt x="6968286" y="1821815"/>
                </a:cubicBezTo>
                <a:cubicBezTo>
                  <a:pt x="6843643" y="2120245"/>
                  <a:pt x="6429305" y="2339459"/>
                  <a:pt x="6059182" y="2359407"/>
                </a:cubicBezTo>
                <a:cubicBezTo>
                  <a:pt x="6059135" y="2568577"/>
                  <a:pt x="5934436" y="2700363"/>
                  <a:pt x="5733738" y="2820056"/>
                </a:cubicBezTo>
                <a:cubicBezTo>
                  <a:pt x="5479262" y="3039162"/>
                  <a:pt x="4928755" y="3028735"/>
                  <a:pt x="4625707" y="2875830"/>
                </a:cubicBezTo>
                <a:cubicBezTo>
                  <a:pt x="4518747" y="3147011"/>
                  <a:pt x="4203502" y="3250148"/>
                  <a:pt x="3833885" y="3367257"/>
                </a:cubicBezTo>
                <a:cubicBezTo>
                  <a:pt x="3438550" y="3477963"/>
                  <a:pt x="2936759" y="3298698"/>
                  <a:pt x="2669642" y="3067292"/>
                </a:cubicBezTo>
                <a:cubicBezTo>
                  <a:pt x="2076743" y="3306717"/>
                  <a:pt x="1259348" y="3229701"/>
                  <a:pt x="940206" y="2770921"/>
                </a:cubicBezTo>
                <a:cubicBezTo>
                  <a:pt x="609287" y="2761857"/>
                  <a:pt x="270229" y="2656596"/>
                  <a:pt x="179812" y="2441116"/>
                </a:cubicBezTo>
                <a:cubicBezTo>
                  <a:pt x="89781" y="2303954"/>
                  <a:pt x="161248" y="2091686"/>
                  <a:pt x="342290" y="1995935"/>
                </a:cubicBezTo>
                <a:cubicBezTo>
                  <a:pt x="115104" y="1906569"/>
                  <a:pt x="-31977" y="1724565"/>
                  <a:pt x="-810" y="1539192"/>
                </a:cubicBezTo>
                <a:cubicBezTo>
                  <a:pt x="25182" y="1318075"/>
                  <a:pt x="343759" y="1184098"/>
                  <a:pt x="625778" y="1133225"/>
                </a:cubicBezTo>
                <a:cubicBezTo>
                  <a:pt x="627535" y="1129339"/>
                  <a:pt x="629975" y="1125676"/>
                  <a:pt x="631772" y="1122523"/>
                </a:cubicBezTo>
                <a:close/>
              </a:path>
              <a:path w="6998093" h="3374600" stroke="0" extrusionOk="0">
                <a:moveTo>
                  <a:pt x="2187498" y="4355562"/>
                </a:moveTo>
                <a:cubicBezTo>
                  <a:pt x="2187538" y="4417504"/>
                  <a:pt x="2144355" y="4449758"/>
                  <a:pt x="2093759" y="4449301"/>
                </a:cubicBezTo>
                <a:cubicBezTo>
                  <a:pt x="2038249" y="4440344"/>
                  <a:pt x="1992311" y="4404745"/>
                  <a:pt x="2000020" y="4355562"/>
                </a:cubicBezTo>
                <a:cubicBezTo>
                  <a:pt x="1995730" y="4298379"/>
                  <a:pt x="2043349" y="4261397"/>
                  <a:pt x="2093759" y="4261823"/>
                </a:cubicBezTo>
                <a:cubicBezTo>
                  <a:pt x="2146900" y="4259429"/>
                  <a:pt x="2182834" y="4296586"/>
                  <a:pt x="2187498" y="4355562"/>
                </a:cubicBezTo>
                <a:close/>
              </a:path>
              <a:path w="6998093" h="3374600" stroke="0" extrusionOk="0">
                <a:moveTo>
                  <a:pt x="2433444" y="4066562"/>
                </a:moveTo>
                <a:cubicBezTo>
                  <a:pt x="2440493" y="4170445"/>
                  <a:pt x="2342996" y="4245769"/>
                  <a:pt x="2245966" y="4254040"/>
                </a:cubicBezTo>
                <a:cubicBezTo>
                  <a:pt x="2142069" y="4248275"/>
                  <a:pt x="2066985" y="4170178"/>
                  <a:pt x="2058488" y="4066562"/>
                </a:cubicBezTo>
                <a:cubicBezTo>
                  <a:pt x="2067923" y="3957513"/>
                  <a:pt x="2148516" y="3893646"/>
                  <a:pt x="2245966" y="3879084"/>
                </a:cubicBezTo>
                <a:cubicBezTo>
                  <a:pt x="2337251" y="3886467"/>
                  <a:pt x="2426933" y="3962878"/>
                  <a:pt x="2433444" y="4066562"/>
                </a:cubicBezTo>
                <a:close/>
              </a:path>
              <a:path w="6998093" h="3374600" stroke="0" extrusionOk="0">
                <a:moveTo>
                  <a:pt x="2766753" y="3611683"/>
                </a:moveTo>
                <a:cubicBezTo>
                  <a:pt x="2769474" y="3775816"/>
                  <a:pt x="2649995" y="3913445"/>
                  <a:pt x="2485536" y="3892900"/>
                </a:cubicBezTo>
                <a:cubicBezTo>
                  <a:pt x="2356207" y="3898555"/>
                  <a:pt x="2205433" y="3762053"/>
                  <a:pt x="2204319" y="3611683"/>
                </a:cubicBezTo>
                <a:cubicBezTo>
                  <a:pt x="2198432" y="3453770"/>
                  <a:pt x="2354092" y="3337256"/>
                  <a:pt x="2485536" y="3330466"/>
                </a:cubicBezTo>
                <a:cubicBezTo>
                  <a:pt x="2636138" y="3325716"/>
                  <a:pt x="2768520" y="3443204"/>
                  <a:pt x="2766753" y="3611683"/>
                </a:cubicBezTo>
                <a:close/>
              </a:path>
              <a:path w="6998093" h="3374600" fill="none" stroke="0" extrusionOk="0">
                <a:moveTo>
                  <a:pt x="760232" y="2044835"/>
                </a:moveTo>
                <a:cubicBezTo>
                  <a:pt x="610487" y="2071101"/>
                  <a:pt x="466415" y="2027865"/>
                  <a:pt x="349904" y="1982577"/>
                </a:cubicBezTo>
                <a:moveTo>
                  <a:pt x="1122286" y="2726161"/>
                </a:moveTo>
                <a:cubicBezTo>
                  <a:pt x="1065212" y="2743960"/>
                  <a:pt x="1006548" y="2762786"/>
                  <a:pt x="942798" y="2755923"/>
                </a:cubicBezTo>
                <a:moveTo>
                  <a:pt x="2669318" y="3053544"/>
                </a:moveTo>
                <a:cubicBezTo>
                  <a:pt x="2626419" y="3010287"/>
                  <a:pt x="2585436" y="2964568"/>
                  <a:pt x="2561107" y="2917622"/>
                </a:cubicBezTo>
                <a:moveTo>
                  <a:pt x="4669769" y="2714600"/>
                </a:moveTo>
                <a:cubicBezTo>
                  <a:pt x="4665396" y="2769333"/>
                  <a:pt x="4648267" y="2823638"/>
                  <a:pt x="4626517" y="2863723"/>
                </a:cubicBezTo>
                <a:moveTo>
                  <a:pt x="5528655" y="1793068"/>
                </a:moveTo>
                <a:cubicBezTo>
                  <a:pt x="5849361" y="1897255"/>
                  <a:pt x="6043984" y="2157853"/>
                  <a:pt x="6055294" y="2350502"/>
                </a:cubicBezTo>
                <a:moveTo>
                  <a:pt x="6770978" y="1199389"/>
                </a:moveTo>
                <a:cubicBezTo>
                  <a:pt x="6722435" y="1273613"/>
                  <a:pt x="6647421" y="1355542"/>
                  <a:pt x="6536413" y="1408426"/>
                </a:cubicBezTo>
                <a:moveTo>
                  <a:pt x="6208215" y="423856"/>
                </a:moveTo>
                <a:cubicBezTo>
                  <a:pt x="6214525" y="459814"/>
                  <a:pt x="6220293" y="488587"/>
                  <a:pt x="6220527" y="522594"/>
                </a:cubicBezTo>
                <a:moveTo>
                  <a:pt x="4710429" y="308713"/>
                </a:moveTo>
                <a:cubicBezTo>
                  <a:pt x="4730390" y="263131"/>
                  <a:pt x="4785308" y="222800"/>
                  <a:pt x="4830628" y="182790"/>
                </a:cubicBezTo>
                <a:moveTo>
                  <a:pt x="3586684" y="368706"/>
                </a:moveTo>
                <a:cubicBezTo>
                  <a:pt x="3600133" y="334563"/>
                  <a:pt x="3617706" y="295459"/>
                  <a:pt x="3644840" y="260125"/>
                </a:cubicBezTo>
                <a:moveTo>
                  <a:pt x="2267900" y="405576"/>
                </a:moveTo>
                <a:cubicBezTo>
                  <a:pt x="2339983" y="445158"/>
                  <a:pt x="2420945" y="465776"/>
                  <a:pt x="2478491" y="510876"/>
                </a:cubicBezTo>
                <a:moveTo>
                  <a:pt x="668544" y="1233369"/>
                </a:moveTo>
                <a:cubicBezTo>
                  <a:pt x="649618" y="1194575"/>
                  <a:pt x="642063" y="1160312"/>
                  <a:pt x="631772" y="1122523"/>
                </a:cubicBezTo>
              </a:path>
            </a:pathLst>
          </a:custGeom>
          <a:solidFill>
            <a:schemeClr val="accent5">
              <a:lumMod val="20000"/>
              <a:lumOff val="80000"/>
            </a:schemeClr>
          </a:solidFill>
          <a:ln w="19050">
            <a:solidFill>
              <a:srgbClr val="0070C0"/>
            </a:solidFill>
            <a:extLst>
              <a:ext uri="{C807C97D-BFC1-408E-A445-0C87EB9F89A2}">
                <ask:lineSketchStyleProps xmlns="" xmlns:ask="http://schemas.microsoft.com/office/drawing/2018/sketchyshapes" sd="3118377638">
                  <a:prstGeom prst="cloudCallout">
                    <a:avLst>
                      <a:gd name="adj1" fmla="val -20081"/>
                      <a:gd name="adj2" fmla="val 7906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3" name="Picture 2">
            <a:extLst>
              <a:ext uri="{FF2B5EF4-FFF2-40B4-BE49-F238E27FC236}">
                <a16:creationId xmlns:a16="http://schemas.microsoft.com/office/drawing/2014/main" id="{F520E5D8-0D70-4B7C-8E94-1C0379F147FD}"/>
              </a:ext>
            </a:extLst>
          </p:cNvPr>
          <p:cNvPicPr>
            <a:picLocks noChangeAspect="1"/>
          </p:cNvPicPr>
          <p:nvPr/>
        </p:nvPicPr>
        <p:blipFill>
          <a:blip r:embed="rId4"/>
          <a:stretch>
            <a:fillRect/>
          </a:stretch>
        </p:blipFill>
        <p:spPr>
          <a:xfrm>
            <a:off x="981628" y="1424358"/>
            <a:ext cx="4956478" cy="1713124"/>
          </a:xfrm>
          <a:prstGeom prst="rect">
            <a:avLst/>
          </a:prstGeom>
        </p:spPr>
      </p:pic>
    </p:spTree>
    <p:extLst>
      <p:ext uri="{BB962C8B-B14F-4D97-AF65-F5344CB8AC3E}">
        <p14:creationId xmlns:p14="http://schemas.microsoft.com/office/powerpoint/2010/main" val="38164360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4" descr="图片包含 物体&#10;&#10;描述已自动生成">
            <a:extLst>
              <a:ext uri="{FF2B5EF4-FFF2-40B4-BE49-F238E27FC236}">
                <a16:creationId xmlns:a16="http://schemas.microsoft.com/office/drawing/2014/main" id="{C0AFF4BC-6033-4224-B905-A216DC7C0B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4317" y="-786915"/>
            <a:ext cx="4751035" cy="4567458"/>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图片 1">
            <a:extLst>
              <a:ext uri="{FF2B5EF4-FFF2-40B4-BE49-F238E27FC236}">
                <a16:creationId xmlns:a16="http://schemas.microsoft.com/office/drawing/2014/main" id="{54E9C73C-A3D2-423D-B2AA-A246842E64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55690"/>
            <a:ext cx="12192000" cy="2502310"/>
          </a:xfrm>
          <a:prstGeom prst="rect">
            <a:avLst/>
          </a:prstGeom>
        </p:spPr>
      </p:pic>
      <p:sp>
        <p:nvSpPr>
          <p:cNvPr id="7" name="矩形 2">
            <a:extLst>
              <a:ext uri="{FF2B5EF4-FFF2-40B4-BE49-F238E27FC236}">
                <a16:creationId xmlns:a16="http://schemas.microsoft.com/office/drawing/2014/main" id="{D40787C3-26AC-42DA-AC9E-7241C9D96A8A}"/>
              </a:ext>
            </a:extLst>
          </p:cNvPr>
          <p:cNvSpPr/>
          <p:nvPr/>
        </p:nvSpPr>
        <p:spPr>
          <a:xfrm>
            <a:off x="190500" y="460847"/>
            <a:ext cx="11783613" cy="5936306"/>
          </a:xfrm>
          <a:prstGeom prst="rect">
            <a:avLst/>
          </a:prstGeom>
          <a:solidFill>
            <a:srgbClr val="FFFE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9" name="图片 16">
            <a:extLst>
              <a:ext uri="{FF2B5EF4-FFF2-40B4-BE49-F238E27FC236}">
                <a16:creationId xmlns:a16="http://schemas.microsoft.com/office/drawing/2014/main" id="{847D912C-8C85-4353-9D90-1D9DD11942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
          <a:stretch/>
        </p:blipFill>
        <p:spPr>
          <a:xfrm>
            <a:off x="-530876" y="-324591"/>
            <a:ext cx="1940576" cy="1024608"/>
          </a:xfrm>
          <a:prstGeom prst="rect">
            <a:avLst/>
          </a:prstGeom>
        </p:spPr>
      </p:pic>
      <p:sp>
        <p:nvSpPr>
          <p:cNvPr id="44" name="TextBox 43">
            <a:extLst>
              <a:ext uri="{FF2B5EF4-FFF2-40B4-BE49-F238E27FC236}">
                <a16:creationId xmlns:a16="http://schemas.microsoft.com/office/drawing/2014/main" id="{04E44662-29C0-4CD0-87D3-C9E55C81333E}"/>
              </a:ext>
            </a:extLst>
          </p:cNvPr>
          <p:cNvSpPr txBox="1"/>
          <p:nvPr/>
        </p:nvSpPr>
        <p:spPr>
          <a:xfrm>
            <a:off x="333628" y="529380"/>
            <a:ext cx="11497356" cy="1323439"/>
          </a:xfrm>
          <a:prstGeom prst="rect">
            <a:avLst/>
          </a:prstGeom>
          <a:noFill/>
        </p:spPr>
        <p:txBody>
          <a:bodyPr wrap="square">
            <a:spAutoFit/>
          </a:bodyPr>
          <a:lstStyle/>
          <a:p>
            <a:pPr lvl="0" algn="ctr" defTabSz="457200"/>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1.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câu văn nào dưới đây thể hiện cảm xúc với người thân?</a:t>
            </a:r>
          </a:p>
        </p:txBody>
      </p:sp>
      <p:sp>
        <p:nvSpPr>
          <p:cNvPr id="2" name="TextBox 1">
            <a:extLst>
              <a:ext uri="{FF2B5EF4-FFF2-40B4-BE49-F238E27FC236}">
                <a16:creationId xmlns:a16="http://schemas.microsoft.com/office/drawing/2014/main" id="{F92F33FF-6862-45A1-A635-7E762BFC89C6}"/>
              </a:ext>
            </a:extLst>
          </p:cNvPr>
          <p:cNvSpPr txBox="1"/>
          <p:nvPr/>
        </p:nvSpPr>
        <p:spPr>
          <a:xfrm>
            <a:off x="787064" y="1820640"/>
            <a:ext cx="11043920" cy="2946191"/>
          </a:xfrm>
          <a:prstGeom prst="rect">
            <a:avLst/>
          </a:prstGeom>
          <a:noFill/>
        </p:spPr>
        <p:txBody>
          <a:bodyPr wrap="square" rtlCol="0">
            <a:spAutoFit/>
          </a:bodyPr>
          <a:lstStyle/>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a. Dương nhìn ông, lòng trào lên cảm xúc yêu thương khó tả.</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b. Thường ngày, Dương luôn nghĩ ông rất nhanh nhẹn.</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c. Ông đưa đón nó đi học mỗi khi bố mẹ bận rộn.</a:t>
            </a:r>
          </a:p>
          <a:p>
            <a:pPr algn="just">
              <a:lnSpc>
                <a:spcPct val="150000"/>
              </a:lnSpc>
            </a:pPr>
            <a:r>
              <a:rPr lang="vi-VN" sz="3200" b="1" dirty="0">
                <a:latin typeface="Arial-Rounded" panose="020B0500000000000000" pitchFamily="34" charset="0"/>
                <a:ea typeface="Arial-Rounded" panose="020B0500000000000000" pitchFamily="34" charset="0"/>
                <a:cs typeface="Arial-Rounded" panose="020B0500000000000000" pitchFamily="34" charset="0"/>
              </a:rPr>
              <a:t>d. Ông ngoại ơi, cháu yêu ông nhiều lắm!</a:t>
            </a:r>
          </a:p>
        </p:txBody>
      </p:sp>
      <p:pic>
        <p:nvPicPr>
          <p:cNvPr id="4" name="Picture 3" descr="Shape&#10;&#10;Description automatically generated">
            <a:extLst>
              <a:ext uri="{FF2B5EF4-FFF2-40B4-BE49-F238E27FC236}">
                <a16:creationId xmlns:a16="http://schemas.microsoft.com/office/drawing/2014/main" id="{E173A650-7AB9-484C-A25B-A4ED559BD7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11627" y="1692177"/>
            <a:ext cx="1047023" cy="886493"/>
          </a:xfrm>
          <a:prstGeom prst="rect">
            <a:avLst/>
          </a:prstGeom>
        </p:spPr>
      </p:pic>
      <p:pic>
        <p:nvPicPr>
          <p:cNvPr id="20" name="Picture 19" descr="Shape&#10;&#10;Description automatically generated">
            <a:extLst>
              <a:ext uri="{FF2B5EF4-FFF2-40B4-BE49-F238E27FC236}">
                <a16:creationId xmlns:a16="http://schemas.microsoft.com/office/drawing/2014/main" id="{0EB32141-DE69-4924-A386-A876AC147F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91237" y="3995481"/>
            <a:ext cx="986063" cy="834879"/>
          </a:xfrm>
          <a:prstGeom prst="rect">
            <a:avLst/>
          </a:prstGeom>
        </p:spPr>
      </p:pic>
    </p:spTree>
    <p:extLst>
      <p:ext uri="{BB962C8B-B14F-4D97-AF65-F5344CB8AC3E}">
        <p14:creationId xmlns:p14="http://schemas.microsoft.com/office/powerpoint/2010/main" val="38392002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3215903" y="-790"/>
            <a:ext cx="8083565" cy="5734215"/>
          </a:xfrm>
          <a:prstGeom prst="rect">
            <a:avLst/>
          </a:prstGeom>
        </p:spPr>
      </p:pic>
      <p:sp>
        <p:nvSpPr>
          <p:cNvPr id="6" name="TextBox 5">
            <a:extLst>
              <a:ext uri="{FF2B5EF4-FFF2-40B4-BE49-F238E27FC236}">
                <a16:creationId xmlns:a16="http://schemas.microsoft.com/office/drawing/2014/main" id="{ADA9480D-0196-4FC0-A3D7-6601CDBAD3A9}"/>
              </a:ext>
            </a:extLst>
          </p:cNvPr>
          <p:cNvSpPr txBox="1"/>
          <p:nvPr/>
        </p:nvSpPr>
        <p:spPr>
          <a:xfrm>
            <a:off x="4013201" y="1589044"/>
            <a:ext cx="7274484" cy="1938992"/>
          </a:xfrm>
          <a:prstGeom prst="rect">
            <a:avLst/>
          </a:prstGeom>
          <a:noFill/>
          <a:effectLst>
            <a:outerShdw blurRad="1270000" algn="ctr" rotWithShape="0">
              <a:srgbClr val="FF0000">
                <a:alpha val="56000"/>
              </a:srgbClr>
            </a:outerShdw>
          </a:effectLst>
        </p:spPr>
        <p:txBody>
          <a:bodyPr wrap="square" rtlCol="0">
            <a:spAutoFit/>
          </a:bodyPr>
          <a:lstStyle/>
          <a:p>
            <a:pPr lvl="0" algn="ctr" defTabSz="457200"/>
            <a:r>
              <a:rPr lang="en-US" sz="40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2. </a:t>
            </a:r>
            <a:r>
              <a:rPr lang="vi-VN" sz="40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Nói 2 – 3 câu thể hiện cảm xúc của em khi nghĩ về một cử chỉ, việc làm của người thân.</a:t>
            </a:r>
          </a:p>
        </p:txBody>
      </p:sp>
    </p:spTree>
    <p:extLst>
      <p:ext uri="{BB962C8B-B14F-4D97-AF65-F5344CB8AC3E}">
        <p14:creationId xmlns:p14="http://schemas.microsoft.com/office/powerpoint/2010/main" val="19722986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320B9C6-029E-42B5-B4CF-363075F1F35F}"/>
              </a:ext>
            </a:extLst>
          </p:cNvPr>
          <p:cNvGrpSpPr/>
          <p:nvPr/>
        </p:nvGrpSpPr>
        <p:grpSpPr>
          <a:xfrm>
            <a:off x="5822941" y="1164453"/>
            <a:ext cx="6166569" cy="1320578"/>
            <a:chOff x="4013394" y="1150865"/>
            <a:chExt cx="2149979" cy="1320578"/>
          </a:xfrm>
        </p:grpSpPr>
        <p:sp>
          <p:nvSpPr>
            <p:cNvPr id="3" name="Rectangle 2">
              <a:extLst>
                <a:ext uri="{FF2B5EF4-FFF2-40B4-BE49-F238E27FC236}">
                  <a16:creationId xmlns:a16="http://schemas.microsoft.com/office/drawing/2014/main" id="{254A2395-5CF4-4C20-9C33-3FE05A3251F6}"/>
                </a:ext>
              </a:extLst>
            </p:cNvPr>
            <p:cNvSpPr/>
            <p:nvPr/>
          </p:nvSpPr>
          <p:spPr>
            <a:xfrm>
              <a:off x="4013394" y="1477961"/>
              <a:ext cx="2149979" cy="993482"/>
            </a:xfrm>
            <a:custGeom>
              <a:avLst/>
              <a:gdLst>
                <a:gd name="connsiteX0" fmla="*/ 0 w 2149979"/>
                <a:gd name="connsiteY0" fmla="*/ 0 h 993482"/>
                <a:gd name="connsiteX1" fmla="*/ 2149979 w 2149979"/>
                <a:gd name="connsiteY1" fmla="*/ 0 h 993482"/>
                <a:gd name="connsiteX2" fmla="*/ 2149979 w 2149979"/>
                <a:gd name="connsiteY2" fmla="*/ 993482 h 993482"/>
                <a:gd name="connsiteX3" fmla="*/ 0 w 2149979"/>
                <a:gd name="connsiteY3" fmla="*/ 993482 h 993482"/>
                <a:gd name="connsiteX4" fmla="*/ 0 w 2149979"/>
                <a:gd name="connsiteY4" fmla="*/ 0 h 99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3482" fill="none" extrusionOk="0">
                  <a:moveTo>
                    <a:pt x="0" y="0"/>
                  </a:moveTo>
                  <a:cubicBezTo>
                    <a:pt x="762779" y="-121633"/>
                    <a:pt x="1471971" y="49767"/>
                    <a:pt x="2149979" y="0"/>
                  </a:cubicBezTo>
                  <a:cubicBezTo>
                    <a:pt x="2191830" y="253030"/>
                    <a:pt x="2114117" y="612370"/>
                    <a:pt x="2149979" y="993482"/>
                  </a:cubicBezTo>
                  <a:cubicBezTo>
                    <a:pt x="1607296" y="936681"/>
                    <a:pt x="317100" y="924456"/>
                    <a:pt x="0" y="993482"/>
                  </a:cubicBezTo>
                  <a:cubicBezTo>
                    <a:pt x="-82382" y="668227"/>
                    <a:pt x="-276" y="422041"/>
                    <a:pt x="0" y="0"/>
                  </a:cubicBezTo>
                  <a:close/>
                </a:path>
                <a:path w="2149979" h="993482" stroke="0" extrusionOk="0">
                  <a:moveTo>
                    <a:pt x="0" y="0"/>
                  </a:moveTo>
                  <a:cubicBezTo>
                    <a:pt x="330460" y="-80105"/>
                    <a:pt x="1697319" y="86230"/>
                    <a:pt x="2149979" y="0"/>
                  </a:cubicBezTo>
                  <a:cubicBezTo>
                    <a:pt x="2087884" y="369645"/>
                    <a:pt x="2157423" y="730332"/>
                    <a:pt x="2149979" y="993482"/>
                  </a:cubicBezTo>
                  <a:cubicBezTo>
                    <a:pt x="1290600" y="1148051"/>
                    <a:pt x="887017" y="962015"/>
                    <a:pt x="0" y="993482"/>
                  </a:cubicBezTo>
                  <a:cubicBezTo>
                    <a:pt x="20984" y="859039"/>
                    <a:pt x="80126" y="473561"/>
                    <a:pt x="0" y="0"/>
                  </a:cubicBezTo>
                  <a:close/>
                </a:path>
              </a:pathLst>
            </a:custGeom>
            <a:solidFill>
              <a:srgbClr val="CCFF99"/>
            </a:solidFill>
            <a:ln w="28575">
              <a:solidFill>
                <a:schemeClr val="bg1"/>
              </a:solidFill>
              <a:extLst>
                <a:ext uri="{C807C97D-BFC1-408E-A445-0C87EB9F89A2}">
                  <ask:lineSketchStyleProps xmlns="" xmlns:ask="http://schemas.microsoft.com/office/drawing/2018/sketchyshape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Nhớ</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lại</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việc</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làm</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người</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thân</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2" name="Picture 6" descr="30+ Free Washi Tape &amp;amp; Tape Images">
              <a:extLst>
                <a:ext uri="{FF2B5EF4-FFF2-40B4-BE49-F238E27FC236}">
                  <a16:creationId xmlns:a16="http://schemas.microsoft.com/office/drawing/2014/main" id="{571BA831-A100-497F-988C-B6D7302A063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87956" y="1150865"/>
              <a:ext cx="1400853" cy="6657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63C4586F-8371-443C-B8F0-617A889002A7}"/>
              </a:ext>
            </a:extLst>
          </p:cNvPr>
          <p:cNvGrpSpPr/>
          <p:nvPr/>
        </p:nvGrpSpPr>
        <p:grpSpPr>
          <a:xfrm>
            <a:off x="6382373" y="2345741"/>
            <a:ext cx="2523853" cy="1471652"/>
            <a:chOff x="6278404" y="131199"/>
            <a:chExt cx="1012225" cy="1471652"/>
          </a:xfrm>
        </p:grpSpPr>
        <p:sp>
          <p:nvSpPr>
            <p:cNvPr id="15" name="Rectangle 14">
              <a:extLst>
                <a:ext uri="{FF2B5EF4-FFF2-40B4-BE49-F238E27FC236}">
                  <a16:creationId xmlns:a16="http://schemas.microsoft.com/office/drawing/2014/main" id="{6C250DAE-4112-46C8-9880-BD5057BC14F6}"/>
                </a:ext>
              </a:extLst>
            </p:cNvPr>
            <p:cNvSpPr/>
            <p:nvPr/>
          </p:nvSpPr>
          <p:spPr>
            <a:xfrm>
              <a:off x="6278404" y="661506"/>
              <a:ext cx="1012225" cy="941345"/>
            </a:xfrm>
            <a:custGeom>
              <a:avLst/>
              <a:gdLst>
                <a:gd name="connsiteX0" fmla="*/ 0 w 2149979"/>
                <a:gd name="connsiteY0" fmla="*/ 0 h 941345"/>
                <a:gd name="connsiteX1" fmla="*/ 580494 w 2149979"/>
                <a:gd name="connsiteY1" fmla="*/ 0 h 941345"/>
                <a:gd name="connsiteX2" fmla="*/ 1160989 w 2149979"/>
                <a:gd name="connsiteY2" fmla="*/ 0 h 941345"/>
                <a:gd name="connsiteX3" fmla="*/ 2149979 w 2149979"/>
                <a:gd name="connsiteY3" fmla="*/ 0 h 941345"/>
                <a:gd name="connsiteX4" fmla="*/ 2149979 w 2149979"/>
                <a:gd name="connsiteY4" fmla="*/ 451846 h 941345"/>
                <a:gd name="connsiteX5" fmla="*/ 2149979 w 2149979"/>
                <a:gd name="connsiteY5" fmla="*/ 941345 h 941345"/>
                <a:gd name="connsiteX6" fmla="*/ 1569485 w 2149979"/>
                <a:gd name="connsiteY6" fmla="*/ 941345 h 941345"/>
                <a:gd name="connsiteX7" fmla="*/ 988990 w 2149979"/>
                <a:gd name="connsiteY7" fmla="*/ 941345 h 941345"/>
                <a:gd name="connsiteX8" fmla="*/ 472995 w 2149979"/>
                <a:gd name="connsiteY8" fmla="*/ 941345 h 941345"/>
                <a:gd name="connsiteX9" fmla="*/ 0 w 2149979"/>
                <a:gd name="connsiteY9" fmla="*/ 941345 h 941345"/>
                <a:gd name="connsiteX10" fmla="*/ 0 w 2149979"/>
                <a:gd name="connsiteY10" fmla="*/ 451846 h 941345"/>
                <a:gd name="connsiteX11" fmla="*/ 0 w 2149979"/>
                <a:gd name="connsiteY11" fmla="*/ 0 h 94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979" h="941345" fill="none" extrusionOk="0">
                  <a:moveTo>
                    <a:pt x="0" y="0"/>
                  </a:moveTo>
                  <a:cubicBezTo>
                    <a:pt x="244179" y="-45249"/>
                    <a:pt x="453483" y="12696"/>
                    <a:pt x="580494" y="0"/>
                  </a:cubicBezTo>
                  <a:cubicBezTo>
                    <a:pt x="707505" y="-12696"/>
                    <a:pt x="989169" y="63611"/>
                    <a:pt x="1160989" y="0"/>
                  </a:cubicBezTo>
                  <a:cubicBezTo>
                    <a:pt x="1332809" y="-63611"/>
                    <a:pt x="1779976" y="67004"/>
                    <a:pt x="2149979" y="0"/>
                  </a:cubicBezTo>
                  <a:cubicBezTo>
                    <a:pt x="2159456" y="163284"/>
                    <a:pt x="2128759" y="229574"/>
                    <a:pt x="2149979" y="451846"/>
                  </a:cubicBezTo>
                  <a:cubicBezTo>
                    <a:pt x="2171199" y="674118"/>
                    <a:pt x="2100044" y="779654"/>
                    <a:pt x="2149979" y="941345"/>
                  </a:cubicBezTo>
                  <a:cubicBezTo>
                    <a:pt x="1916055" y="995938"/>
                    <a:pt x="1693865" y="931759"/>
                    <a:pt x="1569485" y="941345"/>
                  </a:cubicBezTo>
                  <a:cubicBezTo>
                    <a:pt x="1445105" y="950931"/>
                    <a:pt x="1176401" y="890278"/>
                    <a:pt x="988990" y="941345"/>
                  </a:cubicBezTo>
                  <a:cubicBezTo>
                    <a:pt x="801579" y="992412"/>
                    <a:pt x="653718" y="892766"/>
                    <a:pt x="472995" y="941345"/>
                  </a:cubicBezTo>
                  <a:cubicBezTo>
                    <a:pt x="292272" y="989924"/>
                    <a:pt x="110249" y="885645"/>
                    <a:pt x="0" y="941345"/>
                  </a:cubicBezTo>
                  <a:cubicBezTo>
                    <a:pt x="-7546" y="809792"/>
                    <a:pt x="25010" y="625660"/>
                    <a:pt x="0" y="451846"/>
                  </a:cubicBezTo>
                  <a:cubicBezTo>
                    <a:pt x="-25010" y="278032"/>
                    <a:pt x="48549" y="116570"/>
                    <a:pt x="0" y="0"/>
                  </a:cubicBezTo>
                  <a:close/>
                </a:path>
                <a:path w="2149979" h="941345" stroke="0" extrusionOk="0">
                  <a:moveTo>
                    <a:pt x="0" y="0"/>
                  </a:moveTo>
                  <a:cubicBezTo>
                    <a:pt x="132989" y="-44076"/>
                    <a:pt x="332828" y="21451"/>
                    <a:pt x="472995" y="0"/>
                  </a:cubicBezTo>
                  <a:cubicBezTo>
                    <a:pt x="613163" y="-21451"/>
                    <a:pt x="777986" y="27249"/>
                    <a:pt x="945991" y="0"/>
                  </a:cubicBezTo>
                  <a:cubicBezTo>
                    <a:pt x="1113996" y="-27249"/>
                    <a:pt x="1343511" y="6127"/>
                    <a:pt x="1504985" y="0"/>
                  </a:cubicBezTo>
                  <a:cubicBezTo>
                    <a:pt x="1666459" y="-6127"/>
                    <a:pt x="1886458" y="18561"/>
                    <a:pt x="2149979" y="0"/>
                  </a:cubicBezTo>
                  <a:cubicBezTo>
                    <a:pt x="2152801" y="144506"/>
                    <a:pt x="2133654" y="262026"/>
                    <a:pt x="2149979" y="489499"/>
                  </a:cubicBezTo>
                  <a:cubicBezTo>
                    <a:pt x="2166304" y="716972"/>
                    <a:pt x="2097117" y="789350"/>
                    <a:pt x="2149979" y="941345"/>
                  </a:cubicBezTo>
                  <a:cubicBezTo>
                    <a:pt x="1951789" y="954525"/>
                    <a:pt x="1723787" y="934517"/>
                    <a:pt x="1569485" y="941345"/>
                  </a:cubicBezTo>
                  <a:cubicBezTo>
                    <a:pt x="1415183" y="948173"/>
                    <a:pt x="1235438" y="915165"/>
                    <a:pt x="1096489" y="941345"/>
                  </a:cubicBezTo>
                  <a:cubicBezTo>
                    <a:pt x="957540" y="967525"/>
                    <a:pt x="676811" y="928552"/>
                    <a:pt x="558995" y="941345"/>
                  </a:cubicBezTo>
                  <a:cubicBezTo>
                    <a:pt x="441179" y="954138"/>
                    <a:pt x="223543" y="922022"/>
                    <a:pt x="0" y="941345"/>
                  </a:cubicBezTo>
                  <a:cubicBezTo>
                    <a:pt x="-48922" y="802527"/>
                    <a:pt x="50325" y="673800"/>
                    <a:pt x="0" y="470673"/>
                  </a:cubicBezTo>
                  <a:cubicBezTo>
                    <a:pt x="-50325" y="267546"/>
                    <a:pt x="50505" y="199560"/>
                    <a:pt x="0" y="0"/>
                  </a:cubicBezTo>
                  <a:close/>
                </a:path>
              </a:pathLst>
            </a:custGeom>
            <a:solidFill>
              <a:srgbClr val="CCFF99"/>
            </a:solidFill>
            <a:ln w="28575">
              <a:solidFill>
                <a:schemeClr val="bg1"/>
              </a:solidFill>
              <a:extLst>
                <a:ext uri="{C807C97D-BFC1-408E-A445-0C87EB9F89A2}">
                  <ask:lineSketchStyleProps xmlns="" xmlns:ask="http://schemas.microsoft.com/office/drawing/2018/sketchyshapes" sd="397011232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Diễn</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tả</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chỉ</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6" name="Picture 12" descr="Washi Tape, Tape, Japanese, Template, Decoration">
              <a:extLst>
                <a:ext uri="{FF2B5EF4-FFF2-40B4-BE49-F238E27FC236}">
                  <a16:creationId xmlns:a16="http://schemas.microsoft.com/office/drawing/2014/main" id="{21D403BD-36E9-4BED-B453-29BE0E770D2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596"/>
            <a:stretch/>
          </p:blipFill>
          <p:spPr bwMode="auto">
            <a:xfrm>
              <a:off x="6484906" y="131199"/>
              <a:ext cx="581789" cy="7640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BAAC8F4-3ACC-40B3-ACFE-B3440064CE40}"/>
              </a:ext>
            </a:extLst>
          </p:cNvPr>
          <p:cNvGrpSpPr/>
          <p:nvPr/>
        </p:nvGrpSpPr>
        <p:grpSpPr>
          <a:xfrm>
            <a:off x="6366623" y="4017179"/>
            <a:ext cx="2696097" cy="1250046"/>
            <a:chOff x="8647868" y="1252703"/>
            <a:chExt cx="2149979" cy="1250046"/>
          </a:xfrm>
        </p:grpSpPr>
        <p:sp>
          <p:nvSpPr>
            <p:cNvPr id="18" name="Rectangle 17">
              <a:extLst>
                <a:ext uri="{FF2B5EF4-FFF2-40B4-BE49-F238E27FC236}">
                  <a16:creationId xmlns:a16="http://schemas.microsoft.com/office/drawing/2014/main" id="{57EC4C99-4008-49A2-BFAD-D3AF79EF1803}"/>
                </a:ext>
              </a:extLst>
            </p:cNvPr>
            <p:cNvSpPr/>
            <p:nvPr/>
          </p:nvSpPr>
          <p:spPr>
            <a:xfrm>
              <a:off x="8647868" y="1511820"/>
              <a:ext cx="2149979" cy="990929"/>
            </a:xfrm>
            <a:custGeom>
              <a:avLst/>
              <a:gdLst>
                <a:gd name="connsiteX0" fmla="*/ 0 w 2149979"/>
                <a:gd name="connsiteY0" fmla="*/ 0 h 990929"/>
                <a:gd name="connsiteX1" fmla="*/ 2149979 w 2149979"/>
                <a:gd name="connsiteY1" fmla="*/ 0 h 990929"/>
                <a:gd name="connsiteX2" fmla="*/ 2149979 w 2149979"/>
                <a:gd name="connsiteY2" fmla="*/ 990929 h 990929"/>
                <a:gd name="connsiteX3" fmla="*/ 0 w 2149979"/>
                <a:gd name="connsiteY3" fmla="*/ 990929 h 990929"/>
                <a:gd name="connsiteX4" fmla="*/ 0 w 2149979"/>
                <a:gd name="connsiteY4" fmla="*/ 0 h 990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79" h="990929" fill="none" extrusionOk="0">
                  <a:moveTo>
                    <a:pt x="0" y="0"/>
                  </a:moveTo>
                  <a:cubicBezTo>
                    <a:pt x="762779" y="-121633"/>
                    <a:pt x="1471971" y="49767"/>
                    <a:pt x="2149979" y="0"/>
                  </a:cubicBezTo>
                  <a:cubicBezTo>
                    <a:pt x="2226526" y="438045"/>
                    <a:pt x="2063470" y="787606"/>
                    <a:pt x="2149979" y="990929"/>
                  </a:cubicBezTo>
                  <a:cubicBezTo>
                    <a:pt x="1607296" y="934128"/>
                    <a:pt x="317100" y="921903"/>
                    <a:pt x="0" y="990929"/>
                  </a:cubicBezTo>
                  <a:cubicBezTo>
                    <a:pt x="-8104" y="559446"/>
                    <a:pt x="79716" y="350905"/>
                    <a:pt x="0" y="0"/>
                  </a:cubicBezTo>
                  <a:close/>
                </a:path>
                <a:path w="2149979" h="990929" stroke="0" extrusionOk="0">
                  <a:moveTo>
                    <a:pt x="0" y="0"/>
                  </a:moveTo>
                  <a:cubicBezTo>
                    <a:pt x="330460" y="-80105"/>
                    <a:pt x="1697319" y="86230"/>
                    <a:pt x="2149979" y="0"/>
                  </a:cubicBezTo>
                  <a:cubicBezTo>
                    <a:pt x="2218626" y="181752"/>
                    <a:pt x="2160347" y="786970"/>
                    <a:pt x="2149979" y="990929"/>
                  </a:cubicBezTo>
                  <a:cubicBezTo>
                    <a:pt x="1290600" y="1145498"/>
                    <a:pt x="887017" y="959462"/>
                    <a:pt x="0" y="990929"/>
                  </a:cubicBezTo>
                  <a:cubicBezTo>
                    <a:pt x="17405" y="758714"/>
                    <a:pt x="-64990" y="395694"/>
                    <a:pt x="0" y="0"/>
                  </a:cubicBezTo>
                  <a:close/>
                </a:path>
              </a:pathLst>
            </a:custGeom>
            <a:solidFill>
              <a:srgbClr val="CCFF99"/>
            </a:solidFill>
            <a:ln w="28575">
              <a:solidFill>
                <a:schemeClr val="bg1"/>
              </a:solidFill>
              <a:extLst>
                <a:ext uri="{C807C97D-BFC1-408E-A445-0C87EB9F89A2}">
                  <ask:lineSketchStyleProps xmlns="" xmlns:ask="http://schemas.microsoft.com/office/drawing/2018/sketchyshapes" sd="397011232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Cảm</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xúc</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em</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19" name="Picture 14" descr="Washi Tape, Tape, Japanese, Template, Decoration">
              <a:extLst>
                <a:ext uri="{FF2B5EF4-FFF2-40B4-BE49-F238E27FC236}">
                  <a16:creationId xmlns:a16="http://schemas.microsoft.com/office/drawing/2014/main" id="{2E70B690-F3A1-494B-8BD5-07DEA14A83C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022430" y="1252703"/>
              <a:ext cx="1400854" cy="45051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 name="Straight Arrow Connector 4">
            <a:extLst>
              <a:ext uri="{FF2B5EF4-FFF2-40B4-BE49-F238E27FC236}">
                <a16:creationId xmlns:a16="http://schemas.microsoft.com/office/drawing/2014/main" id="{85962D36-B57D-4B12-BE57-E5EA96E14BEF}"/>
              </a:ext>
            </a:extLst>
          </p:cNvPr>
          <p:cNvCxnSpPr>
            <a:cxnSpLocks/>
          </p:cNvCxnSpPr>
          <p:nvPr/>
        </p:nvCxnSpPr>
        <p:spPr>
          <a:xfrm flipV="1">
            <a:off x="4817378" y="2045707"/>
            <a:ext cx="851902" cy="974682"/>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1D5FA9A-FD57-45FA-9C0E-26770716AC36}"/>
              </a:ext>
            </a:extLst>
          </p:cNvPr>
          <p:cNvCxnSpPr>
            <a:cxnSpLocks/>
            <a:endCxn id="15" idx="10"/>
          </p:cNvCxnSpPr>
          <p:nvPr/>
        </p:nvCxnSpPr>
        <p:spPr>
          <a:xfrm>
            <a:off x="4973294" y="3109775"/>
            <a:ext cx="1409079" cy="218119"/>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79DADC-A9B8-4E83-B901-F290E4DF4E9A}"/>
              </a:ext>
            </a:extLst>
          </p:cNvPr>
          <p:cNvCxnSpPr>
            <a:cxnSpLocks/>
          </p:cNvCxnSpPr>
          <p:nvPr/>
        </p:nvCxnSpPr>
        <p:spPr>
          <a:xfrm>
            <a:off x="4781628" y="3014704"/>
            <a:ext cx="1496349" cy="1598239"/>
          </a:xfrm>
          <a:prstGeom prst="straightConnector1">
            <a:avLst/>
          </a:prstGeom>
          <a:ln w="38100">
            <a:solidFill>
              <a:srgbClr val="F14769"/>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A660151-7BE1-4496-BC87-47081EA9A052}"/>
              </a:ext>
            </a:extLst>
          </p:cNvPr>
          <p:cNvGrpSpPr/>
          <p:nvPr/>
        </p:nvGrpSpPr>
        <p:grpSpPr>
          <a:xfrm>
            <a:off x="2907298" y="-176527"/>
            <a:ext cx="5998928" cy="1055407"/>
            <a:chOff x="3999780" y="-73470"/>
            <a:chExt cx="4729654" cy="1055407"/>
          </a:xfrm>
        </p:grpSpPr>
        <p:pic>
          <p:nvPicPr>
            <p:cNvPr id="59" name="Picture 58" descr="Graphical user interface, application&#10;&#10;Description automatically generated">
              <a:extLst>
                <a:ext uri="{FF2B5EF4-FFF2-40B4-BE49-F238E27FC236}">
                  <a16:creationId xmlns:a16="http://schemas.microsoft.com/office/drawing/2014/main" id="{6ACD1AF9-7C66-44DF-A38A-9FC62B8BBF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99780" y="-73470"/>
              <a:ext cx="4195761" cy="1055407"/>
            </a:xfrm>
            <a:prstGeom prst="rect">
              <a:avLst/>
            </a:prstGeom>
          </p:spPr>
        </p:pic>
        <p:sp>
          <p:nvSpPr>
            <p:cNvPr id="58" name="TextBox 57">
              <a:extLst>
                <a:ext uri="{FF2B5EF4-FFF2-40B4-BE49-F238E27FC236}">
                  <a16:creationId xmlns:a16="http://schemas.microsoft.com/office/drawing/2014/main" id="{B03DB5FD-D547-4FC6-A23C-DF505A0B6C4E}"/>
                </a:ext>
              </a:extLst>
            </p:cNvPr>
            <p:cNvSpPr txBox="1"/>
            <p:nvPr/>
          </p:nvSpPr>
          <p:spPr>
            <a:xfrm>
              <a:off x="4935757" y="103057"/>
              <a:ext cx="3793677"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4400" b="0" i="0" u="none" strike="noStrike" kern="1200" cap="none" spc="0" normalizeH="0" baseline="0" noProof="0" dirty="0">
                <a:ln>
                  <a:noFill/>
                </a:ln>
                <a:solidFill>
                  <a:srgbClr val="FF0066"/>
                </a:solidFill>
                <a:effectLst>
                  <a:glow rad="101600">
                    <a:srgbClr val="C0504D">
                      <a:satMod val="1750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1" name="图片 2">
            <a:extLst>
              <a:ext uri="{FF2B5EF4-FFF2-40B4-BE49-F238E27FC236}">
                <a16:creationId xmlns:a16="http://schemas.microsoft.com/office/drawing/2014/main" id="{B9B7B8CA-09F6-44EF-906C-6EC191E86F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0584" y="1677778"/>
            <a:ext cx="4781477" cy="3376674"/>
          </a:xfrm>
          <a:prstGeom prst="rect">
            <a:avLst/>
          </a:prstGeom>
        </p:spPr>
      </p:pic>
    </p:spTree>
    <p:extLst>
      <p:ext uri="{BB962C8B-B14F-4D97-AF65-F5344CB8AC3E}">
        <p14:creationId xmlns:p14="http://schemas.microsoft.com/office/powerpoint/2010/main" val="191054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b="1" i="1" u="none" strike="noStrike" kern="1200" cap="none" spc="0" normalizeH="0" baseline="0" noProof="0" dirty="0">
                <a:ln>
                  <a:noFill/>
                </a:ln>
                <a:solidFill>
                  <a:srgbClr val="F08C50"/>
                </a:solidFill>
                <a:effectLst/>
                <a:uLnTx/>
                <a:uFillTx/>
                <a:latin typeface="仓耳玄三M W05" panose="02020400000000000000" pitchFamily="18" charset="-122"/>
                <a:ea typeface="仓耳玄三M W05" panose="02020400000000000000" pitchFamily="18" charset="-122"/>
                <a:cs typeface="Helvetica"/>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204453"/>
            <a:ext cx="7872252" cy="3170099"/>
          </a:xfrm>
          <a:custGeom>
            <a:avLst/>
            <a:gdLst>
              <a:gd name="connsiteX0" fmla="*/ 0 w 7872252"/>
              <a:gd name="connsiteY0" fmla="*/ 0 h 3170099"/>
              <a:gd name="connsiteX1" fmla="*/ 7872252 w 7872252"/>
              <a:gd name="connsiteY1" fmla="*/ 0 h 3170099"/>
              <a:gd name="connsiteX2" fmla="*/ 7872252 w 7872252"/>
              <a:gd name="connsiteY2" fmla="*/ 3170099 h 3170099"/>
              <a:gd name="connsiteX3" fmla="*/ 0 w 7872252"/>
              <a:gd name="connsiteY3" fmla="*/ 3170099 h 3170099"/>
              <a:gd name="connsiteX4" fmla="*/ 0 w 7872252"/>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3170099" fill="none" extrusionOk="0">
                <a:moveTo>
                  <a:pt x="0" y="0"/>
                </a:moveTo>
                <a:cubicBezTo>
                  <a:pt x="1582630" y="9338"/>
                  <a:pt x="4753962" y="118926"/>
                  <a:pt x="7872252" y="0"/>
                </a:cubicBezTo>
                <a:cubicBezTo>
                  <a:pt x="7874750" y="1445708"/>
                  <a:pt x="7790302" y="2103198"/>
                  <a:pt x="7872252" y="3170099"/>
                </a:cubicBezTo>
                <a:cubicBezTo>
                  <a:pt x="6721078" y="3245074"/>
                  <a:pt x="1600643" y="3300499"/>
                  <a:pt x="0" y="3170099"/>
                </a:cubicBezTo>
                <a:cubicBezTo>
                  <a:pt x="94029" y="1695330"/>
                  <a:pt x="57206" y="1169571"/>
                  <a:pt x="0" y="0"/>
                </a:cubicBezTo>
                <a:close/>
              </a:path>
              <a:path w="7872252" h="3170099" stroke="0" extrusionOk="0">
                <a:moveTo>
                  <a:pt x="0" y="0"/>
                </a:moveTo>
                <a:cubicBezTo>
                  <a:pt x="1934348" y="-62486"/>
                  <a:pt x="4255902" y="158418"/>
                  <a:pt x="7872252" y="0"/>
                </a:cubicBezTo>
                <a:cubicBezTo>
                  <a:pt x="7715098" y="1366130"/>
                  <a:pt x="7704024" y="2824151"/>
                  <a:pt x="7872252" y="3170099"/>
                </a:cubicBezTo>
                <a:cubicBezTo>
                  <a:pt x="5180451" y="3320572"/>
                  <a:pt x="1783763" y="3319813"/>
                  <a:pt x="0" y="3170099"/>
                </a:cubicBezTo>
                <a:cubicBezTo>
                  <a:pt x="26562" y="2382633"/>
                  <a:pt x="-135358" y="351542"/>
                  <a:pt x="0" y="0"/>
                </a:cubicBezTo>
                <a:close/>
              </a:path>
            </a:pathLst>
          </a:custGeom>
          <a:solidFill>
            <a:srgbClr val="FFFFFF"/>
          </a:solidFill>
          <a:ln w="28575">
            <a:solidFill>
              <a:srgbClr val="FF0066"/>
            </a:solidFill>
            <a:extLst>
              <a:ext uri="{C807C97D-BFC1-408E-A445-0C87EB9F89A2}">
                <ask:lineSketchStyleProps xmln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Nhìn ông cặm cụi làm chiếc diều cho em, em cảm thấy rất vui và hạnh phúc. Em chỉ muốn chạy đến bên ông và nói rằng </a:t>
            </a:r>
            <a:r>
              <a:rPr lang="en-US" sz="4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cháu</a:t>
            </a:r>
            <a:r>
              <a:rPr lang="vi-VN" sz="4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yêu ông thật nhiều.</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edge">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38" y="2789330"/>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204453"/>
            <a:ext cx="7872252" cy="4247317"/>
          </a:xfrm>
          <a:custGeom>
            <a:avLst/>
            <a:gdLst>
              <a:gd name="connsiteX0" fmla="*/ 0 w 7872252"/>
              <a:gd name="connsiteY0" fmla="*/ 0 h 4031873"/>
              <a:gd name="connsiteX1" fmla="*/ 7872252 w 7872252"/>
              <a:gd name="connsiteY1" fmla="*/ 0 h 4031873"/>
              <a:gd name="connsiteX2" fmla="*/ 7872252 w 7872252"/>
              <a:gd name="connsiteY2" fmla="*/ 4031873 h 4031873"/>
              <a:gd name="connsiteX3" fmla="*/ 0 w 7872252"/>
              <a:gd name="connsiteY3" fmla="*/ 4031873 h 4031873"/>
              <a:gd name="connsiteX4" fmla="*/ 0 w 7872252"/>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031873" fill="none" extrusionOk="0">
                <a:moveTo>
                  <a:pt x="0" y="0"/>
                </a:moveTo>
                <a:cubicBezTo>
                  <a:pt x="1582630" y="9338"/>
                  <a:pt x="4753962" y="118926"/>
                  <a:pt x="7872252" y="0"/>
                </a:cubicBezTo>
                <a:cubicBezTo>
                  <a:pt x="7874750" y="1619107"/>
                  <a:pt x="7790302" y="2115574"/>
                  <a:pt x="7872252" y="4031873"/>
                </a:cubicBezTo>
                <a:cubicBezTo>
                  <a:pt x="6721078" y="4106848"/>
                  <a:pt x="1600643" y="4162273"/>
                  <a:pt x="0" y="4031873"/>
                </a:cubicBezTo>
                <a:cubicBezTo>
                  <a:pt x="94029" y="3590405"/>
                  <a:pt x="57206" y="1969223"/>
                  <a:pt x="0" y="0"/>
                </a:cubicBezTo>
                <a:close/>
              </a:path>
              <a:path w="7872252" h="4031873" stroke="0" extrusionOk="0">
                <a:moveTo>
                  <a:pt x="0" y="0"/>
                </a:moveTo>
                <a:cubicBezTo>
                  <a:pt x="1934348" y="-62486"/>
                  <a:pt x="4255902" y="158418"/>
                  <a:pt x="7872252" y="0"/>
                </a:cubicBezTo>
                <a:cubicBezTo>
                  <a:pt x="7715098" y="1108558"/>
                  <a:pt x="7704024" y="2886033"/>
                  <a:pt x="7872252" y="4031873"/>
                </a:cubicBezTo>
                <a:cubicBezTo>
                  <a:pt x="5180451" y="4182346"/>
                  <a:pt x="1783763" y="4181587"/>
                  <a:pt x="0" y="4031873"/>
                </a:cubicBezTo>
                <a:cubicBezTo>
                  <a:pt x="26562" y="2210074"/>
                  <a:pt x="-135358" y="1150907"/>
                  <a:pt x="0" y="0"/>
                </a:cubicBezTo>
                <a:close/>
              </a:path>
            </a:pathLst>
          </a:custGeom>
          <a:solidFill>
            <a:srgbClr val="FFFFFF"/>
          </a:solidFill>
          <a:ln w="28575">
            <a:solidFill>
              <a:srgbClr val="FF0066"/>
            </a:solidFill>
            <a:extLst>
              <a:ext uri="{C807C97D-BFC1-408E-A445-0C87EB9F89A2}">
                <ask:lineSketchStyleProps xmln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30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Đối với em, bố giống như một siêu anh hùng. Bố có thể làm rất nhiều việc khác nhau. Không những vậy, bố còn kể chuyện rất hay nữa. Mỗi tối trước khi đi ngủ, bố lại kể cho chị em em những câu chuyện rất hay và hấp dẫn. Bố là người mà em rất yêu quý. Em sẽ cố gắng học thật giỏi để không phụ lòng mong mỏi của bố dành cho em.</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1403571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BE856E-7F57-4754-9904-D09FD46EC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40" name="图片 2">
            <a:extLst>
              <a:ext uri="{FF2B5EF4-FFF2-40B4-BE49-F238E27FC236}">
                <a16:creationId xmlns:a16="http://schemas.microsoft.com/office/drawing/2014/main" id="{B93B0815-5B49-45F4-857C-85B853EBB8B6}"/>
              </a:ext>
            </a:extLst>
          </p:cNvPr>
          <p:cNvPicPr>
            <a:picLocks noChangeAspect="1"/>
          </p:cNvPicPr>
          <p:nvPr/>
        </p:nvPicPr>
        <p:blipFill>
          <a:blip r:embed="rId4"/>
          <a:stretch>
            <a:fillRect/>
          </a:stretch>
        </p:blipFill>
        <p:spPr>
          <a:xfrm rot="1184741" flipH="1">
            <a:off x="3215903" y="-790"/>
            <a:ext cx="8083565" cy="5734215"/>
          </a:xfrm>
          <a:prstGeom prst="rect">
            <a:avLst/>
          </a:prstGeom>
        </p:spPr>
      </p:pic>
      <p:sp>
        <p:nvSpPr>
          <p:cNvPr id="6" name="TextBox 5">
            <a:extLst>
              <a:ext uri="{FF2B5EF4-FFF2-40B4-BE49-F238E27FC236}">
                <a16:creationId xmlns:a16="http://schemas.microsoft.com/office/drawing/2014/main" id="{ADA9480D-0196-4FC0-A3D7-6601CDBAD3A9}"/>
              </a:ext>
            </a:extLst>
          </p:cNvPr>
          <p:cNvSpPr txBox="1"/>
          <p:nvPr/>
        </p:nvSpPr>
        <p:spPr>
          <a:xfrm>
            <a:off x="4013201" y="1589044"/>
            <a:ext cx="7274484" cy="2308324"/>
          </a:xfrm>
          <a:prstGeom prst="rect">
            <a:avLst/>
          </a:prstGeom>
          <a:noFill/>
          <a:effectLst>
            <a:outerShdw blurRad="1270000" algn="ctr" rotWithShape="0">
              <a:srgbClr val="FF0000">
                <a:alpha val="56000"/>
              </a:srgbClr>
            </a:outerShdw>
          </a:effectLst>
        </p:spPr>
        <p:txBody>
          <a:bodyPr wrap="square" rtlCol="0">
            <a:spAutoFit/>
          </a:bodyPr>
          <a:lstStyle/>
          <a:p>
            <a:pPr lvl="0" algn="ctr" defTabSz="457200"/>
            <a:r>
              <a:rPr lang="en-US" sz="48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3. </a:t>
            </a:r>
            <a:r>
              <a:rPr lang="vi-VN" sz="4800" b="1" dirty="0">
                <a:solidFill>
                  <a:srgbClr val="0066FF"/>
                </a:solidFill>
                <a:effectLst>
                  <a:outerShdw blurRad="50800" dist="38100" dir="10800000" algn="r" rotWithShape="0">
                    <a:prstClr val="black">
                      <a:alpha val="40000"/>
                    </a:prstClr>
                  </a:outerShdw>
                </a:effectLst>
                <a:latin typeface="Arial-Rounded" panose="020B0500000000000000" pitchFamily="34" charset="0"/>
                <a:ea typeface="Arial-Rounded" panose="020B0500000000000000" pitchFamily="34" charset="0"/>
                <a:cs typeface="Arial-Rounded" panose="020B0500000000000000" pitchFamily="34" charset="0"/>
              </a:rPr>
              <a:t>Viết đoạn văn thể hiện tình cảm của em đối với người thân</a:t>
            </a:r>
          </a:p>
        </p:txBody>
      </p:sp>
    </p:spTree>
    <p:extLst>
      <p:ext uri="{BB962C8B-B14F-4D97-AF65-F5344CB8AC3E}">
        <p14:creationId xmlns:p14="http://schemas.microsoft.com/office/powerpoint/2010/main" val="8117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ết về tình cảm của em đối với người thân (32 mẫu) - Tập làm văn lớp 2">
            <a:extLst>
              <a:ext uri="{FF2B5EF4-FFF2-40B4-BE49-F238E27FC236}">
                <a16:creationId xmlns:a16="http://schemas.microsoft.com/office/drawing/2014/main" id="{BE0B741B-5CFA-4E1A-8C01-725D8EA8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3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 name="Shape 1275"/>
          <p:cNvSpPr/>
          <p:nvPr/>
        </p:nvSpPr>
        <p:spPr>
          <a:xfrm>
            <a:off x="7388598" y="5121341"/>
            <a:ext cx="831898" cy="794769"/>
          </a:xfrm>
          <a:prstGeom prst="rect">
            <a:avLst/>
          </a:prstGeom>
          <a:ln w="12700">
            <a:miter lim="400000"/>
          </a:ln>
          <a:extLst>
            <a:ext uri="{C572A759-6A51-4108-AA02-DFA0A04FC94B}">
              <ma14:wrappingTextBoxFlag xmlns="" xmlns:ma14="http://schemas.microsoft.com/office/mac/drawingml/2011/main" val="1"/>
            </a:ext>
          </a:extLst>
        </p:spPr>
        <p:txBody>
          <a:bodyPr lIns="35719" tIns="35719" rIns="35719" bIns="35719" anchor="ctr"/>
          <a:lstStyle>
            <a:lvl1pPr>
              <a:lnSpc>
                <a:spcPct val="120000"/>
              </a:lnSpc>
              <a:defRPr sz="20000" b="1" i="1">
                <a:solidFill>
                  <a:srgbClr val="D0D2D2"/>
                </a:solidFill>
                <a:latin typeface="Helvetica"/>
                <a:ea typeface="Helvetica"/>
                <a:cs typeface="Helvetica"/>
                <a:sym typeface="Helvetica"/>
              </a:defRPr>
            </a:lvl1p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sz="10000" i="1" u="none" strike="noStrike" kern="1200" cap="none" spc="0" normalizeH="0" baseline="0" noProof="0" dirty="0">
                <a:ln>
                  <a:noFill/>
                </a:ln>
                <a:solidFill>
                  <a:srgbClr val="F08C5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Helvetica"/>
              </a:rPr>
              <a:t>“</a:t>
            </a:r>
          </a:p>
        </p:txBody>
      </p:sp>
      <p:pic>
        <p:nvPicPr>
          <p:cNvPr id="6" name="Picture 5">
            <a:extLst>
              <a:ext uri="{FF2B5EF4-FFF2-40B4-BE49-F238E27FC236}">
                <a16:creationId xmlns:a16="http://schemas.microsoft.com/office/drawing/2014/main" id="{CA940916-5A1F-4BD1-BE7C-71862F69B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4547" y="2760722"/>
            <a:ext cx="5029200" cy="5029200"/>
          </a:xfrm>
          <a:prstGeom prst="rect">
            <a:avLst/>
          </a:prstGeom>
        </p:spPr>
      </p:pic>
      <p:sp>
        <p:nvSpPr>
          <p:cNvPr id="10" name="TextBox 9">
            <a:extLst>
              <a:ext uri="{FF2B5EF4-FFF2-40B4-BE49-F238E27FC236}">
                <a16:creationId xmlns:a16="http://schemas.microsoft.com/office/drawing/2014/main" id="{53637ED9-0870-46E4-B37D-1AA74F2F00EB}"/>
              </a:ext>
            </a:extLst>
          </p:cNvPr>
          <p:cNvSpPr txBox="1"/>
          <p:nvPr/>
        </p:nvSpPr>
        <p:spPr>
          <a:xfrm>
            <a:off x="299788" y="2027030"/>
            <a:ext cx="8612200" cy="4031873"/>
          </a:xfrm>
          <a:custGeom>
            <a:avLst/>
            <a:gdLst>
              <a:gd name="connsiteX0" fmla="*/ 0 w 7872252"/>
              <a:gd name="connsiteY0" fmla="*/ 0 h 4031873"/>
              <a:gd name="connsiteX1" fmla="*/ 7872252 w 7872252"/>
              <a:gd name="connsiteY1" fmla="*/ 0 h 4031873"/>
              <a:gd name="connsiteX2" fmla="*/ 7872252 w 7872252"/>
              <a:gd name="connsiteY2" fmla="*/ 4031873 h 4031873"/>
              <a:gd name="connsiteX3" fmla="*/ 0 w 7872252"/>
              <a:gd name="connsiteY3" fmla="*/ 4031873 h 4031873"/>
              <a:gd name="connsiteX4" fmla="*/ 0 w 7872252"/>
              <a:gd name="connsiteY4" fmla="*/ 0 h 4031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2252" h="4031873" fill="none" extrusionOk="0">
                <a:moveTo>
                  <a:pt x="0" y="0"/>
                </a:moveTo>
                <a:cubicBezTo>
                  <a:pt x="1582630" y="9338"/>
                  <a:pt x="4753962" y="118926"/>
                  <a:pt x="7872252" y="0"/>
                </a:cubicBezTo>
                <a:cubicBezTo>
                  <a:pt x="7874750" y="1619107"/>
                  <a:pt x="7790302" y="2115574"/>
                  <a:pt x="7872252" y="4031873"/>
                </a:cubicBezTo>
                <a:cubicBezTo>
                  <a:pt x="6721078" y="4106848"/>
                  <a:pt x="1600643" y="4162273"/>
                  <a:pt x="0" y="4031873"/>
                </a:cubicBezTo>
                <a:cubicBezTo>
                  <a:pt x="94029" y="3590405"/>
                  <a:pt x="57206" y="1969223"/>
                  <a:pt x="0" y="0"/>
                </a:cubicBezTo>
                <a:close/>
              </a:path>
              <a:path w="7872252" h="4031873" stroke="0" extrusionOk="0">
                <a:moveTo>
                  <a:pt x="0" y="0"/>
                </a:moveTo>
                <a:cubicBezTo>
                  <a:pt x="1934348" y="-62486"/>
                  <a:pt x="4255902" y="158418"/>
                  <a:pt x="7872252" y="0"/>
                </a:cubicBezTo>
                <a:cubicBezTo>
                  <a:pt x="7715098" y="1108558"/>
                  <a:pt x="7704024" y="2886033"/>
                  <a:pt x="7872252" y="4031873"/>
                </a:cubicBezTo>
                <a:cubicBezTo>
                  <a:pt x="5180451" y="4182346"/>
                  <a:pt x="1783763" y="4181587"/>
                  <a:pt x="0" y="4031873"/>
                </a:cubicBezTo>
                <a:cubicBezTo>
                  <a:pt x="26562" y="2210074"/>
                  <a:pt x="-135358" y="1150907"/>
                  <a:pt x="0" y="0"/>
                </a:cubicBezTo>
                <a:close/>
              </a:path>
            </a:pathLst>
          </a:custGeom>
          <a:solidFill>
            <a:srgbClr val="FFFFFF"/>
          </a:solidFill>
          <a:ln w="28575">
            <a:solidFill>
              <a:srgbClr val="FF0066"/>
            </a:solidFill>
            <a:extLst>
              <a:ext uri="{C807C97D-BFC1-408E-A445-0C87EB9F89A2}">
                <ask:lineSketchStyleProps xmlns="" xmlns:ask="http://schemas.microsoft.com/office/drawing/2018/sketchyshapes" sd="1795184779">
                  <a:prstGeom prst="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defTabSz="457200"/>
            <a:r>
              <a:rPr lang="vi-VN"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Mẹ là người mà em yêu quý nhất trong nhà. Hằng ngày, mẹ phải dậy từ sớm để chuẩn bị bữa sáng cho cả gia đình. Mẹ vừa đi làm ở cơ quan, vừa chăm sóc cho gia đình em. Em biết mẹ rất vất vả nên mỗi lúc rảnh rỗi em lại giúp đỡ mẹ làm việc nhà. Em rất yêu mẹ của em. Em mong mẹ có thật nhiều sức khỏe và luôn vui vẻ, hạnh phúc.</a:t>
            </a:r>
          </a:p>
        </p:txBody>
      </p:sp>
      <p:pic>
        <p:nvPicPr>
          <p:cNvPr id="2" name="Picture 1">
            <a:extLst>
              <a:ext uri="{FF2B5EF4-FFF2-40B4-BE49-F238E27FC236}">
                <a16:creationId xmlns:a16="http://schemas.microsoft.com/office/drawing/2014/main" id="{9B53E383-1C10-47A8-AD8E-B1EA2D230334}"/>
              </a:ext>
            </a:extLst>
          </p:cNvPr>
          <p:cNvPicPr>
            <a:picLocks noChangeAspect="1"/>
          </p:cNvPicPr>
          <p:nvPr/>
        </p:nvPicPr>
        <p:blipFill>
          <a:blip r:embed="rId4"/>
          <a:stretch>
            <a:fillRect/>
          </a:stretch>
        </p:blipFill>
        <p:spPr>
          <a:xfrm>
            <a:off x="1378015" y="-494824"/>
            <a:ext cx="5828281" cy="3255546"/>
          </a:xfrm>
          <a:prstGeom prst="rect">
            <a:avLst/>
          </a:prstGeom>
        </p:spPr>
      </p:pic>
    </p:spTree>
    <p:extLst>
      <p:ext uri="{BB962C8B-B14F-4D97-AF65-F5344CB8AC3E}">
        <p14:creationId xmlns:p14="http://schemas.microsoft.com/office/powerpoint/2010/main" val="1724108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75"/>
                                        </p:tgtEl>
                                        <p:attrNameLst>
                                          <p:attrName>style.visibility</p:attrName>
                                        </p:attrNameLst>
                                      </p:cBhvr>
                                      <p:to>
                                        <p:strVal val="visible"/>
                                      </p:to>
                                    </p:set>
                                    <p:anim calcmode="lin" valueType="num">
                                      <p:cBhvr additive="base">
                                        <p:cTn id="7" dur="500" fill="hold"/>
                                        <p:tgtEl>
                                          <p:spTgt spid="1275"/>
                                        </p:tgtEl>
                                        <p:attrNameLst>
                                          <p:attrName>ppt_x</p:attrName>
                                        </p:attrNameLst>
                                      </p:cBhvr>
                                      <p:tavLst>
                                        <p:tav tm="0">
                                          <p:val>
                                            <p:strVal val="1+#ppt_w/2"/>
                                          </p:val>
                                        </p:tav>
                                        <p:tav tm="100000">
                                          <p:val>
                                            <p:strVal val="#ppt_x"/>
                                          </p:val>
                                        </p:tav>
                                      </p:tavLst>
                                    </p:anim>
                                    <p:anim calcmode="lin" valueType="num">
                                      <p:cBhvr additive="base">
                                        <p:cTn id="8" dur="500" fill="hold"/>
                                        <p:tgtEl>
                                          <p:spTgt spid="12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2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edge">
                                      <p:cBhvr>
                                        <p:cTn id="1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 grpId="0" animBg="1"/>
      <p:bldP spid="10"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438</Words>
  <Application>Microsoft Office PowerPoint</Application>
  <PresentationFormat>Widescreen</PresentationFormat>
  <Paragraphs>33</Paragraphs>
  <Slides>12</Slides>
  <Notes>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12</vt:i4>
      </vt:variant>
    </vt:vector>
  </HeadingPairs>
  <TitlesOfParts>
    <vt:vector size="27" baseType="lpstr">
      <vt:lpstr>等线</vt:lpstr>
      <vt:lpstr>等线 Light</vt:lpstr>
      <vt:lpstr>Arial</vt:lpstr>
      <vt:lpstr>Arial-Rounded</vt:lpstr>
      <vt:lpstr>Calibri</vt:lpstr>
      <vt:lpstr>Calibri Light</vt:lpstr>
      <vt:lpstr>Helvetica</vt:lpstr>
      <vt:lpstr>Helvetica Light</vt:lpstr>
      <vt:lpstr>Ikaros-Regular</vt:lpstr>
      <vt:lpstr>Source Sans Pro</vt:lpstr>
      <vt:lpstr>仓耳玄三M W05</vt:lpstr>
      <vt:lpstr>1_Office Theme</vt:lpstr>
      <vt:lpstr>2_Office Theme</vt:lpstr>
      <vt:lpstr>3_Office Theme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Dương Nhật Long</cp:lastModifiedBy>
  <cp:revision>17</cp:revision>
  <dcterms:created xsi:type="dcterms:W3CDTF">2022-08-26T12:16:08Z</dcterms:created>
  <dcterms:modified xsi:type="dcterms:W3CDTF">2023-04-11T04:30:01Z</dcterms:modified>
</cp:coreProperties>
</file>