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27" r:id="rId2"/>
    <p:sldId id="279" r:id="rId3"/>
    <p:sldId id="429" r:id="rId4"/>
    <p:sldId id="261" r:id="rId5"/>
    <p:sldId id="280" r:id="rId6"/>
    <p:sldId id="281" r:id="rId7"/>
    <p:sldId id="282" r:id="rId8"/>
    <p:sldId id="283" r:id="rId9"/>
    <p:sldId id="284" r:id="rId10"/>
    <p:sldId id="428" r:id="rId11"/>
    <p:sldId id="275" r:id="rId12"/>
    <p:sldId id="266" r:id="rId13"/>
    <p:sldId id="267" r:id="rId14"/>
    <p:sldId id="268" r:id="rId15"/>
    <p:sldId id="272" r:id="rId16"/>
    <p:sldId id="286" r:id="rId17"/>
    <p:sldId id="270" r:id="rId18"/>
    <p:sldId id="273" r:id="rId19"/>
    <p:sldId id="287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95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F79B8-627B-47AD-A294-14B8AABFAF7A}" type="datetimeFigureOut">
              <a:rPr lang="vi-VN" smtClean="0"/>
              <a:t>03/11/2020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5B916-858A-4415-93F0-7274F8D3CE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4664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mưa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5B916-858A-4415-93F0-7274F8D3CE62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985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5B916-858A-4415-93F0-7274F8D3CE62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56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8B8095C-2260-45EC-A7D0-0A67529D85EA}" type="slidenum">
              <a:rPr lang="zh-CN" altLang="en-US"/>
              <a:t>20</a:t>
            </a:fld>
            <a:endParaRPr lang="en-US" altLang="zh-CN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72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731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4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2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4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0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9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6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0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1AC7E-2C4B-4378-A20A-3012EB7EE540}" type="datetimeFigureOut">
              <a:rPr lang="en-US" smtClean="0"/>
              <a:t>03-Nov-20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1DC07-81B2-4752-B437-6EAEE783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0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Bui%20Cong%20Yen.CZF3GFQPTDS0LRQ\My%20Documents\TIEN%20LEN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13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microsoft.com/office/2007/relationships/media" Target="../media/media5.m4a"/><Relationship Id="rId12" Type="http://schemas.openxmlformats.org/officeDocument/2006/relationships/image" Target="../media/image6.png"/><Relationship Id="rId17" Type="http://schemas.openxmlformats.org/officeDocument/2006/relationships/image" Target="../media/image11.gif"/><Relationship Id="rId2" Type="http://schemas.microsoft.com/office/2007/relationships/media" Target="../media/media1.m4a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microsoft.com/office/2007/relationships/media" Target="../media/media4.m4a"/><Relationship Id="rId11" Type="http://schemas.openxmlformats.org/officeDocument/2006/relationships/slideLayout" Target="../slideLayouts/slideLayout2.xml"/><Relationship Id="rId5" Type="http://schemas.microsoft.com/office/2007/relationships/media" Target="../media/media3.mp4"/><Relationship Id="rId15" Type="http://schemas.openxmlformats.org/officeDocument/2006/relationships/image" Target="../media/image9.png"/><Relationship Id="rId10" Type="http://schemas.microsoft.com/office/2007/relationships/media" Target="../media/media8.mp3"/><Relationship Id="rId4" Type="http://schemas.openxmlformats.org/officeDocument/2006/relationships/video" Target="NULL" TargetMode="External"/><Relationship Id="rId9" Type="http://schemas.microsoft.com/office/2007/relationships/media" Target="../media/media7.m4a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V10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r="1667" b="33185"/>
          <a:stretch/>
        </p:blipFill>
        <p:spPr bwMode="auto">
          <a:xfrm>
            <a:off x="3268756" y="2152128"/>
            <a:ext cx="4876801" cy="202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WordArt 9"/>
          <p:cNvSpPr>
            <a:spLocks noChangeArrowheads="1" noChangeShapeType="1" noTextEdit="1"/>
          </p:cNvSpPr>
          <p:nvPr/>
        </p:nvSpPr>
        <p:spPr bwMode="auto">
          <a:xfrm>
            <a:off x="1524000" y="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6"/>
                <a:gd name="adj2" fmla="val 77241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c¸c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vÒ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dù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giê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líp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1A5</a:t>
            </a:r>
          </a:p>
        </p:txBody>
      </p:sp>
      <p:pic>
        <p:nvPicPr>
          <p:cNvPr id="13317" name="Picture 5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5463">
            <a:off x="10687145" y="85660"/>
            <a:ext cx="1546225" cy="13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-10252"/>
            <a:ext cx="16033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1802607" y="5504657"/>
            <a:ext cx="145573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9277350" y="5467350"/>
            <a:ext cx="1517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flower1_div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0" y="6096000"/>
            <a:ext cx="480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TIEN LE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198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95894EFF-2D8D-44C5-80C4-6E6812D677AD}"/>
              </a:ext>
            </a:extLst>
          </p:cNvPr>
          <p:cNvSpPr txBox="1">
            <a:spLocks noChangeArrowheads="1"/>
          </p:cNvSpPr>
          <p:nvPr/>
        </p:nvSpPr>
        <p:spPr>
          <a:xfrm>
            <a:off x="2350158" y="4210315"/>
            <a:ext cx="67056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.VnTimeH" pitchFamily="34" charset="0"/>
              </a:rPr>
              <a:t>M¤N TO¸N</a:t>
            </a: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FFBE2963-1238-4C48-A3D6-439E00509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312" y="4527484"/>
            <a:ext cx="10363200" cy="1470025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Hanh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2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3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4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DC6C3FB-E81C-4847-B000-900187D6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1447E3F-9078-414D-B823-D037A1B6E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8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3"/>
            <a:ext cx="12192000" cy="6846059"/>
          </a:xfrm>
        </p:spPr>
      </p:pic>
      <p:sp>
        <p:nvSpPr>
          <p:cNvPr id="5" name="Rectangle 4"/>
          <p:cNvSpPr/>
          <p:nvPr/>
        </p:nvSpPr>
        <p:spPr>
          <a:xfrm>
            <a:off x="3688545" y="2716712"/>
            <a:ext cx="4814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NGHỈ GIỮA GIỜ 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C1B113A-4A88-4046-9A40-A1A4D5CF37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98" r="19857" b="-454"/>
          <a:stretch/>
        </p:blipFill>
        <p:spPr>
          <a:xfrm>
            <a:off x="6705600" y="3657600"/>
            <a:ext cx="1219201" cy="28194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8C09F5C-734B-48A3-B79C-385532377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02"/>
          <a:stretch/>
        </p:blipFill>
        <p:spPr>
          <a:xfrm>
            <a:off x="3472543" y="3657600"/>
            <a:ext cx="2242457" cy="2712649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59A0B7AA-5AA6-4131-9C87-F78095DEF2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010" end="514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154" y="185450"/>
            <a:ext cx="11891689" cy="66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7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1" t="25000" r="32208" b="15961"/>
          <a:stretch/>
        </p:blipFill>
        <p:spPr bwMode="auto">
          <a:xfrm>
            <a:off x="1828800" y="15240"/>
            <a:ext cx="9296400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718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3" t="28171" r="23174" b="39710"/>
          <a:stretch/>
        </p:blipFill>
        <p:spPr bwMode="auto">
          <a:xfrm>
            <a:off x="685800" y="0"/>
            <a:ext cx="10530808" cy="409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EB95D1F-6D40-429D-9874-399FC0D82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6" t="59827" r="42102" b="33006"/>
          <a:stretch/>
        </p:blipFill>
        <p:spPr bwMode="auto">
          <a:xfrm>
            <a:off x="4650797" y="4712420"/>
            <a:ext cx="2971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9997" y="4770434"/>
            <a:ext cx="533400" cy="6778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34200" y="4808535"/>
            <a:ext cx="576000" cy="6778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42736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FB64AF4-0032-4A0C-9E6B-827628C80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2" t="46074" r="39861" b="44505"/>
          <a:stretch/>
        </p:blipFill>
        <p:spPr bwMode="auto">
          <a:xfrm>
            <a:off x="3124200" y="5046764"/>
            <a:ext cx="5190849" cy="147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t="18077" r="24475" b="53357"/>
          <a:stretch/>
        </p:blipFill>
        <p:spPr bwMode="auto">
          <a:xfrm>
            <a:off x="381000" y="685799"/>
            <a:ext cx="11277600" cy="382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48427" y="5312627"/>
            <a:ext cx="747573" cy="8595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5410" y="5304364"/>
            <a:ext cx="747573" cy="8595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5541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 t="25000" r="32208" b="15961"/>
          <a:stretch/>
        </p:blipFill>
        <p:spPr bwMode="auto">
          <a:xfrm>
            <a:off x="1905000" y="152400"/>
            <a:ext cx="8305800" cy="647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22878" y="2503227"/>
            <a:ext cx="4191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2522561"/>
            <a:ext cx="4191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7200900" y="2514600"/>
            <a:ext cx="4191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5622878" y="5486400"/>
            <a:ext cx="4191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0800" y="5486400"/>
            <a:ext cx="4191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200900" y="5486400"/>
            <a:ext cx="4191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524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8" t="23077" r="22153" b="13992"/>
          <a:stretch/>
        </p:blipFill>
        <p:spPr bwMode="auto">
          <a:xfrm>
            <a:off x="821197" y="362639"/>
            <a:ext cx="10549606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34200" y="2949458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39400" y="2906240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2299" y="4573257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0" y="5943600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2075" y="4573257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7376" y="5943600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11352" y="4573257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16653" y="5943600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58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685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00600" y="687542"/>
            <a:ext cx="2133600" cy="167065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22953" y="2400207"/>
            <a:ext cx="2133600" cy="1670658"/>
          </a:xfrm>
          <a:prstGeom prst="roundRect">
            <a:avLst/>
          </a:prstGeom>
          <a:solidFill>
            <a:schemeClr val="bg1"/>
          </a:solidFill>
          <a:ln>
            <a:solidFill>
              <a:srgbClr val="F95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40815" y="2358200"/>
            <a:ext cx="2133600" cy="167065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4343399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=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81800" y="4457700"/>
            <a:ext cx="1143000" cy="9717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8C5F6B-AC1B-4DAF-8267-699B8B421A9D}"/>
              </a:ext>
            </a:extLst>
          </p:cNvPr>
          <p:cNvSpPr txBox="1"/>
          <p:nvPr/>
        </p:nvSpPr>
        <p:spPr>
          <a:xfrm>
            <a:off x="4191000" y="2635372"/>
            <a:ext cx="13879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F7902D-6683-4866-A6CD-81697F4C482C}"/>
              </a:ext>
            </a:extLst>
          </p:cNvPr>
          <p:cNvSpPr txBox="1"/>
          <p:nvPr/>
        </p:nvSpPr>
        <p:spPr>
          <a:xfrm>
            <a:off x="6324600" y="2609388"/>
            <a:ext cx="152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7B1E54-68C6-4BDA-9841-47644506B30A}"/>
              </a:ext>
            </a:extLst>
          </p:cNvPr>
          <p:cNvSpPr txBox="1"/>
          <p:nvPr/>
        </p:nvSpPr>
        <p:spPr>
          <a:xfrm>
            <a:off x="5334000" y="938730"/>
            <a:ext cx="106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9684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8" t="23077" r="22153" b="13992"/>
          <a:stretch/>
        </p:blipFill>
        <p:spPr bwMode="auto">
          <a:xfrm>
            <a:off x="821197" y="362639"/>
            <a:ext cx="10549606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9760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m mây 4">
            <a:extLst>
              <a:ext uri="{FF2B5EF4-FFF2-40B4-BE49-F238E27FC236}">
                <a16:creationId xmlns:a16="http://schemas.microsoft.com/office/drawing/2014/main" xmlns="" id="{F376E342-6595-4599-B9C3-4BC3A9EE215D}"/>
              </a:ext>
            </a:extLst>
          </p:cNvPr>
          <p:cNvSpPr/>
          <p:nvPr/>
        </p:nvSpPr>
        <p:spPr>
          <a:xfrm>
            <a:off x="121866" y="152400"/>
            <a:ext cx="5867400" cy="3733800"/>
          </a:xfrm>
          <a:prstGeom prst="cloud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ĐUỔI HÌNH BẮT SỐ</a:t>
            </a:r>
            <a:endParaRPr lang="vi-VN" sz="5400" b="1" dirty="0">
              <a:latin typeface="Palatino Linotype" panose="02040502050505030304" pitchFamily="18" charset="0"/>
              <a:cs typeface="Calibri Light" panose="020F0302020204030204" pitchFamily="34" charset="0"/>
            </a:endParaRPr>
          </a:p>
        </p:txBody>
      </p:sp>
      <p:sp>
        <p:nvSpPr>
          <p:cNvPr id="7" name="Đám mây 6">
            <a:extLst>
              <a:ext uri="{FF2B5EF4-FFF2-40B4-BE49-F238E27FC236}">
                <a16:creationId xmlns:a16="http://schemas.microsoft.com/office/drawing/2014/main" xmlns="" id="{371D06DD-522D-4435-ABE6-33F6AA4B1AC6}"/>
              </a:ext>
            </a:extLst>
          </p:cNvPr>
          <p:cNvSpPr/>
          <p:nvPr/>
        </p:nvSpPr>
        <p:spPr>
          <a:xfrm>
            <a:off x="5902740" y="5054749"/>
            <a:ext cx="2057400" cy="14478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1</a:t>
            </a:r>
            <a:endParaRPr lang="vi-VN" sz="4400" dirty="0">
              <a:solidFill>
                <a:schemeClr val="tx2"/>
              </a:solidFill>
            </a:endParaRPr>
          </a:p>
        </p:txBody>
      </p:sp>
      <p:sp>
        <p:nvSpPr>
          <p:cNvPr id="12" name="Nổ: 8 Điểm 11">
            <a:extLst>
              <a:ext uri="{FF2B5EF4-FFF2-40B4-BE49-F238E27FC236}">
                <a16:creationId xmlns:a16="http://schemas.microsoft.com/office/drawing/2014/main" xmlns="" id="{4BA10CCA-2EE3-4F19-BF4C-465B2EB3CFCC}"/>
              </a:ext>
            </a:extLst>
          </p:cNvPr>
          <p:cNvSpPr/>
          <p:nvPr/>
        </p:nvSpPr>
        <p:spPr>
          <a:xfrm>
            <a:off x="10436640" y="4800600"/>
            <a:ext cx="1752600" cy="16211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4</a:t>
            </a:r>
            <a:endParaRPr lang="vi-VN" sz="4400" dirty="0">
              <a:solidFill>
                <a:schemeClr val="tx2"/>
              </a:solidFill>
            </a:endParaRPr>
          </a:p>
        </p:txBody>
      </p:sp>
      <p:sp>
        <p:nvSpPr>
          <p:cNvPr id="13" name="Sao: 7 Cánh 12">
            <a:extLst>
              <a:ext uri="{FF2B5EF4-FFF2-40B4-BE49-F238E27FC236}">
                <a16:creationId xmlns:a16="http://schemas.microsoft.com/office/drawing/2014/main" xmlns="" id="{D1918CDD-DE2D-438C-AFAF-26B9B312B15E}"/>
              </a:ext>
            </a:extLst>
          </p:cNvPr>
          <p:cNvSpPr/>
          <p:nvPr/>
        </p:nvSpPr>
        <p:spPr>
          <a:xfrm>
            <a:off x="3182206" y="4130708"/>
            <a:ext cx="1905000" cy="1637841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2</a:t>
            </a:r>
            <a:endParaRPr lang="vi-VN" sz="4400" dirty="0">
              <a:solidFill>
                <a:schemeClr val="tx2"/>
              </a:solidFill>
            </a:endParaRPr>
          </a:p>
        </p:txBody>
      </p:sp>
      <p:sp>
        <p:nvSpPr>
          <p:cNvPr id="14" name="Sao: 5 Cánh 13">
            <a:extLst>
              <a:ext uri="{FF2B5EF4-FFF2-40B4-BE49-F238E27FC236}">
                <a16:creationId xmlns:a16="http://schemas.microsoft.com/office/drawing/2014/main" xmlns="" id="{337C8BB0-AADD-47D3-BEF3-ECD5B362D569}"/>
              </a:ext>
            </a:extLst>
          </p:cNvPr>
          <p:cNvSpPr/>
          <p:nvPr/>
        </p:nvSpPr>
        <p:spPr>
          <a:xfrm>
            <a:off x="8381080" y="4267200"/>
            <a:ext cx="1905000" cy="1828800"/>
          </a:xfrm>
          <a:prstGeom prst="star5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5</a:t>
            </a:r>
            <a:endParaRPr lang="vi-VN" sz="4400" dirty="0">
              <a:solidFill>
                <a:schemeClr val="tx2"/>
              </a:solidFill>
            </a:endParaRPr>
          </a:p>
        </p:txBody>
      </p:sp>
      <p:sp>
        <p:nvSpPr>
          <p:cNvPr id="15" name="Sóng 14">
            <a:extLst>
              <a:ext uri="{FF2B5EF4-FFF2-40B4-BE49-F238E27FC236}">
                <a16:creationId xmlns:a16="http://schemas.microsoft.com/office/drawing/2014/main" xmlns="" id="{BAF78E9A-8B1D-406C-B37E-DAE502B0566C}"/>
              </a:ext>
            </a:extLst>
          </p:cNvPr>
          <p:cNvSpPr/>
          <p:nvPr/>
        </p:nvSpPr>
        <p:spPr>
          <a:xfrm>
            <a:off x="512272" y="4868380"/>
            <a:ext cx="1601120" cy="1277957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3</a:t>
            </a:r>
            <a:endParaRPr lang="vi-VN" sz="4400" dirty="0">
              <a:solidFill>
                <a:schemeClr val="tx2"/>
              </a:solidFill>
            </a:endParaRPr>
          </a:p>
        </p:txBody>
      </p:sp>
      <p:pic>
        <p:nvPicPr>
          <p:cNvPr id="2052" name="Picture 4" descr="Brown Cony Chase GIF - ConyAndBrown Brown Cony GIFs">
            <a:extLst>
              <a:ext uri="{FF2B5EF4-FFF2-40B4-BE49-F238E27FC236}">
                <a16:creationId xmlns:a16="http://schemas.microsoft.com/office/drawing/2014/main" xmlns="" id="{1C7F806E-24F9-46FE-BF49-F15BD72CF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145" y="-5626"/>
            <a:ext cx="6099095" cy="41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51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6A1FA8DA-65A6-4491-9670-5768D6E3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50" y="180493"/>
            <a:ext cx="6777630" cy="289146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</a:t>
            </a:r>
            <a:b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10.</a:t>
            </a:r>
            <a:endParaRPr lang="vi-VN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FA131CDF-49D6-4832-B7B6-359601358EA0}"/>
              </a:ext>
            </a:extLst>
          </p:cNvPr>
          <p:cNvSpPr/>
          <p:nvPr/>
        </p:nvSpPr>
        <p:spPr>
          <a:xfrm>
            <a:off x="-64887" y="-15279"/>
            <a:ext cx="4023360" cy="213360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AE351382-D3B4-4225-9635-E2652865319F}"/>
              </a:ext>
            </a:extLst>
          </p:cNvPr>
          <p:cNvSpPr/>
          <p:nvPr/>
        </p:nvSpPr>
        <p:spPr>
          <a:xfrm>
            <a:off x="3957495" y="-38761"/>
            <a:ext cx="4023360" cy="213360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41BD34CF-6F9F-44B9-8F53-BD3A895B02E1}"/>
              </a:ext>
            </a:extLst>
          </p:cNvPr>
          <p:cNvSpPr/>
          <p:nvPr/>
        </p:nvSpPr>
        <p:spPr>
          <a:xfrm>
            <a:off x="-65865" y="2118321"/>
            <a:ext cx="4023360" cy="213360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8823F135-3EEC-4271-9407-4E71B9218BEB}"/>
              </a:ext>
            </a:extLst>
          </p:cNvPr>
          <p:cNvSpPr/>
          <p:nvPr/>
        </p:nvSpPr>
        <p:spPr>
          <a:xfrm>
            <a:off x="3968634" y="2118321"/>
            <a:ext cx="4023360" cy="213360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lỜI 1">
            <a:hlinkClick r:id="" action="ppaction://media"/>
            <a:extLst>
              <a:ext uri="{FF2B5EF4-FFF2-40B4-BE49-F238E27FC236}">
                <a16:creationId xmlns:a16="http://schemas.microsoft.com/office/drawing/2014/main" xmlns="" id="{3C6295C2-2CA6-4C66-87A8-7DCF897978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2" end="4049.43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60683" y="838200"/>
            <a:ext cx="406400" cy="406400"/>
          </a:xfrm>
          <a:prstGeom prst="rect">
            <a:avLst/>
          </a:prstGeom>
        </p:spPr>
      </p:pic>
      <p:pic>
        <p:nvPicPr>
          <p:cNvPr id="12" name="lỜI 2">
            <a:hlinkClick r:id="" action="ppaction://media"/>
            <a:extLst>
              <a:ext uri="{FF2B5EF4-FFF2-40B4-BE49-F238E27FC236}">
                <a16:creationId xmlns:a16="http://schemas.microsoft.com/office/drawing/2014/main" xmlns="" id="{86DF4B92-775D-4D13-9AB2-4BA83692E8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0" end="2673.083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60683" y="1940229"/>
            <a:ext cx="406400" cy="406400"/>
          </a:xfrm>
          <a:prstGeom prst="rect">
            <a:avLst/>
          </a:prstGeom>
        </p:spPr>
      </p:pic>
      <p:pic>
        <p:nvPicPr>
          <p:cNvPr id="13" name="Tập đếm _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D117F4F8-2240-4ED5-B5B9-CF7ED2A97E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20670" end="158860.855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7797" y="4356919"/>
            <a:ext cx="4166402" cy="2343601"/>
          </a:xfrm>
          <a:prstGeom prst="rect">
            <a:avLst/>
          </a:prstGeom>
        </p:spPr>
      </p:pic>
      <p:pic>
        <p:nvPicPr>
          <p:cNvPr id="14" name="lỜI 3">
            <a:hlinkClick r:id="" action="ppaction://media"/>
            <a:extLst>
              <a:ext uri="{FF2B5EF4-FFF2-40B4-BE49-F238E27FC236}">
                <a16:creationId xmlns:a16="http://schemas.microsoft.com/office/drawing/2014/main" xmlns="" id="{FD2286CD-9FB4-4CA3-9400-4654030497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492" end="1349.902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0203" y="2758440"/>
            <a:ext cx="406400" cy="406400"/>
          </a:xfrm>
          <a:prstGeom prst="rect">
            <a:avLst/>
          </a:prstGeom>
        </p:spPr>
      </p:pic>
      <p:pic>
        <p:nvPicPr>
          <p:cNvPr id="16" name="Tập đếm _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A45FDFB0-9FB0-4B1D-A293-43C87E309B6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24518" end="155293.855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74862" y="4326164"/>
            <a:ext cx="4166402" cy="2343601"/>
          </a:xfrm>
          <a:prstGeom prst="rect">
            <a:avLst/>
          </a:prstGeom>
        </p:spPr>
      </p:pic>
      <p:pic>
        <p:nvPicPr>
          <p:cNvPr id="17" name="lỜI 4 NHỠ">
            <a:hlinkClick r:id="" action="ppaction://media"/>
            <a:extLst>
              <a:ext uri="{FF2B5EF4-FFF2-40B4-BE49-F238E27FC236}">
                <a16:creationId xmlns:a16="http://schemas.microsoft.com/office/drawing/2014/main" xmlns="" id="{7F65A617-60B5-469C-98AA-C00B6E54EC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912" end="2120.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0203" y="3373451"/>
            <a:ext cx="406400" cy="406400"/>
          </a:xfrm>
          <a:prstGeom prst="rect">
            <a:avLst/>
          </a:prstGeom>
        </p:spPr>
      </p:pic>
      <p:pic>
        <p:nvPicPr>
          <p:cNvPr id="18" name="Tập đếm _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4151EA29-9AE6-4C52-AFB8-1A74ED234D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28607" end="151370.855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0638" y="4295409"/>
            <a:ext cx="4166402" cy="2343601"/>
          </a:xfrm>
          <a:prstGeom prst="rect">
            <a:avLst/>
          </a:prstGeom>
        </p:spPr>
      </p:pic>
      <p:pic>
        <p:nvPicPr>
          <p:cNvPr id="19" name="lỜI 4">
            <a:hlinkClick r:id="" action="ppaction://media"/>
            <a:extLst>
              <a:ext uri="{FF2B5EF4-FFF2-40B4-BE49-F238E27FC236}">
                <a16:creationId xmlns:a16="http://schemas.microsoft.com/office/drawing/2014/main" xmlns="" id="{A7096465-69A2-48C4-828F-C54CE7F173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747" end="2232.607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98070" y="3950518"/>
            <a:ext cx="406400" cy="406400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xmlns="" id="{78B0361A-362E-4070-BDF5-BD8BC5F46BC4}"/>
              </a:ext>
            </a:extLst>
          </p:cNvPr>
          <p:cNvGrpSpPr/>
          <p:nvPr/>
        </p:nvGrpSpPr>
        <p:grpSpPr>
          <a:xfrm>
            <a:off x="3263219" y="4440216"/>
            <a:ext cx="2170523" cy="2120082"/>
            <a:chOff x="5943600" y="4356918"/>
            <a:chExt cx="2170523" cy="212008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xmlns="" id="{76CDA238-E928-4441-99CD-F35FECA40FBD}"/>
                </a:ext>
              </a:extLst>
            </p:cNvPr>
            <p:cNvGrpSpPr/>
            <p:nvPr/>
          </p:nvGrpSpPr>
          <p:grpSpPr>
            <a:xfrm>
              <a:off x="6349201" y="4356918"/>
              <a:ext cx="1329860" cy="1358082"/>
              <a:chOff x="6349200" y="4356918"/>
              <a:chExt cx="1271430" cy="1358082"/>
            </a:xfrm>
          </p:grpSpPr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xmlns="" id="{62D12D15-F18A-4484-B843-04FE4033DDE0}"/>
                  </a:ext>
                </a:extLst>
              </p:cNvPr>
              <p:cNvSpPr/>
              <p:nvPr/>
            </p:nvSpPr>
            <p:spPr>
              <a:xfrm>
                <a:off x="6546470" y="4356918"/>
                <a:ext cx="728520" cy="762000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Đường nối Thẳng 21">
                <a:extLst>
                  <a:ext uri="{FF2B5EF4-FFF2-40B4-BE49-F238E27FC236}">
                    <a16:creationId xmlns:a16="http://schemas.microsoft.com/office/drawing/2014/main" xmlns="" id="{3A9A6A86-CF03-4582-978B-0C15D25B1C06}"/>
                  </a:ext>
                </a:extLst>
              </p:cNvPr>
              <p:cNvCxnSpPr>
                <a:cxnSpLocks/>
                <a:stCxn id="20" idx="2"/>
              </p:cNvCxnSpPr>
              <p:nvPr/>
            </p:nvCxnSpPr>
            <p:spPr>
              <a:xfrm flipH="1">
                <a:off x="6349200" y="5118918"/>
                <a:ext cx="561530" cy="59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Đường nối Thẳng 22">
                <a:extLst>
                  <a:ext uri="{FF2B5EF4-FFF2-40B4-BE49-F238E27FC236}">
                    <a16:creationId xmlns:a16="http://schemas.microsoft.com/office/drawing/2014/main" xmlns="" id="{4131D7DB-9268-4B91-AB83-1C39C1A26A3E}"/>
                  </a:ext>
                </a:extLst>
              </p:cNvPr>
              <p:cNvCxnSpPr>
                <a:cxnSpLocks/>
                <a:stCxn id="20" idx="2"/>
              </p:cNvCxnSpPr>
              <p:nvPr/>
            </p:nvCxnSpPr>
            <p:spPr>
              <a:xfrm>
                <a:off x="6910730" y="5118918"/>
                <a:ext cx="709900" cy="59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xmlns="" id="{D00554D8-5B84-4732-9B14-F053C34A4A7F}"/>
                </a:ext>
              </a:extLst>
            </p:cNvPr>
            <p:cNvSpPr/>
            <p:nvPr/>
          </p:nvSpPr>
          <p:spPr>
            <a:xfrm>
              <a:off x="5943600" y="5715000"/>
              <a:ext cx="762000" cy="762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xmlns="" id="{EC0C8B94-5FF9-4B1C-AFE5-64CBC040F482}"/>
                </a:ext>
              </a:extLst>
            </p:cNvPr>
            <p:cNvSpPr/>
            <p:nvPr/>
          </p:nvSpPr>
          <p:spPr>
            <a:xfrm>
              <a:off x="7352123" y="5715000"/>
              <a:ext cx="762000" cy="762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214A1E09-1474-406C-9A6A-8B7B27610572}"/>
              </a:ext>
            </a:extLst>
          </p:cNvPr>
          <p:cNvGrpSpPr/>
          <p:nvPr/>
        </p:nvGrpSpPr>
        <p:grpSpPr>
          <a:xfrm>
            <a:off x="7429621" y="4374852"/>
            <a:ext cx="2170523" cy="2120082"/>
            <a:chOff x="5943600" y="4356918"/>
            <a:chExt cx="2170523" cy="2120082"/>
          </a:xfrm>
        </p:grpSpPr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xmlns="" id="{4205CC7B-A805-4148-88E8-C2406E2CC42E}"/>
                </a:ext>
              </a:extLst>
            </p:cNvPr>
            <p:cNvGrpSpPr/>
            <p:nvPr/>
          </p:nvGrpSpPr>
          <p:grpSpPr>
            <a:xfrm>
              <a:off x="6349201" y="4356918"/>
              <a:ext cx="1329860" cy="1358082"/>
              <a:chOff x="6349200" y="4356918"/>
              <a:chExt cx="1271430" cy="1358082"/>
            </a:xfrm>
          </p:grpSpPr>
          <p:sp>
            <p:nvSpPr>
              <p:cNvPr id="38" name="Hình chữ nhật 37">
                <a:extLst>
                  <a:ext uri="{FF2B5EF4-FFF2-40B4-BE49-F238E27FC236}">
                    <a16:creationId xmlns:a16="http://schemas.microsoft.com/office/drawing/2014/main" xmlns="" id="{A26DDD5A-8B8E-4C06-9EE1-0FC2BB158D42}"/>
                  </a:ext>
                </a:extLst>
              </p:cNvPr>
              <p:cNvSpPr/>
              <p:nvPr/>
            </p:nvSpPr>
            <p:spPr>
              <a:xfrm>
                <a:off x="6546470" y="4356918"/>
                <a:ext cx="728520" cy="762000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9" name="Đường nối Thẳng 38">
                <a:extLst>
                  <a:ext uri="{FF2B5EF4-FFF2-40B4-BE49-F238E27FC236}">
                    <a16:creationId xmlns:a16="http://schemas.microsoft.com/office/drawing/2014/main" xmlns="" id="{5AA6B3C9-AEA6-41B6-A14F-54A0075AFD6E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 flipH="1">
                <a:off x="6349200" y="5118918"/>
                <a:ext cx="561530" cy="59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Đường nối Thẳng 39">
                <a:extLst>
                  <a:ext uri="{FF2B5EF4-FFF2-40B4-BE49-F238E27FC236}">
                    <a16:creationId xmlns:a16="http://schemas.microsoft.com/office/drawing/2014/main" xmlns="" id="{0D1FD947-F495-4BAE-AD5E-389399382F25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>
                <a:off x="6910730" y="5118918"/>
                <a:ext cx="709900" cy="59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78C59399-737A-4025-B2DC-C744DE4CD974}"/>
                </a:ext>
              </a:extLst>
            </p:cNvPr>
            <p:cNvSpPr/>
            <p:nvPr/>
          </p:nvSpPr>
          <p:spPr>
            <a:xfrm>
              <a:off x="5943600" y="5715000"/>
              <a:ext cx="762000" cy="762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Hình chữ nhật 36">
              <a:extLst>
                <a:ext uri="{FF2B5EF4-FFF2-40B4-BE49-F238E27FC236}">
                  <a16:creationId xmlns:a16="http://schemas.microsoft.com/office/drawing/2014/main" xmlns="" id="{57F84F26-0478-4CB4-A636-0608DD62604F}"/>
                </a:ext>
              </a:extLst>
            </p:cNvPr>
            <p:cNvSpPr/>
            <p:nvPr/>
          </p:nvSpPr>
          <p:spPr>
            <a:xfrm>
              <a:off x="7352123" y="5715000"/>
              <a:ext cx="762000" cy="762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80DA26B7-872A-40A7-AF8F-3FA33F68E862}"/>
              </a:ext>
            </a:extLst>
          </p:cNvPr>
          <p:cNvSpPr/>
          <p:nvPr/>
        </p:nvSpPr>
        <p:spPr>
          <a:xfrm>
            <a:off x="3869844" y="4430701"/>
            <a:ext cx="742524" cy="762000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xmlns="" id="{18A6A642-91FA-4FE8-A460-AF0CF95991C1}"/>
              </a:ext>
            </a:extLst>
          </p:cNvPr>
          <p:cNvSpPr/>
          <p:nvPr/>
        </p:nvSpPr>
        <p:spPr>
          <a:xfrm>
            <a:off x="7426162" y="5756416"/>
            <a:ext cx="742524" cy="762000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Tập đếm _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9745F516-32A8-4CF2-A7A1-76A8C86802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32021" end="147370.855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19830" y="4295409"/>
            <a:ext cx="4166402" cy="2343601"/>
          </a:xfrm>
          <a:prstGeom prst="rect">
            <a:avLst/>
          </a:prstGeom>
        </p:spPr>
      </p:pic>
      <p:pic>
        <p:nvPicPr>
          <p:cNvPr id="43" name="lỜI 6">
            <a:hlinkClick r:id="" action="ppaction://media"/>
            <a:extLst>
              <a:ext uri="{FF2B5EF4-FFF2-40B4-BE49-F238E27FC236}">
                <a16:creationId xmlns:a16="http://schemas.microsoft.com/office/drawing/2014/main" xmlns="" id="{B63ED220-3F47-40DD-BD3E-F8B3D9A2C0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664" end="1915.74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92994" y="4504238"/>
            <a:ext cx="406400" cy="406400"/>
          </a:xfrm>
          <a:prstGeom prst="rect">
            <a:avLst/>
          </a:prstGeom>
        </p:spPr>
      </p:pic>
      <p:grpSp>
        <p:nvGrpSpPr>
          <p:cNvPr id="44" name="Nhóm 43">
            <a:extLst>
              <a:ext uri="{FF2B5EF4-FFF2-40B4-BE49-F238E27FC236}">
                <a16:creationId xmlns:a16="http://schemas.microsoft.com/office/drawing/2014/main" xmlns="" id="{9DFF6DB2-C780-4C79-BC03-024BFE78DC7C}"/>
              </a:ext>
            </a:extLst>
          </p:cNvPr>
          <p:cNvGrpSpPr/>
          <p:nvPr/>
        </p:nvGrpSpPr>
        <p:grpSpPr>
          <a:xfrm>
            <a:off x="3345558" y="4378411"/>
            <a:ext cx="2170523" cy="2120082"/>
            <a:chOff x="5943600" y="4356918"/>
            <a:chExt cx="2170523" cy="2120082"/>
          </a:xfrm>
        </p:grpSpPr>
        <p:grpSp>
          <p:nvGrpSpPr>
            <p:cNvPr id="45" name="Nhóm 44">
              <a:extLst>
                <a:ext uri="{FF2B5EF4-FFF2-40B4-BE49-F238E27FC236}">
                  <a16:creationId xmlns:a16="http://schemas.microsoft.com/office/drawing/2014/main" xmlns="" id="{987387CE-FFE2-43C9-955B-9A2246C540D8}"/>
                </a:ext>
              </a:extLst>
            </p:cNvPr>
            <p:cNvGrpSpPr/>
            <p:nvPr/>
          </p:nvGrpSpPr>
          <p:grpSpPr>
            <a:xfrm>
              <a:off x="6349201" y="4356918"/>
              <a:ext cx="1329860" cy="1358082"/>
              <a:chOff x="6349200" y="4356918"/>
              <a:chExt cx="1271430" cy="1358082"/>
            </a:xfrm>
          </p:grpSpPr>
          <p:sp>
            <p:nvSpPr>
              <p:cNvPr id="48" name="Hình chữ nhật 47">
                <a:extLst>
                  <a:ext uri="{FF2B5EF4-FFF2-40B4-BE49-F238E27FC236}">
                    <a16:creationId xmlns:a16="http://schemas.microsoft.com/office/drawing/2014/main" xmlns="" id="{4E989179-702C-4072-B8AA-DB0ACFC832D6}"/>
                  </a:ext>
                </a:extLst>
              </p:cNvPr>
              <p:cNvSpPr/>
              <p:nvPr/>
            </p:nvSpPr>
            <p:spPr>
              <a:xfrm>
                <a:off x="6546470" y="4356918"/>
                <a:ext cx="728520" cy="762000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9" name="Đường nối Thẳng 48">
                <a:extLst>
                  <a:ext uri="{FF2B5EF4-FFF2-40B4-BE49-F238E27FC236}">
                    <a16:creationId xmlns:a16="http://schemas.microsoft.com/office/drawing/2014/main" xmlns="" id="{BDD09BE8-9481-4D93-AD3C-93157871CD1F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 flipH="1">
                <a:off x="6349200" y="5118918"/>
                <a:ext cx="561530" cy="59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Đường nối Thẳng 49">
                <a:extLst>
                  <a:ext uri="{FF2B5EF4-FFF2-40B4-BE49-F238E27FC236}">
                    <a16:creationId xmlns:a16="http://schemas.microsoft.com/office/drawing/2014/main" xmlns="" id="{07DED74A-D9B0-4126-8344-B8978A266637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6910730" y="5118918"/>
                <a:ext cx="709900" cy="59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xmlns="" id="{862D8A2E-A334-4796-8438-AF20D33F5A28}"/>
                </a:ext>
              </a:extLst>
            </p:cNvPr>
            <p:cNvSpPr/>
            <p:nvPr/>
          </p:nvSpPr>
          <p:spPr>
            <a:xfrm>
              <a:off x="5943600" y="5715000"/>
              <a:ext cx="762000" cy="762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Hình chữ nhật 46">
              <a:extLst>
                <a:ext uri="{FF2B5EF4-FFF2-40B4-BE49-F238E27FC236}">
                  <a16:creationId xmlns:a16="http://schemas.microsoft.com/office/drawing/2014/main" xmlns="" id="{C4453465-CAA5-43F5-BE5B-F2EE2E1464C8}"/>
                </a:ext>
              </a:extLst>
            </p:cNvPr>
            <p:cNvSpPr/>
            <p:nvPr/>
          </p:nvSpPr>
          <p:spPr>
            <a:xfrm>
              <a:off x="7352123" y="5715000"/>
              <a:ext cx="762000" cy="762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xmlns="" id="{4B8C607B-0E16-4D23-AFA3-FE2299E26278}"/>
              </a:ext>
            </a:extLst>
          </p:cNvPr>
          <p:cNvGrpSpPr/>
          <p:nvPr/>
        </p:nvGrpSpPr>
        <p:grpSpPr>
          <a:xfrm>
            <a:off x="7407588" y="4392438"/>
            <a:ext cx="2170523" cy="2120082"/>
            <a:chOff x="5943600" y="4356918"/>
            <a:chExt cx="2170523" cy="2120082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657946D5-7D5F-4D3E-8C89-C7B856E49F3C}"/>
                </a:ext>
              </a:extLst>
            </p:cNvPr>
            <p:cNvGrpSpPr/>
            <p:nvPr/>
          </p:nvGrpSpPr>
          <p:grpSpPr>
            <a:xfrm>
              <a:off x="6349201" y="4356918"/>
              <a:ext cx="1329860" cy="1358082"/>
              <a:chOff x="6349200" y="4356918"/>
              <a:chExt cx="1271430" cy="1358082"/>
            </a:xfrm>
          </p:grpSpPr>
          <p:sp>
            <p:nvSpPr>
              <p:cNvPr id="55" name="Hình chữ nhật 54">
                <a:extLst>
                  <a:ext uri="{FF2B5EF4-FFF2-40B4-BE49-F238E27FC236}">
                    <a16:creationId xmlns:a16="http://schemas.microsoft.com/office/drawing/2014/main" xmlns="" id="{05693082-A797-4DAA-9DF2-E807B5DB2031}"/>
                  </a:ext>
                </a:extLst>
              </p:cNvPr>
              <p:cNvSpPr/>
              <p:nvPr/>
            </p:nvSpPr>
            <p:spPr>
              <a:xfrm>
                <a:off x="6546470" y="4356918"/>
                <a:ext cx="728520" cy="762000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6" name="Đường nối Thẳng 55">
                <a:extLst>
                  <a:ext uri="{FF2B5EF4-FFF2-40B4-BE49-F238E27FC236}">
                    <a16:creationId xmlns:a16="http://schemas.microsoft.com/office/drawing/2014/main" xmlns="" id="{4B6AE3F1-A739-4012-B31F-F89BCB20E5B0}"/>
                  </a:ext>
                </a:extLst>
              </p:cNvPr>
              <p:cNvCxnSpPr>
                <a:cxnSpLocks/>
                <a:stCxn id="55" idx="2"/>
              </p:cNvCxnSpPr>
              <p:nvPr/>
            </p:nvCxnSpPr>
            <p:spPr>
              <a:xfrm flipH="1">
                <a:off x="6349200" y="5118918"/>
                <a:ext cx="561530" cy="59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Đường nối Thẳng 56">
                <a:extLst>
                  <a:ext uri="{FF2B5EF4-FFF2-40B4-BE49-F238E27FC236}">
                    <a16:creationId xmlns:a16="http://schemas.microsoft.com/office/drawing/2014/main" xmlns="" id="{0EB9B73E-E4CD-406F-B322-E9D74B06F09D}"/>
                  </a:ext>
                </a:extLst>
              </p:cNvPr>
              <p:cNvCxnSpPr>
                <a:cxnSpLocks/>
                <a:stCxn id="55" idx="2"/>
              </p:cNvCxnSpPr>
              <p:nvPr/>
            </p:nvCxnSpPr>
            <p:spPr>
              <a:xfrm>
                <a:off x="6910730" y="5118918"/>
                <a:ext cx="709900" cy="59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" name="Hình chữ nhật 52">
              <a:extLst>
                <a:ext uri="{FF2B5EF4-FFF2-40B4-BE49-F238E27FC236}">
                  <a16:creationId xmlns:a16="http://schemas.microsoft.com/office/drawing/2014/main" xmlns="" id="{755DD229-84DD-444B-BDA0-04B1F3293904}"/>
                </a:ext>
              </a:extLst>
            </p:cNvPr>
            <p:cNvSpPr/>
            <p:nvPr/>
          </p:nvSpPr>
          <p:spPr>
            <a:xfrm>
              <a:off x="5943600" y="5715000"/>
              <a:ext cx="762000" cy="762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Hình chữ nhật 53">
              <a:extLst>
                <a:ext uri="{FF2B5EF4-FFF2-40B4-BE49-F238E27FC236}">
                  <a16:creationId xmlns:a16="http://schemas.microsoft.com/office/drawing/2014/main" xmlns="" id="{853C3645-86E6-4BFA-B950-84506CA5637B}"/>
                </a:ext>
              </a:extLst>
            </p:cNvPr>
            <p:cNvSpPr/>
            <p:nvPr/>
          </p:nvSpPr>
          <p:spPr>
            <a:xfrm>
              <a:off x="7352123" y="5715000"/>
              <a:ext cx="762000" cy="762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675D84D-3157-40D8-8EA3-045178FA66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end="291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7003" y="4989501"/>
            <a:ext cx="406400" cy="406400"/>
          </a:xfrm>
          <a:prstGeom prst="rect">
            <a:avLst/>
          </a:prstGeom>
        </p:spPr>
      </p:pic>
      <p:pic>
        <p:nvPicPr>
          <p:cNvPr id="1026" name="Picture 2" descr="Pokemon GIF">
            <a:extLst>
              <a:ext uri="{FF2B5EF4-FFF2-40B4-BE49-F238E27FC236}">
                <a16:creationId xmlns:a16="http://schemas.microsoft.com/office/drawing/2014/main" xmlns="" id="{10425C53-3494-47D9-97EA-7B4B5D818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r="8694"/>
          <a:stretch/>
        </p:blipFill>
        <p:spPr bwMode="auto">
          <a:xfrm>
            <a:off x="8082283" y="21176"/>
            <a:ext cx="4109717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736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3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6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649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5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483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9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06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69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21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5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18385 0.254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15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5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16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63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2" grpId="0" animBg="1"/>
      <p:bldP spid="8" grpId="0" animBg="1"/>
      <p:bldP spid="9" grpId="0" animBg="1"/>
      <p:bldP spid="10" grpId="0" animBg="1"/>
      <p:bldP spid="6" grpId="0" animBg="1"/>
      <p:bldP spid="6" grpId="1" animBg="1"/>
      <p:bldP spid="41" grpId="0" animBg="1"/>
      <p:bldP spid="4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C:\Users\Administrator\Desktop\d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6199"/>
            <a:ext cx="12192000" cy="6858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1900" y="4748547"/>
            <a:ext cx="2442934" cy="1881340"/>
          </a:xfrm>
          <a:prstGeom prst="rect">
            <a:avLst/>
          </a:prstGeom>
          <a:noFill/>
        </p:spPr>
      </p:pic>
      <p:pic>
        <p:nvPicPr>
          <p:cNvPr id="23" name="Picture 4" descr="C:\Users\Administrator\Desktop\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0133" y="5763920"/>
            <a:ext cx="5156129" cy="935989"/>
          </a:xfrm>
          <a:prstGeom prst="rect">
            <a:avLst/>
          </a:prstGeom>
          <a:noFill/>
        </p:spPr>
      </p:pic>
      <p:pic>
        <p:nvPicPr>
          <p:cNvPr id="24" name="Picture 5" descr="C:\Users\Administrator\Desktop\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2230" y="928670"/>
            <a:ext cx="500066" cy="5317798"/>
          </a:xfrm>
          <a:prstGeom prst="rect">
            <a:avLst/>
          </a:prstGeom>
          <a:noFill/>
        </p:spPr>
      </p:pic>
      <p:pic>
        <p:nvPicPr>
          <p:cNvPr id="25" name="Picture 6" descr="C:\Users\Administrator\Desktop\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9865" y="306367"/>
            <a:ext cx="3229165" cy="1038949"/>
          </a:xfrm>
          <a:prstGeom prst="rect">
            <a:avLst/>
          </a:prstGeom>
          <a:noFill/>
        </p:spPr>
      </p:pic>
      <p:pic>
        <p:nvPicPr>
          <p:cNvPr id="26" name="Picture 7" descr="C:\Users\Administrator\Desktop\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52597" y="214290"/>
            <a:ext cx="4417871" cy="1441424"/>
          </a:xfrm>
          <a:prstGeom prst="rect">
            <a:avLst/>
          </a:prstGeom>
          <a:noFill/>
        </p:spPr>
      </p:pic>
      <p:pic>
        <p:nvPicPr>
          <p:cNvPr id="27" name="Picture 8" descr="C:\Users\Administrator\Desktop\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41756" y="1612571"/>
            <a:ext cx="481352" cy="4143403"/>
          </a:xfrm>
          <a:prstGeom prst="rect">
            <a:avLst/>
          </a:prstGeom>
          <a:noFill/>
        </p:spPr>
      </p:pic>
      <p:pic>
        <p:nvPicPr>
          <p:cNvPr id="28" name="Picture 9" descr="C:\Users\Administrator\Desktop\7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24035" y="5146371"/>
            <a:ext cx="2770529" cy="1357185"/>
          </a:xfrm>
          <a:prstGeom prst="rect">
            <a:avLst/>
          </a:prstGeom>
          <a:noFill/>
        </p:spPr>
      </p:pic>
      <p:pic>
        <p:nvPicPr>
          <p:cNvPr id="29" name="Picture 2" descr="C:\Users\Administrator\Desktop\云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67306" y="4286257"/>
            <a:ext cx="1428760" cy="519549"/>
          </a:xfrm>
          <a:prstGeom prst="rect">
            <a:avLst/>
          </a:prstGeom>
          <a:noFill/>
        </p:spPr>
      </p:pic>
      <p:pic>
        <p:nvPicPr>
          <p:cNvPr id="30" name="Picture 2" descr="C:\Users\Administrator\Desktop\云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95600" y="3352801"/>
            <a:ext cx="1214446" cy="521271"/>
          </a:xfrm>
          <a:prstGeom prst="rect">
            <a:avLst/>
          </a:prstGeom>
          <a:noFill/>
        </p:spPr>
      </p:pic>
      <p:pic>
        <p:nvPicPr>
          <p:cNvPr id="31" name="Picture 2" descr="C:\Users\Administrator\Desktop\云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38810" y="2273004"/>
            <a:ext cx="1643074" cy="597480"/>
          </a:xfrm>
          <a:prstGeom prst="rect">
            <a:avLst/>
          </a:prstGeom>
          <a:noFill/>
        </p:spPr>
      </p:pic>
      <p:pic>
        <p:nvPicPr>
          <p:cNvPr id="32" name="Picture 4" descr="C:\Users\Administrator\Desktop\y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636147">
            <a:off x="6736260" y="4786342"/>
            <a:ext cx="853440" cy="8265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120185" y="1645936"/>
            <a:ext cx="11951630" cy="2123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altLang="zh-CN" sz="66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Xin </a:t>
            </a:r>
            <a:r>
              <a:rPr lang="en-US" altLang="zh-CN" sz="66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cảm</a:t>
            </a:r>
            <a:r>
              <a:rPr lang="en-US" altLang="zh-CN" sz="66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ơn</a:t>
            </a:r>
            <a:r>
              <a:rPr lang="en-US" altLang="zh-CN" sz="66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66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thầy</a:t>
            </a:r>
            <a:r>
              <a:rPr lang="en-US" altLang="zh-CN" sz="66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cô</a:t>
            </a:r>
            <a:endParaRPr lang="en-US" altLang="zh-CN" sz="66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方正琥珀简体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6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66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lắng</a:t>
            </a:r>
            <a:r>
              <a:rPr lang="en-US" altLang="zh-CN" sz="66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方正琥珀简体" panose="03000509000000000000" pitchFamily="65" charset="-122"/>
                <a:cs typeface="Times New Roman" panose="02020603050405020304" pitchFamily="18" charset="0"/>
              </a:rPr>
              <a:t>nghe</a:t>
            </a:r>
            <a:endParaRPr lang="zh-CN" altLang="en-US" sz="66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方正琥珀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1AD9A5D-FF7A-4C94-A6E8-68A281FE4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31458" r="57130" b="51667"/>
          <a:stretch/>
        </p:blipFill>
        <p:spPr bwMode="auto">
          <a:xfrm>
            <a:off x="5080" y="152400"/>
            <a:ext cx="4343401" cy="18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6A1FA8DA-65A6-4491-9670-5768D6E3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2048961"/>
            <a:ext cx="5410200" cy="914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Gộp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685800"/>
            <a:ext cx="12192000" cy="480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2057400"/>
            <a:ext cx="1295400" cy="1219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6600" y="2057400"/>
            <a:ext cx="1295400" cy="1219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78991" y="2057400"/>
            <a:ext cx="1295400" cy="1219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15200" y="2057400"/>
            <a:ext cx="1295400" cy="1219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836925" y="2057400"/>
            <a:ext cx="1295400" cy="1219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676400" y="1715069"/>
            <a:ext cx="8610600" cy="2133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2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9F2B097B-32F5-4502-BE15-1D05FB0D8BEB}"/>
              </a:ext>
            </a:extLst>
          </p:cNvPr>
          <p:cNvSpPr txBox="1"/>
          <p:nvPr/>
        </p:nvSpPr>
        <p:spPr>
          <a:xfrm>
            <a:off x="4267200" y="1752600"/>
            <a:ext cx="3048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+</a:t>
            </a: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xmlns="" id="{428DFDEE-37AA-4308-A3EB-3F99351B9C25}"/>
              </a:ext>
            </a:extLst>
          </p:cNvPr>
          <p:cNvCxnSpPr>
            <a:cxnSpLocks/>
          </p:cNvCxnSpPr>
          <p:nvPr/>
        </p:nvCxnSpPr>
        <p:spPr>
          <a:xfrm>
            <a:off x="5105400" y="3200400"/>
            <a:ext cx="1332000" cy="0"/>
          </a:xfrm>
          <a:prstGeom prst="line">
            <a:avLst/>
          </a:prstGeom>
          <a:ln w="273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D2F10EF1-AB1E-4A34-80B1-9AE3295E9D19}"/>
              </a:ext>
            </a:extLst>
          </p:cNvPr>
          <p:cNvCxnSpPr>
            <a:cxnSpLocks/>
          </p:cNvCxnSpPr>
          <p:nvPr/>
        </p:nvCxnSpPr>
        <p:spPr>
          <a:xfrm rot="5400000">
            <a:off x="5125200" y="3200400"/>
            <a:ext cx="1332000" cy="0"/>
          </a:xfrm>
          <a:prstGeom prst="line">
            <a:avLst/>
          </a:prstGeom>
          <a:ln w="273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650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685800"/>
            <a:ext cx="12115800" cy="510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2057400"/>
            <a:ext cx="1295400" cy="1219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6600" y="2057400"/>
            <a:ext cx="1295400" cy="1219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78991" y="2057400"/>
            <a:ext cx="1295400" cy="1219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15200" y="2057400"/>
            <a:ext cx="1295400" cy="1219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836925" y="2057400"/>
            <a:ext cx="1295400" cy="1219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676400" y="1715069"/>
            <a:ext cx="8610600" cy="2133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77085" y="4143551"/>
            <a:ext cx="152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B6397D5A-93C6-4925-A4E8-38DE5BB8A06B}"/>
              </a:ext>
            </a:extLst>
          </p:cNvPr>
          <p:cNvSpPr txBox="1"/>
          <p:nvPr/>
        </p:nvSpPr>
        <p:spPr>
          <a:xfrm>
            <a:off x="4129747" y="4150574"/>
            <a:ext cx="152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76561B3E-5D0C-488C-9EAD-43FF3EE36E05}"/>
              </a:ext>
            </a:extLst>
          </p:cNvPr>
          <p:cNvSpPr txBox="1"/>
          <p:nvPr/>
        </p:nvSpPr>
        <p:spPr>
          <a:xfrm>
            <a:off x="5147926" y="4157597"/>
            <a:ext cx="152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7C087CB5-EF1F-4C60-B059-EEAEE790EAF3}"/>
              </a:ext>
            </a:extLst>
          </p:cNvPr>
          <p:cNvSpPr txBox="1"/>
          <p:nvPr/>
        </p:nvSpPr>
        <p:spPr>
          <a:xfrm>
            <a:off x="6125015" y="4191000"/>
            <a:ext cx="152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xmlns="" id="{41DFC9F6-7B2E-4EDD-917C-9BB69052BB12}"/>
              </a:ext>
            </a:extLst>
          </p:cNvPr>
          <p:cNvSpPr txBox="1"/>
          <p:nvPr/>
        </p:nvSpPr>
        <p:spPr>
          <a:xfrm>
            <a:off x="7084325" y="4143550"/>
            <a:ext cx="152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xmlns="" id="{84063F62-9BA1-47D0-80C2-66035CF05B51}"/>
              </a:ext>
            </a:extLst>
          </p:cNvPr>
          <p:cNvSpPr txBox="1"/>
          <p:nvPr/>
        </p:nvSpPr>
        <p:spPr>
          <a:xfrm>
            <a:off x="6066146" y="4198219"/>
            <a:ext cx="152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xmlns="" id="{2435831E-8686-4279-B3BE-B1A181A1D9B4}"/>
              </a:ext>
            </a:extLst>
          </p:cNvPr>
          <p:cNvSpPr txBox="1"/>
          <p:nvPr/>
        </p:nvSpPr>
        <p:spPr>
          <a:xfrm>
            <a:off x="4129747" y="4121775"/>
            <a:ext cx="152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0267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" y="1143000"/>
            <a:ext cx="12115800" cy="4229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297291" y="2411286"/>
            <a:ext cx="3810000" cy="60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 + 3 = 4</a:t>
            </a:r>
            <a:endParaRPr lang="vi-VN" sz="5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7" y="1485900"/>
            <a:ext cx="6213635" cy="2495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750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896F302C-373E-42BF-9BE0-A2C0065F35BB}"/>
              </a:ext>
            </a:extLst>
          </p:cNvPr>
          <p:cNvGrpSpPr/>
          <p:nvPr/>
        </p:nvGrpSpPr>
        <p:grpSpPr>
          <a:xfrm>
            <a:off x="609600" y="1125145"/>
            <a:ext cx="5660571" cy="1303503"/>
            <a:chOff x="21771" y="1181669"/>
            <a:chExt cx="6379029" cy="14853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11D44193-A54E-4CB7-A0B9-A0E55C881FB6}"/>
                </a:ext>
              </a:extLst>
            </p:cNvPr>
            <p:cNvSpPr/>
            <p:nvPr/>
          </p:nvSpPr>
          <p:spPr>
            <a:xfrm>
              <a:off x="174171" y="1524001"/>
              <a:ext cx="864000" cy="8006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224ABD95-AF4F-4A0E-AB87-704D8B78ACD5}"/>
                </a:ext>
              </a:extLst>
            </p:cNvPr>
            <p:cNvSpPr/>
            <p:nvPr/>
          </p:nvSpPr>
          <p:spPr>
            <a:xfrm>
              <a:off x="1241050" y="1539877"/>
              <a:ext cx="864000" cy="8006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6E60492F-DC35-40B4-B676-5AD82D536050}"/>
                </a:ext>
              </a:extLst>
            </p:cNvPr>
            <p:cNvSpPr/>
            <p:nvPr/>
          </p:nvSpPr>
          <p:spPr>
            <a:xfrm>
              <a:off x="2359991" y="1539877"/>
              <a:ext cx="892628" cy="8006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B660B066-8A1D-401C-8813-9A74F391433C}"/>
                </a:ext>
              </a:extLst>
            </p:cNvPr>
            <p:cNvSpPr/>
            <p:nvPr/>
          </p:nvSpPr>
          <p:spPr>
            <a:xfrm>
              <a:off x="4103847" y="1524000"/>
              <a:ext cx="892629" cy="80066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03BC2768-15A6-463A-BD7E-368240E821F5}"/>
                </a:ext>
              </a:extLst>
            </p:cNvPr>
            <p:cNvSpPr/>
            <p:nvPr/>
          </p:nvSpPr>
          <p:spPr>
            <a:xfrm>
              <a:off x="5192337" y="1539877"/>
              <a:ext cx="892629" cy="80066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431D84C2-0ACC-4C0B-B83B-0348F64214E6}"/>
                </a:ext>
              </a:extLst>
            </p:cNvPr>
            <p:cNvSpPr/>
            <p:nvPr/>
          </p:nvSpPr>
          <p:spPr>
            <a:xfrm>
              <a:off x="21771" y="1181669"/>
              <a:ext cx="6379029" cy="1485332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819E3881-7F64-4B5D-845E-D4BEA12DA497}"/>
              </a:ext>
            </a:extLst>
          </p:cNvPr>
          <p:cNvSpPr/>
          <p:nvPr/>
        </p:nvSpPr>
        <p:spPr>
          <a:xfrm>
            <a:off x="533400" y="4016707"/>
            <a:ext cx="5667607" cy="24602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2CA3BA9-8AB0-4926-958D-D0B79C184755}"/>
              </a:ext>
            </a:extLst>
          </p:cNvPr>
          <p:cNvSpPr txBox="1">
            <a:spLocks/>
          </p:cNvSpPr>
          <p:nvPr/>
        </p:nvSpPr>
        <p:spPr>
          <a:xfrm>
            <a:off x="7592520" y="4570169"/>
            <a:ext cx="2915837" cy="60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+ 3 = 4</a:t>
            </a:r>
            <a:endParaRPr lang="vi-VN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CF19C196-A3F0-41C0-AD54-00D371C08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8" y="4212027"/>
            <a:ext cx="5640128" cy="22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1BC67E3-6AD3-4C70-975D-A2CCBE9B1652}"/>
              </a:ext>
            </a:extLst>
          </p:cNvPr>
          <p:cNvSpPr txBox="1">
            <a:spLocks/>
          </p:cNvSpPr>
          <p:nvPr/>
        </p:nvSpPr>
        <p:spPr>
          <a:xfrm>
            <a:off x="7774888" y="1183882"/>
            <a:ext cx="2733470" cy="60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+ 2 = 5</a:t>
            </a:r>
            <a:endParaRPr lang="vi-VN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36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00200" y="0"/>
            <a:ext cx="2895600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53077" r="27517" b="25000"/>
          <a:stretch/>
        </p:blipFill>
        <p:spPr bwMode="auto">
          <a:xfrm>
            <a:off x="0" y="851280"/>
            <a:ext cx="12221480" cy="433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57800" y="2133600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01400" y="2057400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7093" y="4119917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70693" y="4043717"/>
            <a:ext cx="685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15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143</Words>
  <Application>Microsoft Office PowerPoint</Application>
  <PresentationFormat>Widescreen</PresentationFormat>
  <Paragraphs>80</Paragraphs>
  <Slides>20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.VnAristote</vt:lpstr>
      <vt:lpstr>.VnTimeH</vt:lpstr>
      <vt:lpstr>Arial</vt:lpstr>
      <vt:lpstr>Calibri</vt:lpstr>
      <vt:lpstr>Calibri Light</vt:lpstr>
      <vt:lpstr>Palatino Linotype</vt:lpstr>
      <vt:lpstr>Tahoma</vt:lpstr>
      <vt:lpstr>Times New Roman</vt:lpstr>
      <vt:lpstr>方正琥珀简体</vt:lpstr>
      <vt:lpstr>等线</vt:lpstr>
      <vt:lpstr>Office Theme</vt:lpstr>
      <vt:lpstr>Giáo viên: Triệu Thị Hanh</vt:lpstr>
      <vt:lpstr>Chủ đề 3:  Phép cộng, phép trừ trong phạm vi 10.</vt:lpstr>
      <vt:lpstr>Gộp lại thì được mấy?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Computer</cp:lastModifiedBy>
  <cp:revision>100</cp:revision>
  <dcterms:created xsi:type="dcterms:W3CDTF">2020-08-12T02:36:41Z</dcterms:created>
  <dcterms:modified xsi:type="dcterms:W3CDTF">2020-11-03T09:30:08Z</dcterms:modified>
</cp:coreProperties>
</file>