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3" r:id="rId4"/>
  </p:sldMasterIdLst>
  <p:notesMasterIdLst>
    <p:notesMasterId r:id="rId22"/>
  </p:notesMasterIdLst>
  <p:sldIdLst>
    <p:sldId id="260" r:id="rId5"/>
    <p:sldId id="533" r:id="rId6"/>
    <p:sldId id="298" r:id="rId7"/>
    <p:sldId id="292" r:id="rId8"/>
    <p:sldId id="2636" r:id="rId9"/>
    <p:sldId id="329" r:id="rId10"/>
    <p:sldId id="308" r:id="rId11"/>
    <p:sldId id="288" r:id="rId12"/>
    <p:sldId id="336" r:id="rId13"/>
    <p:sldId id="337" r:id="rId14"/>
    <p:sldId id="2641" r:id="rId15"/>
    <p:sldId id="341" r:id="rId16"/>
    <p:sldId id="2637" r:id="rId17"/>
    <p:sldId id="2638" r:id="rId18"/>
    <p:sldId id="2639" r:id="rId19"/>
    <p:sldId id="2640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5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AC2B03-46A9-4F72-889A-E0BA38D4C4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0714B7-E0BE-4432-AF4A-6AAED0CD13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58E3E1C-9B09-49F8-9993-FB1236DA105B}"/>
              </a:ext>
            </a:extLst>
          </p:cNvPr>
          <p:cNvSpPr txBox="1"/>
          <p:nvPr userDrawn="1"/>
        </p:nvSpPr>
        <p:spPr>
          <a:xfrm>
            <a:off x="0" y="-2015820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6AF86C-D167-4BCD-87EF-22CFF2A1BA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5.gif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30D2F-1730-479D-AB94-59807C1FB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57" y="2124389"/>
            <a:ext cx="901066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id="{327049F9-D426-4802-B7B1-1D070A5B9EAD}"/>
              </a:ext>
            </a:extLst>
          </p:cNvPr>
          <p:cNvGrpSpPr/>
          <p:nvPr/>
        </p:nvGrpSpPr>
        <p:grpSpPr>
          <a:xfrm>
            <a:off x="1682496" y="522262"/>
            <a:ext cx="10232136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584117-E6A6-4E5E-B227-ED202AB95D14}"/>
              </a:ext>
            </a:extLst>
          </p:cNvPr>
          <p:cNvSpPr txBox="1"/>
          <p:nvPr/>
        </p:nvSpPr>
        <p:spPr>
          <a:xfrm>
            <a:off x="1545336" y="509346"/>
            <a:ext cx="10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62A47-5C62-41CE-B500-67A46CC519AC}"/>
              </a:ext>
            </a:extLst>
          </p:cNvPr>
          <p:cNvSpPr txBox="1"/>
          <p:nvPr/>
        </p:nvSpPr>
        <p:spPr>
          <a:xfrm>
            <a:off x="1984248" y="14630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C8A24-D1B2-4A07-9FDB-39F56626A767}"/>
              </a:ext>
            </a:extLst>
          </p:cNvPr>
          <p:cNvSpPr txBox="1"/>
          <p:nvPr/>
        </p:nvSpPr>
        <p:spPr>
          <a:xfrm>
            <a:off x="749808" y="195681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86B66-361F-47C2-AE78-C4A9BAA4C089}"/>
              </a:ext>
            </a:extLst>
          </p:cNvPr>
          <p:cNvSpPr txBox="1"/>
          <p:nvPr/>
        </p:nvSpPr>
        <p:spPr>
          <a:xfrm>
            <a:off x="2368296" y="194767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73C33-6489-4906-9EA6-63D8A70D95DD}"/>
              </a:ext>
            </a:extLst>
          </p:cNvPr>
          <p:cNvSpPr txBox="1"/>
          <p:nvPr/>
        </p:nvSpPr>
        <p:spPr>
          <a:xfrm>
            <a:off x="758952" y="2596896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D4BCA-C294-4E80-978D-3917A85A4875}"/>
              </a:ext>
            </a:extLst>
          </p:cNvPr>
          <p:cNvSpPr txBox="1"/>
          <p:nvPr/>
        </p:nvSpPr>
        <p:spPr>
          <a:xfrm>
            <a:off x="2834640" y="25877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A2E2B-1DE1-4D15-BA51-D1BB57B1F38B}"/>
              </a:ext>
            </a:extLst>
          </p:cNvPr>
          <p:cNvSpPr txBox="1"/>
          <p:nvPr/>
        </p:nvSpPr>
        <p:spPr>
          <a:xfrm>
            <a:off x="731520" y="32735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8F714-8474-4155-A168-C216E28170FD}"/>
              </a:ext>
            </a:extLst>
          </p:cNvPr>
          <p:cNvSpPr txBox="1"/>
          <p:nvPr/>
        </p:nvSpPr>
        <p:spPr>
          <a:xfrm>
            <a:off x="2258568" y="324612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B4B89-8911-4905-AD9C-DE2B353423F4}"/>
              </a:ext>
            </a:extLst>
          </p:cNvPr>
          <p:cNvSpPr txBox="1"/>
          <p:nvPr/>
        </p:nvSpPr>
        <p:spPr>
          <a:xfrm>
            <a:off x="3749040" y="3218688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05E1E-CE99-4C3A-BF2C-0F30D7FDA79C}"/>
              </a:ext>
            </a:extLst>
          </p:cNvPr>
          <p:cNvSpPr txBox="1"/>
          <p:nvPr/>
        </p:nvSpPr>
        <p:spPr>
          <a:xfrm>
            <a:off x="731520" y="3895344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2B89B2-3185-494D-B20D-CB13A6666EB2}"/>
              </a:ext>
            </a:extLst>
          </p:cNvPr>
          <p:cNvSpPr txBox="1"/>
          <p:nvPr/>
        </p:nvSpPr>
        <p:spPr>
          <a:xfrm>
            <a:off x="1673352" y="3886200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1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4" grpId="0" animBg="1"/>
      <p:bldP spid="44" grpId="1" animBg="1"/>
      <p:bldP spid="48" grpId="0" animBg="1"/>
      <p:bldP spid="48" grpId="1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1 </a:t>
            </a:r>
            <a:r>
              <a:rPr lang="en-US" sz="3600" dirty="0" err="1"/>
              <a:t>từ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,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995986" y="1347970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r: 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995986" y="286587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d: 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49AE8-6D83-4FF8-8921-648690A1C6F9}"/>
              </a:ext>
            </a:extLst>
          </p:cNvPr>
          <p:cNvSpPr/>
          <p:nvPr/>
        </p:nvSpPr>
        <p:spPr>
          <a:xfrm>
            <a:off x="1087426" y="428319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gi: 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895402" y="1951474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ươn: 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895402" y="3469378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ương: 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887A7-0ECD-4A42-A298-84673353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7" y="2423161"/>
            <a:ext cx="10599917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B0B477F-ECC2-4851-8BB3-6FD626E6029E}"/>
              </a:ext>
            </a:extLst>
          </p:cNvPr>
          <p:cNvSpPr txBox="1"/>
          <p:nvPr/>
        </p:nvSpPr>
        <p:spPr>
          <a:xfrm>
            <a:off x="3273740" y="1913625"/>
            <a:ext cx="6805100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lnSpc>
                <a:spcPct val="150000"/>
              </a:lnSpc>
            </a:pP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Xin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endParaRPr lang="en-US" sz="63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“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7" y="4258766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nội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dung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yêu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0EB84-B948-480A-8EA5-6CCA59973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740" y="1800794"/>
            <a:ext cx="6988528" cy="113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D3DB8-B326-408C-BA41-A7538D03B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7618" y="3154642"/>
            <a:ext cx="78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2699594" y="2135354"/>
            <a:ext cx="684033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2761170" y="1940534"/>
            <a:ext cx="66848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80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8000" b="1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8000" b="1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8000" b="1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65" y="-631125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5369524" y="3360760"/>
            <a:ext cx="6404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60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6000" b="1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60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2890" y="2208744"/>
            <a:ext cx="2399199" cy="769441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4400" b="1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44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C87F4-9771-4A0F-9FFA-37D7FCA51D9F}"/>
              </a:ext>
            </a:extLst>
          </p:cNvPr>
          <p:cNvSpPr txBox="1"/>
          <p:nvPr/>
        </p:nvSpPr>
        <p:spPr>
          <a:xfrm>
            <a:off x="109183" y="733425"/>
            <a:ext cx="5970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7D73F-42F6-4089-8C68-7A081A3B89EC}"/>
              </a:ext>
            </a:extLst>
          </p:cNvPr>
          <p:cNvSpPr txBox="1"/>
          <p:nvPr/>
        </p:nvSpPr>
        <p:spPr>
          <a:xfrm>
            <a:off x="2216975" y="3495165"/>
            <a:ext cx="2399199" cy="83099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8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48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khi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trình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bày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15B0BC-1CFE-434A-81EB-D98976C7FC3E}"/>
              </a:ext>
            </a:extLst>
          </p:cNvPr>
          <p:cNvSpPr/>
          <p:nvPr/>
        </p:nvSpPr>
        <p:spPr>
          <a:xfrm>
            <a:off x="4737979" y="2366710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3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83AEF-798A-4522-B61B-5A5A7ADB04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389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19426" y="1291379"/>
            <a:ext cx="6350168" cy="1634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265" b="1" dirty="0">
              <a:solidFill>
                <a:srgbClr val="9C1D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461</Words>
  <Application>Microsoft Office PowerPoint</Application>
  <PresentationFormat>Widescreen</PresentationFormat>
  <Paragraphs>72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Coiny</vt:lpstr>
      <vt:lpstr>Gloria Hallelujah</vt:lpstr>
      <vt:lpstr>HP001</vt:lpstr>
      <vt:lpstr>HP001 4 hàng</vt:lpstr>
      <vt:lpstr>HP001 5 hàng</vt:lpstr>
      <vt:lpstr>字魂59号-创粗黑</vt:lpstr>
      <vt:lpstr>字魂70号-灵悦黑体</vt:lpstr>
      <vt:lpstr>Office 主题</vt:lpstr>
      <vt:lpstr>1_Office Theme</vt:lpstr>
      <vt:lpstr>3_Office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35</cp:revision>
  <dcterms:created xsi:type="dcterms:W3CDTF">2022-09-01T10:40:43Z</dcterms:created>
  <dcterms:modified xsi:type="dcterms:W3CDTF">2023-04-11T04:32:04Z</dcterms:modified>
</cp:coreProperties>
</file>