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9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BC16-9674-4520-8E08-53E7431C924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54D3-F735-4F29-A050-5C233DD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54D3-F735-4F29-A050-5C233DDDB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355271" y="2326884"/>
            <a:ext cx="9144000" cy="2236954"/>
          </a:xfrm>
          <a:prstGeom prst="wave">
            <a:avLst>
              <a:gd name="adj1" fmla="val 12500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063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2" t="51988" r="20764" b="37429"/>
          <a:stretch/>
        </p:blipFill>
        <p:spPr>
          <a:xfrm>
            <a:off x="8220317" y="4516958"/>
            <a:ext cx="3893113" cy="2341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3" t="52012" r="41936" b="37287"/>
          <a:stretch/>
        </p:blipFill>
        <p:spPr>
          <a:xfrm>
            <a:off x="4113896" y="4443052"/>
            <a:ext cx="3985327" cy="241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51744" r="63275" b="37497"/>
          <a:stretch/>
        </p:blipFill>
        <p:spPr>
          <a:xfrm>
            <a:off x="62898" y="4443052"/>
            <a:ext cx="3949402" cy="2414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3" t="40913" r="29152" b="48504"/>
          <a:stretch/>
        </p:blipFill>
        <p:spPr>
          <a:xfrm>
            <a:off x="6032013" y="1928246"/>
            <a:ext cx="4259647" cy="253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t="40796" r="50553" b="48621"/>
          <a:stretch/>
        </p:blipFill>
        <p:spPr>
          <a:xfrm>
            <a:off x="1417626" y="1857592"/>
            <a:ext cx="4342430" cy="2585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9" t="67528" r="25237" b="9038"/>
          <a:stretch/>
        </p:blipFill>
        <p:spPr>
          <a:xfrm>
            <a:off x="166250" y="1943182"/>
            <a:ext cx="11905674" cy="4914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90659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36" y="132180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8" t="18720" r="8909" b="66734"/>
          <a:stretch/>
        </p:blipFill>
        <p:spPr>
          <a:xfrm>
            <a:off x="8321962" y="1706231"/>
            <a:ext cx="3759200" cy="4408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18720" r="35527" b="66734"/>
          <a:stretch/>
        </p:blipFill>
        <p:spPr>
          <a:xfrm>
            <a:off x="4047493" y="1681894"/>
            <a:ext cx="4255997" cy="4432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720" r="64481" b="66734"/>
          <a:stretch/>
        </p:blipFill>
        <p:spPr>
          <a:xfrm>
            <a:off x="131276" y="1706232"/>
            <a:ext cx="3888509" cy="44082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8" t="51717" r="8981" b="28081"/>
          <a:stretch/>
        </p:blipFill>
        <p:spPr>
          <a:xfrm>
            <a:off x="6254249" y="1832911"/>
            <a:ext cx="5813603" cy="4253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1717" r="47617" b="28081"/>
          <a:stretch/>
        </p:blipFill>
        <p:spPr>
          <a:xfrm>
            <a:off x="143164" y="1832912"/>
            <a:ext cx="6026290" cy="4253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6473" y="117887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80000" r="70629" b="4781"/>
          <a:stretch/>
        </p:blipFill>
        <p:spPr>
          <a:xfrm>
            <a:off x="129307" y="1100715"/>
            <a:ext cx="2881747" cy="5032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7012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101</TotalTime>
  <Words>181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2020-08-21T06:37:37Z</dcterms:created>
  <dcterms:modified xsi:type="dcterms:W3CDTF">2020-08-21T08:48:24Z</dcterms:modified>
</cp:coreProperties>
</file>