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83" r:id="rId3"/>
    <p:sldId id="256" r:id="rId4"/>
    <p:sldId id="258" r:id="rId5"/>
    <p:sldId id="260" r:id="rId6"/>
    <p:sldId id="282" r:id="rId7"/>
    <p:sldId id="263" r:id="rId8"/>
    <p:sldId id="284" r:id="rId9"/>
    <p:sldId id="264" r:id="rId10"/>
    <p:sldId id="265" r:id="rId11"/>
    <p:sldId id="266" r:id="rId12"/>
    <p:sldId id="267" r:id="rId13"/>
    <p:sldId id="27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>
    <p:extLst>
      <p:ext uri="{19B8F6BF-5375-455C-9EA6-DF929625EA0E}">
        <p15:presenceInfo xmlns:p15="http://schemas.microsoft.com/office/powerpoint/2012/main" userId="H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FFCC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64311-95C2-47AF-945E-3F56414F0795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0BB4F9-1C72-4740-BCEE-0A1A06975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924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329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097992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112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9900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66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83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0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871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840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07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791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368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409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58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278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437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38.gif"/><Relationship Id="rId5" Type="http://schemas.openxmlformats.org/officeDocument/2006/relationships/image" Target="../media/image41.png"/><Relationship Id="rId10" Type="http://schemas.openxmlformats.org/officeDocument/2006/relationships/image" Target="../media/image43.jpg"/><Relationship Id="rId4" Type="http://schemas.openxmlformats.org/officeDocument/2006/relationships/image" Target="../media/image40.jpg"/><Relationship Id="rId9" Type="http://schemas.openxmlformats.org/officeDocument/2006/relationships/image" Target="../media/image39.gif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38.gif"/><Relationship Id="rId5" Type="http://schemas.openxmlformats.org/officeDocument/2006/relationships/image" Target="../media/image44.png"/><Relationship Id="rId10" Type="http://schemas.openxmlformats.org/officeDocument/2006/relationships/image" Target="../media/image43.jpg"/><Relationship Id="rId4" Type="http://schemas.openxmlformats.org/officeDocument/2006/relationships/image" Target="../media/image40.jpg"/><Relationship Id="rId9" Type="http://schemas.openxmlformats.org/officeDocument/2006/relationships/image" Target="../media/image39.gif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38.gif"/><Relationship Id="rId5" Type="http://schemas.openxmlformats.org/officeDocument/2006/relationships/image" Target="../media/image45.png"/><Relationship Id="rId10" Type="http://schemas.openxmlformats.org/officeDocument/2006/relationships/image" Target="../media/image43.jpg"/><Relationship Id="rId4" Type="http://schemas.openxmlformats.org/officeDocument/2006/relationships/image" Target="../media/image40.jpg"/><Relationship Id="rId9" Type="http://schemas.openxmlformats.org/officeDocument/2006/relationships/image" Target="../media/image39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image" Target="../media/image14.emf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microsoft.com/office/2007/relationships/hdphoto" Target="../media/hdphoto2.wdp"/><Relationship Id="rId10" Type="http://schemas.openxmlformats.org/officeDocument/2006/relationships/image" Target="../media/image26.png"/><Relationship Id="rId19" Type="http://schemas.openxmlformats.org/officeDocument/2006/relationships/image" Target="../media/image34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364" y="4261697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2222801" y="630742"/>
            <a:ext cx="79371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Bài</a:t>
            </a:r>
            <a:r>
              <a:rPr lang="en-US" sz="54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 3: </a:t>
            </a:r>
            <a:r>
              <a:rPr lang="en-US" sz="54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Các</a:t>
            </a:r>
            <a:r>
              <a:rPr lang="en-US" sz="54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thành</a:t>
            </a:r>
            <a:r>
              <a:rPr lang="en-US" sz="54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phần</a:t>
            </a:r>
            <a:r>
              <a:rPr lang="en-US" sz="54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của</a:t>
            </a:r>
            <a:r>
              <a:rPr lang="en-US" sz="54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phép</a:t>
            </a:r>
            <a:r>
              <a:rPr lang="en-US" sz="54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cộng</a:t>
            </a:r>
            <a:r>
              <a:rPr lang="en-US" sz="54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, </a:t>
            </a:r>
            <a:r>
              <a:rPr lang="en-US" sz="54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phép</a:t>
            </a:r>
            <a:r>
              <a:rPr lang="en-US" sz="54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trừ</a:t>
            </a:r>
            <a:endParaRPr lang="en-US" sz="54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Mijas" panose="02000506000000020004" pitchFamily="50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19054" y="2938662"/>
            <a:ext cx="63176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Book Antiqua" panose="02040602050305030304" pitchFamily="18" charset="0"/>
              </a:rPr>
              <a:t>Tiết</a:t>
            </a:r>
            <a:r>
              <a:rPr lang="en-US" sz="4400" b="1" dirty="0">
                <a:latin typeface="Book Antiqua" panose="02040602050305030304" pitchFamily="18" charset="0"/>
              </a:rPr>
              <a:t> 1: </a:t>
            </a:r>
            <a:r>
              <a:rPr lang="en-US" sz="4400" b="1" dirty="0" err="1">
                <a:latin typeface="Book Antiqua" panose="02040602050305030304" pitchFamily="18" charset="0"/>
              </a:rPr>
              <a:t>Số</a:t>
            </a:r>
            <a:r>
              <a:rPr lang="en-US" sz="4400" b="1" dirty="0">
                <a:latin typeface="Book Antiqua" panose="02040602050305030304" pitchFamily="18" charset="0"/>
              </a:rPr>
              <a:t> </a:t>
            </a:r>
            <a:r>
              <a:rPr lang="en-US" sz="4400" b="1" dirty="0" err="1">
                <a:latin typeface="Book Antiqua" panose="02040602050305030304" pitchFamily="18" charset="0"/>
              </a:rPr>
              <a:t>hạng</a:t>
            </a:r>
            <a:r>
              <a:rPr lang="en-US" sz="4400" b="1" dirty="0">
                <a:latin typeface="Book Antiqua" panose="02040602050305030304" pitchFamily="18" charset="0"/>
              </a:rPr>
              <a:t>, </a:t>
            </a:r>
            <a:r>
              <a:rPr lang="en-US" sz="4400" b="1" dirty="0" err="1">
                <a:latin typeface="Book Antiqua" panose="02040602050305030304" pitchFamily="18" charset="0"/>
              </a:rPr>
              <a:t>tổng</a:t>
            </a:r>
            <a:endParaRPr lang="en-US" sz="4400" b="1" dirty="0">
              <a:latin typeface="Book Antiqua" panose="02040602050305030304" pitchFamily="18" charset="0"/>
            </a:endParaRPr>
          </a:p>
        </p:txBody>
      </p:sp>
      <p:pic>
        <p:nvPicPr>
          <p:cNvPr id="10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080EBE42-E888-41D5-A039-07BFAE3EA8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9050" y="63221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4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6735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0" b="90000" l="0" r="984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6389">
            <a:off x="930157" y="2990767"/>
            <a:ext cx="1949686" cy="2892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42" b="92442" l="32093" r="73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62370" r="26444" b="6814"/>
          <a:stretch/>
        </p:blipFill>
        <p:spPr>
          <a:xfrm>
            <a:off x="927100" y="5225647"/>
            <a:ext cx="1955800" cy="1028967"/>
          </a:xfrm>
          <a:prstGeom prst="rect">
            <a:avLst/>
          </a:prstGeom>
        </p:spPr>
      </p:pic>
      <p:sp>
        <p:nvSpPr>
          <p:cNvPr id="14" name="Cloud 13"/>
          <p:cNvSpPr/>
          <p:nvPr/>
        </p:nvSpPr>
        <p:spPr>
          <a:xfrm>
            <a:off x="-41929" y="-62979"/>
            <a:ext cx="11117178" cy="36322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715524" y="600656"/>
            <a:ext cx="8760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Mai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942" y="127000"/>
            <a:ext cx="2105673" cy="2105673"/>
          </a:xfrm>
          <a:prstGeom prst="rect">
            <a:avLst/>
          </a:prstGeom>
        </p:spPr>
      </p:pic>
      <p:sp>
        <p:nvSpPr>
          <p:cNvPr id="17" name="A"/>
          <p:cNvSpPr txBox="1"/>
          <p:nvPr/>
        </p:nvSpPr>
        <p:spPr>
          <a:xfrm>
            <a:off x="710327" y="6228927"/>
            <a:ext cx="2338545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17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"/>
          <p:cNvSpPr txBox="1"/>
          <p:nvPr/>
        </p:nvSpPr>
        <p:spPr>
          <a:xfrm>
            <a:off x="3950634" y="6228927"/>
            <a:ext cx="2338545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80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"/>
          <p:cNvSpPr txBox="1"/>
          <p:nvPr/>
        </p:nvSpPr>
        <p:spPr>
          <a:xfrm>
            <a:off x="7267141" y="6228927"/>
            <a:ext cx="2338545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42" b="92442" l="32093" r="73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62370" r="26444" b="6814"/>
          <a:stretch/>
        </p:blipFill>
        <p:spPr>
          <a:xfrm>
            <a:off x="4069672" y="5225647"/>
            <a:ext cx="1955800" cy="102896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42" b="92442" l="32093" r="73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62370" r="26444" b="6814"/>
          <a:stretch/>
        </p:blipFill>
        <p:spPr>
          <a:xfrm>
            <a:off x="7429553" y="5225647"/>
            <a:ext cx="1955800" cy="1028967"/>
          </a:xfrm>
          <a:prstGeom prst="rect">
            <a:avLst/>
          </a:prstGeom>
        </p:spPr>
      </p:pic>
      <p:pic>
        <p:nvPicPr>
          <p:cNvPr id="42" name="Content Placeholder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81" y="4329967"/>
            <a:ext cx="818090" cy="788080"/>
          </a:xfrm>
          <a:prstGeom prst="rect">
            <a:avLst/>
          </a:prstGeom>
        </p:spPr>
      </p:pic>
      <p:pic>
        <p:nvPicPr>
          <p:cNvPr id="43" name="Content Placeholder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408" y="4377226"/>
            <a:ext cx="818090" cy="788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76" y="2491391"/>
            <a:ext cx="1207398" cy="121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00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179" y="2087077"/>
            <a:ext cx="4485780" cy="44857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42" b="92442" l="32093" r="73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62370" r="26444" b="6814"/>
          <a:stretch/>
        </p:blipFill>
        <p:spPr>
          <a:xfrm>
            <a:off x="927100" y="5225647"/>
            <a:ext cx="1955800" cy="1028967"/>
          </a:xfrm>
          <a:prstGeom prst="rect">
            <a:avLst/>
          </a:prstGeom>
        </p:spPr>
      </p:pic>
      <p:sp>
        <p:nvSpPr>
          <p:cNvPr id="14" name="Cloud 13"/>
          <p:cNvSpPr/>
          <p:nvPr/>
        </p:nvSpPr>
        <p:spPr>
          <a:xfrm>
            <a:off x="254000" y="127000"/>
            <a:ext cx="9906986" cy="1819634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942" y="127000"/>
            <a:ext cx="2105673" cy="2105673"/>
          </a:xfrm>
          <a:prstGeom prst="rect">
            <a:avLst/>
          </a:prstGeom>
        </p:spPr>
      </p:pic>
      <p:sp>
        <p:nvSpPr>
          <p:cNvPr id="17" name="A"/>
          <p:cNvSpPr txBox="1"/>
          <p:nvPr/>
        </p:nvSpPr>
        <p:spPr>
          <a:xfrm>
            <a:off x="710327" y="6228927"/>
            <a:ext cx="2338545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"/>
          <p:cNvSpPr txBox="1"/>
          <p:nvPr/>
        </p:nvSpPr>
        <p:spPr>
          <a:xfrm>
            <a:off x="3950634" y="6228927"/>
            <a:ext cx="2338545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"/>
          <p:cNvSpPr txBox="1"/>
          <p:nvPr/>
        </p:nvSpPr>
        <p:spPr>
          <a:xfrm>
            <a:off x="7122762" y="6228927"/>
            <a:ext cx="2704632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42" b="92442" l="32093" r="73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62370" r="26444" b="6814"/>
          <a:stretch/>
        </p:blipFill>
        <p:spPr>
          <a:xfrm>
            <a:off x="4069672" y="5225647"/>
            <a:ext cx="1955800" cy="102896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42" b="92442" l="32093" r="73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62370" r="26444" b="6814"/>
          <a:stretch/>
        </p:blipFill>
        <p:spPr>
          <a:xfrm>
            <a:off x="7429553" y="5225647"/>
            <a:ext cx="1955800" cy="1028967"/>
          </a:xfrm>
          <a:prstGeom prst="rect">
            <a:avLst/>
          </a:prstGeom>
        </p:spPr>
      </p:pic>
      <p:pic>
        <p:nvPicPr>
          <p:cNvPr id="42" name="Content Placeholder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81" y="4329967"/>
            <a:ext cx="818090" cy="788080"/>
          </a:xfrm>
          <a:prstGeom prst="rect">
            <a:avLst/>
          </a:prstGeom>
        </p:spPr>
      </p:pic>
      <p:pic>
        <p:nvPicPr>
          <p:cNvPr id="43" name="Content Placeholder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664" y="4329967"/>
            <a:ext cx="818090" cy="788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180" y="2428599"/>
            <a:ext cx="1207398" cy="121276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600663" y="508219"/>
            <a:ext cx="76726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+ 7= 19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89188" y="508776"/>
            <a:ext cx="1387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+ 7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79862" y="522263"/>
            <a:ext cx="1136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94121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15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6" y="2626160"/>
            <a:ext cx="3429000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42" b="92442" l="32093" r="73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62370" r="26444" b="6814"/>
          <a:stretch/>
        </p:blipFill>
        <p:spPr>
          <a:xfrm>
            <a:off x="927100" y="5225647"/>
            <a:ext cx="1955800" cy="1028967"/>
          </a:xfrm>
          <a:prstGeom prst="rect">
            <a:avLst/>
          </a:prstGeom>
        </p:spPr>
      </p:pic>
      <p:sp>
        <p:nvSpPr>
          <p:cNvPr id="14" name="Cloud 13"/>
          <p:cNvSpPr/>
          <p:nvPr/>
        </p:nvSpPr>
        <p:spPr>
          <a:xfrm>
            <a:off x="254000" y="66659"/>
            <a:ext cx="9906986" cy="216115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942" y="127000"/>
            <a:ext cx="2105673" cy="2105673"/>
          </a:xfrm>
          <a:prstGeom prst="rect">
            <a:avLst/>
          </a:prstGeom>
        </p:spPr>
      </p:pic>
      <p:sp>
        <p:nvSpPr>
          <p:cNvPr id="17" name="A"/>
          <p:cNvSpPr txBox="1"/>
          <p:nvPr/>
        </p:nvSpPr>
        <p:spPr>
          <a:xfrm>
            <a:off x="735727" y="6228927"/>
            <a:ext cx="2338545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10</a:t>
            </a:r>
          </a:p>
        </p:txBody>
      </p:sp>
      <p:sp>
        <p:nvSpPr>
          <p:cNvPr id="18" name="B"/>
          <p:cNvSpPr txBox="1"/>
          <p:nvPr/>
        </p:nvSpPr>
        <p:spPr>
          <a:xfrm>
            <a:off x="3950633" y="6228927"/>
            <a:ext cx="2338545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8</a:t>
            </a:r>
          </a:p>
        </p:txBody>
      </p:sp>
      <p:sp>
        <p:nvSpPr>
          <p:cNvPr id="19" name="c"/>
          <p:cNvSpPr txBox="1"/>
          <p:nvPr/>
        </p:nvSpPr>
        <p:spPr>
          <a:xfrm>
            <a:off x="7284578" y="6228927"/>
            <a:ext cx="2338545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9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42" b="92442" l="32093" r="73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62370" r="26444" b="6814"/>
          <a:stretch/>
        </p:blipFill>
        <p:spPr>
          <a:xfrm>
            <a:off x="4069672" y="5225647"/>
            <a:ext cx="1955800" cy="102896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42" b="92442" l="32093" r="73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62370" r="26444" b="6814"/>
          <a:stretch/>
        </p:blipFill>
        <p:spPr>
          <a:xfrm>
            <a:off x="7429553" y="5225647"/>
            <a:ext cx="1955800" cy="1028967"/>
          </a:xfrm>
          <a:prstGeom prst="rect">
            <a:avLst/>
          </a:prstGeom>
        </p:spPr>
      </p:pic>
      <p:pic>
        <p:nvPicPr>
          <p:cNvPr id="42" name="Content Placeholder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828" y="4377226"/>
            <a:ext cx="818090" cy="788080"/>
          </a:xfrm>
          <a:prstGeom prst="rect">
            <a:avLst/>
          </a:prstGeom>
        </p:spPr>
      </p:pic>
      <p:pic>
        <p:nvPicPr>
          <p:cNvPr id="43" name="Content Placeholder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408" y="4377226"/>
            <a:ext cx="818090" cy="788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134" y="2419904"/>
            <a:ext cx="1207398" cy="121276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066910" y="497412"/>
            <a:ext cx="67495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Cho    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+ 1 = 9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587082" y="492554"/>
            <a:ext cx="568981" cy="468387"/>
          </a:xfrm>
          <a:prstGeom prst="rect">
            <a:avLst/>
          </a:prstGeom>
          <a:solidFill>
            <a:srgbClr val="FF7D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0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2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589" y="3852662"/>
            <a:ext cx="12203511" cy="30044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51" y="893"/>
            <a:ext cx="10367845" cy="685621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1587" y="4707952"/>
            <a:ext cx="12188826" cy="214915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924" y="4077531"/>
            <a:ext cx="11936455" cy="278620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742887" y="2146494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0384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oán lớp 2 - I.3.1. Số hạng - Tổng - VioEdu">
            <a:hlinkClick r:id="" action="ppaction://media"/>
            <a:extLst>
              <a:ext uri="{FF2B5EF4-FFF2-40B4-BE49-F238E27FC236}">
                <a16:creationId xmlns:a16="http://schemas.microsoft.com/office/drawing/2014/main" id="{242CF023-F3AE-487B-AF4B-2FD70A8228D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507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8679" y="258007"/>
            <a:ext cx="11274641" cy="634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10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98" y="38637"/>
            <a:ext cx="3228975" cy="1304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0652" t="41688" r="40242" b="34052"/>
          <a:stretch/>
        </p:blipFill>
        <p:spPr>
          <a:xfrm>
            <a:off x="265472" y="1510711"/>
            <a:ext cx="7151774" cy="249555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520942" y="829947"/>
            <a:ext cx="4217403" cy="3013060"/>
            <a:chOff x="7520942" y="829947"/>
            <a:chExt cx="4217403" cy="30130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l="74341" t="35948" r="17753" b="42967"/>
            <a:stretch/>
          </p:blipFill>
          <p:spPr>
            <a:xfrm>
              <a:off x="10292316" y="1673964"/>
              <a:ext cx="1446029" cy="2169043"/>
            </a:xfrm>
            <a:prstGeom prst="rect">
              <a:avLst/>
            </a:prstGeom>
          </p:spPr>
        </p:pic>
        <p:sp>
          <p:nvSpPr>
            <p:cNvPr id="10" name="Cloud Callout 9"/>
            <p:cNvSpPr/>
            <p:nvPr/>
          </p:nvSpPr>
          <p:spPr>
            <a:xfrm flipH="1">
              <a:off x="7520942" y="829947"/>
              <a:ext cx="3151518" cy="1027230"/>
            </a:xfrm>
            <a:prstGeom prst="cloudCallout">
              <a:avLst>
                <a:gd name="adj1" fmla="val -39552"/>
                <a:gd name="adj2" fmla="val 74943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bao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7561007" y="2317764"/>
            <a:ext cx="2731309" cy="125852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6 + 3 = 9</a:t>
            </a:r>
          </a:p>
          <a:p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9 con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65007" y="4006262"/>
            <a:ext cx="9281652" cy="2728835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softEdge rad="635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814057" y="4317195"/>
            <a:ext cx="766916" cy="678426"/>
          </a:xfrm>
          <a:prstGeom prst="ellipse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5" name="Oval 14"/>
          <p:cNvSpPr/>
          <p:nvPr/>
        </p:nvSpPr>
        <p:spPr>
          <a:xfrm>
            <a:off x="5606418" y="4317195"/>
            <a:ext cx="766916" cy="678426"/>
          </a:xfrm>
          <a:prstGeom prst="ellipse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8536431" y="4317195"/>
            <a:ext cx="766916" cy="678426"/>
          </a:xfrm>
          <a:prstGeom prst="ellipse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95570" y="4425575"/>
            <a:ext cx="524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+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17246" y="4438114"/>
            <a:ext cx="524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=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042454" y="5143106"/>
            <a:ext cx="2297237" cy="4469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Book Antiqua" panose="02040602050305030304" pitchFamily="18" charset="0"/>
              </a:rPr>
              <a:t>Số</a:t>
            </a:r>
            <a:r>
              <a:rPr lang="en-US" sz="2400" dirty="0"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latin typeface="Book Antiqua" panose="02040602050305030304" pitchFamily="18" charset="0"/>
              </a:rPr>
              <a:t>hạng</a:t>
            </a:r>
            <a:endParaRPr lang="en-US" sz="2400" dirty="0">
              <a:latin typeface="Book Antiqua" panose="0204060205030503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858144" y="5152938"/>
            <a:ext cx="2297237" cy="4469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831898" y="5146173"/>
            <a:ext cx="2297237" cy="4469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ight Brace 22"/>
          <p:cNvSpPr/>
          <p:nvPr/>
        </p:nvSpPr>
        <p:spPr>
          <a:xfrm rot="16200000" flipH="1">
            <a:off x="4351737" y="3412603"/>
            <a:ext cx="612285" cy="4989601"/>
          </a:xfrm>
          <a:prstGeom prst="rightBrace">
            <a:avLst>
              <a:gd name="adj1" fmla="val 59439"/>
              <a:gd name="adj2" fmla="val 50985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492191" y="6232922"/>
            <a:ext cx="4660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6 + 3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8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8" grpId="0"/>
      <p:bldP spid="19" grpId="0"/>
      <p:bldP spid="20" grpId="0" animBg="1"/>
      <p:bldP spid="21" grpId="0" animBg="1"/>
      <p:bldP spid="22" grpId="0" animBg="1"/>
      <p:bldP spid="23" grpId="0" animBg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565" y="0"/>
            <a:ext cx="3122571" cy="1159114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376569"/>
              </p:ext>
            </p:extLst>
          </p:nvPr>
        </p:nvGraphicFramePr>
        <p:xfrm>
          <a:off x="322082" y="2373098"/>
          <a:ext cx="9160122" cy="244942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46381">
                  <a:extLst>
                    <a:ext uri="{9D8B030D-6E8A-4147-A177-3AD203B41FA5}">
                      <a16:colId xmlns:a16="http://schemas.microsoft.com/office/drawing/2014/main" val="445180498"/>
                    </a:ext>
                  </a:extLst>
                </a:gridCol>
                <a:gridCol w="1716065">
                  <a:extLst>
                    <a:ext uri="{9D8B030D-6E8A-4147-A177-3AD203B41FA5}">
                      <a16:colId xmlns:a16="http://schemas.microsoft.com/office/drawing/2014/main" val="635703943"/>
                    </a:ext>
                  </a:extLst>
                </a:gridCol>
                <a:gridCol w="1728592">
                  <a:extLst>
                    <a:ext uri="{9D8B030D-6E8A-4147-A177-3AD203B41FA5}">
                      <a16:colId xmlns:a16="http://schemas.microsoft.com/office/drawing/2014/main" val="3250306580"/>
                    </a:ext>
                  </a:extLst>
                </a:gridCol>
                <a:gridCol w="1665962">
                  <a:extLst>
                    <a:ext uri="{9D8B030D-6E8A-4147-A177-3AD203B41FA5}">
                      <a16:colId xmlns:a16="http://schemas.microsoft.com/office/drawing/2014/main" val="122851537"/>
                    </a:ext>
                  </a:extLst>
                </a:gridCol>
                <a:gridCol w="1503122">
                  <a:extLst>
                    <a:ext uri="{9D8B030D-6E8A-4147-A177-3AD203B41FA5}">
                      <a16:colId xmlns:a16="http://schemas.microsoft.com/office/drawing/2014/main" val="2168795036"/>
                    </a:ext>
                  </a:extLst>
                </a:gridCol>
              </a:tblGrid>
              <a:tr h="816474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hạng</a:t>
                      </a:r>
                      <a:r>
                        <a:rPr lang="en-US" sz="32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7597055"/>
                  </a:ext>
                </a:extLst>
              </a:tr>
              <a:tr h="816474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hạng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854903"/>
                  </a:ext>
                </a:extLst>
              </a:tr>
              <a:tr h="816474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Tổng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3179290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789110" y="4058433"/>
            <a:ext cx="739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567804" y="4058432"/>
            <a:ext cx="739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1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256" y="-224842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-33198" y="4853780"/>
            <a:ext cx="7085352" cy="2067434"/>
          </a:xfrm>
          <a:prstGeom prst="rect">
            <a:avLst/>
          </a:prstGeom>
        </p:spPr>
      </p:pic>
      <p:grpSp>
        <p:nvGrpSpPr>
          <p:cNvPr id="23" name="组合 23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24" name="图片 2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5" name="图片 2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26" name="图片 3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694168" y="2030135"/>
            <a:ext cx="2448732" cy="4925179"/>
          </a:xfrm>
          <a:prstGeom prst="rect">
            <a:avLst/>
          </a:prstGeom>
        </p:spPr>
      </p:pic>
      <p:sp>
        <p:nvSpPr>
          <p:cNvPr id="27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2082" y="1378010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148800" y="1388345"/>
            <a:ext cx="1039660" cy="6417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335852" y="4020876"/>
            <a:ext cx="739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5204447" y="4058432"/>
            <a:ext cx="676411" cy="64633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19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740010" y="4041529"/>
            <a:ext cx="676411" cy="64633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50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380919" y="4020876"/>
            <a:ext cx="676411" cy="64633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99</a:t>
            </a:r>
          </a:p>
        </p:txBody>
      </p:sp>
    </p:spTree>
    <p:extLst>
      <p:ext uri="{BB962C8B-B14F-4D97-AF65-F5344CB8AC3E}">
        <p14:creationId xmlns:p14="http://schemas.microsoft.com/office/powerpoint/2010/main" val="348884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16" grpId="1"/>
      <p:bldP spid="27" grpId="0" animBg="1"/>
      <p:bldP spid="28" grpId="0" animBg="1"/>
      <p:bldP spid="30" grpId="0"/>
      <p:bldP spid="30" grpId="1"/>
      <p:bldP spid="33" grpId="0" animBg="1"/>
      <p:bldP spid="34" grpId="0" animBg="1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46925" y="140844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10166" y="155881"/>
            <a:ext cx="6805867" cy="641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4425" y="4211589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6" name="组合 30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17" name="图片 31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8" name="图片 32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199561" y="665161"/>
            <a:ext cx="2276690" cy="2106769"/>
            <a:chOff x="1199561" y="665161"/>
            <a:chExt cx="2276690" cy="2106769"/>
          </a:xfrm>
        </p:grpSpPr>
        <p:pic>
          <p:nvPicPr>
            <p:cNvPr id="10" name="图片 10245" descr="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9561" y="665161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1472067" y="1693739"/>
              <a:ext cx="17401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a) 42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35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049061" y="667539"/>
            <a:ext cx="2276690" cy="2106769"/>
            <a:chOff x="4049061" y="667539"/>
            <a:chExt cx="2276690" cy="2106769"/>
          </a:xfrm>
        </p:grpSpPr>
        <p:pic>
          <p:nvPicPr>
            <p:cNvPr id="14" name="图片 10245" descr="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49061" y="667539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4317333" y="1693738"/>
              <a:ext cx="17401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b) 60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17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137764" y="2771930"/>
            <a:ext cx="2338487" cy="2163954"/>
            <a:chOff x="1137764" y="2771930"/>
            <a:chExt cx="2338487" cy="2163954"/>
          </a:xfrm>
        </p:grpSpPr>
        <p:pic>
          <p:nvPicPr>
            <p:cNvPr id="12" name="图片 10245" descr="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7764" y="2771930"/>
              <a:ext cx="2338487" cy="216395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1472067" y="3749924"/>
              <a:ext cx="17401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c) 81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16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120906" y="2806046"/>
            <a:ext cx="2276690" cy="2106769"/>
            <a:chOff x="4120906" y="2806046"/>
            <a:chExt cx="2276690" cy="2106769"/>
          </a:xfrm>
        </p:grpSpPr>
        <p:pic>
          <p:nvPicPr>
            <p:cNvPr id="15" name="图片 10245" descr="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20906" y="2806046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4349583" y="3758186"/>
              <a:ext cx="17401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d) 24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52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676788" y="216000"/>
            <a:ext cx="5195489" cy="6775277"/>
            <a:chOff x="6676788" y="216000"/>
            <a:chExt cx="5195489" cy="6775277"/>
          </a:xfrm>
        </p:grpSpPr>
        <p:grpSp>
          <p:nvGrpSpPr>
            <p:cNvPr id="3" name="Group 2"/>
            <p:cNvGrpSpPr/>
            <p:nvPr/>
          </p:nvGrpSpPr>
          <p:grpSpPr>
            <a:xfrm>
              <a:off x="6676788" y="216000"/>
              <a:ext cx="5195489" cy="6775277"/>
              <a:chOff x="6676788" y="197617"/>
              <a:chExt cx="5195489" cy="6775277"/>
            </a:xfrm>
          </p:grpSpPr>
          <p:pic>
            <p:nvPicPr>
              <p:cNvPr id="39943" name="图片 39942" descr="1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76788" y="197617"/>
                <a:ext cx="5195489" cy="677527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2" name="Oval 1"/>
              <p:cNvSpPr/>
              <p:nvPr/>
            </p:nvSpPr>
            <p:spPr>
              <a:xfrm>
                <a:off x="7716032" y="1189973"/>
                <a:ext cx="3319397" cy="2718148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8169949" y="1413268"/>
              <a:ext cx="2145848" cy="2308324"/>
              <a:chOff x="8169949" y="1413268"/>
              <a:chExt cx="2145848" cy="2308324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8169949" y="1413268"/>
                <a:ext cx="2145848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Mẫu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   42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35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77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9186848" y="1950548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+</a:t>
                </a:r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>
                <a:off x="9501236" y="2893728"/>
                <a:ext cx="669898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96167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FF07F22-12FE-4233-95E5-A3ABB802C2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901" y="0"/>
            <a:ext cx="9278112" cy="68214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6C6FC2-4804-48D5-900C-114094BA10C5}"/>
              </a:ext>
            </a:extLst>
          </p:cNvPr>
          <p:cNvSpPr txBox="1"/>
          <p:nvPr/>
        </p:nvSpPr>
        <p:spPr>
          <a:xfrm>
            <a:off x="3152775" y="762000"/>
            <a:ext cx="53911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3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tư</a:t>
            </a:r>
            <a:r>
              <a:rPr lang="en-US" sz="3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3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15 – 9 – 2021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A40E81-505F-4415-BC79-26AADF83B4E5}"/>
              </a:ext>
            </a:extLst>
          </p:cNvPr>
          <p:cNvSpPr txBox="1"/>
          <p:nvPr/>
        </p:nvSpPr>
        <p:spPr>
          <a:xfrm>
            <a:off x="5010150" y="1400175"/>
            <a:ext cx="53911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Toán</a:t>
            </a:r>
            <a:endParaRPr lang="en-US" sz="30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B82C7A-B771-4D36-87FD-23227BD2D5BE}"/>
              </a:ext>
            </a:extLst>
          </p:cNvPr>
          <p:cNvSpPr txBox="1"/>
          <p:nvPr/>
        </p:nvSpPr>
        <p:spPr>
          <a:xfrm>
            <a:off x="1895474" y="2019300"/>
            <a:ext cx="82581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Các</a:t>
            </a:r>
            <a:r>
              <a:rPr lang="en-US" sz="3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thành</a:t>
            </a:r>
            <a:r>
              <a:rPr lang="en-US" sz="3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phần</a:t>
            </a:r>
            <a:r>
              <a:rPr lang="en-US" sz="3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của</a:t>
            </a:r>
            <a:r>
              <a:rPr lang="en-US" sz="3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phép</a:t>
            </a:r>
            <a:r>
              <a:rPr lang="en-US" sz="3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cộng</a:t>
            </a:r>
            <a:r>
              <a:rPr lang="en-US" sz="3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, </a:t>
            </a:r>
            <a:r>
              <a:rPr lang="en-US" sz="3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phép</a:t>
            </a:r>
            <a:r>
              <a:rPr lang="en-US" sz="3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trừ</a:t>
            </a:r>
            <a:r>
              <a:rPr lang="en-US" sz="30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A3D0C4-78EC-49C4-90A7-73201792A8A9}"/>
              </a:ext>
            </a:extLst>
          </p:cNvPr>
          <p:cNvSpPr txBox="1"/>
          <p:nvPr/>
        </p:nvSpPr>
        <p:spPr>
          <a:xfrm>
            <a:off x="1876424" y="2688360"/>
            <a:ext cx="53911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Bài</a:t>
            </a:r>
            <a:r>
              <a:rPr lang="en-US" sz="3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2: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8E3325-3962-4696-88E2-C45ABC893976}"/>
              </a:ext>
            </a:extLst>
          </p:cNvPr>
          <p:cNvSpPr txBox="1"/>
          <p:nvPr/>
        </p:nvSpPr>
        <p:spPr>
          <a:xfrm>
            <a:off x="2069962" y="3310179"/>
            <a:ext cx="103822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chemeClr val="bg1"/>
                </a:solidFill>
                <a:latin typeface="HP001 4 hàng" panose="020B0603050302020204" pitchFamily="34" charset="0"/>
              </a:rPr>
              <a:t>42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40512D-47D5-49F0-961D-8162C73EBFD1}"/>
              </a:ext>
            </a:extLst>
          </p:cNvPr>
          <p:cNvSpPr txBox="1"/>
          <p:nvPr/>
        </p:nvSpPr>
        <p:spPr>
          <a:xfrm>
            <a:off x="2116764" y="3940081"/>
            <a:ext cx="71437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chemeClr val="bg1"/>
                </a:solidFill>
                <a:latin typeface="HP001 4 hàng" panose="020B0603050302020204" pitchFamily="34" charset="0"/>
              </a:rPr>
              <a:t>35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C329C0-6E98-455E-9609-A361394FEA32}"/>
              </a:ext>
            </a:extLst>
          </p:cNvPr>
          <p:cNvSpPr txBox="1"/>
          <p:nvPr/>
        </p:nvSpPr>
        <p:spPr>
          <a:xfrm>
            <a:off x="1874700" y="3686738"/>
            <a:ext cx="714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+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8BB5711-AABD-4B41-AEAB-9C3684483762}"/>
              </a:ext>
            </a:extLst>
          </p:cNvPr>
          <p:cNvCxnSpPr>
            <a:cxnSpLocks/>
          </p:cNvCxnSpPr>
          <p:nvPr/>
        </p:nvCxnSpPr>
        <p:spPr>
          <a:xfrm>
            <a:off x="1937689" y="4451450"/>
            <a:ext cx="681037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70FDFA6-2E4E-416C-B799-319E7C8859E6}"/>
              </a:ext>
            </a:extLst>
          </p:cNvPr>
          <p:cNvSpPr txBox="1"/>
          <p:nvPr/>
        </p:nvSpPr>
        <p:spPr>
          <a:xfrm>
            <a:off x="4036596" y="3306985"/>
            <a:ext cx="71437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chemeClr val="bg1"/>
                </a:solidFill>
                <a:latin typeface="HP001 4 hàng" panose="020B0603050302020204" pitchFamily="34" charset="0"/>
              </a:rPr>
              <a:t>60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6859A0-D1ED-4663-9C88-1D0D09893A94}"/>
              </a:ext>
            </a:extLst>
          </p:cNvPr>
          <p:cNvSpPr txBox="1"/>
          <p:nvPr/>
        </p:nvSpPr>
        <p:spPr>
          <a:xfrm>
            <a:off x="4263406" y="3921777"/>
            <a:ext cx="71437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chemeClr val="bg1"/>
                </a:solidFill>
                <a:latin typeface="HP001 4 hàng" panose="020B0603050302020204" pitchFamily="34" charset="0"/>
              </a:rPr>
              <a:t>7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B39CD42-C3ED-4BF8-BCE7-E59B684CCC35}"/>
              </a:ext>
            </a:extLst>
          </p:cNvPr>
          <p:cNvCxnSpPr>
            <a:cxnSpLocks/>
          </p:cNvCxnSpPr>
          <p:nvPr/>
        </p:nvCxnSpPr>
        <p:spPr>
          <a:xfrm>
            <a:off x="3863529" y="4426150"/>
            <a:ext cx="626693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52887F3-7424-403C-AE91-7502570E6D44}"/>
              </a:ext>
            </a:extLst>
          </p:cNvPr>
          <p:cNvCxnSpPr>
            <a:cxnSpLocks/>
          </p:cNvCxnSpPr>
          <p:nvPr/>
        </p:nvCxnSpPr>
        <p:spPr>
          <a:xfrm>
            <a:off x="5781675" y="4426150"/>
            <a:ext cx="65008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4E97203-F4D3-4EC6-89E4-B0A4E3C54875}"/>
              </a:ext>
            </a:extLst>
          </p:cNvPr>
          <p:cNvSpPr txBox="1"/>
          <p:nvPr/>
        </p:nvSpPr>
        <p:spPr>
          <a:xfrm>
            <a:off x="5972205" y="3289294"/>
            <a:ext cx="71437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chemeClr val="bg1"/>
                </a:solidFill>
                <a:latin typeface="HP001 4 hàng" panose="020B0603050302020204" pitchFamily="34" charset="0"/>
              </a:rPr>
              <a:t>81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180625C-1808-4B02-9618-7EBAADBBCB0A}"/>
              </a:ext>
            </a:extLst>
          </p:cNvPr>
          <p:cNvSpPr txBox="1"/>
          <p:nvPr/>
        </p:nvSpPr>
        <p:spPr>
          <a:xfrm>
            <a:off x="6004966" y="3926670"/>
            <a:ext cx="71437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chemeClr val="bg1"/>
                </a:solidFill>
                <a:latin typeface="HP001 4 hàng" panose="020B0603050302020204" pitchFamily="34" charset="0"/>
              </a:rPr>
              <a:t>16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41ABD49-2C03-4580-85DC-89CEED2F2917}"/>
              </a:ext>
            </a:extLst>
          </p:cNvPr>
          <p:cNvSpPr txBox="1"/>
          <p:nvPr/>
        </p:nvSpPr>
        <p:spPr>
          <a:xfrm>
            <a:off x="2105025" y="4593416"/>
            <a:ext cx="71437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chemeClr val="bg1"/>
                </a:solidFill>
                <a:latin typeface="HP001 4 hàng" panose="020B0603050302020204" pitchFamily="34" charset="0"/>
              </a:rPr>
              <a:t>77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A2E7C98-2975-412D-8361-B76B6CD8D2A3}"/>
              </a:ext>
            </a:extLst>
          </p:cNvPr>
          <p:cNvSpPr txBox="1"/>
          <p:nvPr/>
        </p:nvSpPr>
        <p:spPr>
          <a:xfrm>
            <a:off x="4027071" y="4593416"/>
            <a:ext cx="71437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chemeClr val="bg1"/>
                </a:solidFill>
                <a:latin typeface="HP001 4 hàng" panose="020B0603050302020204" pitchFamily="34" charset="0"/>
              </a:rPr>
              <a:t>77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52AADB3-15CD-478B-B667-8A776755B3A9}"/>
              </a:ext>
            </a:extLst>
          </p:cNvPr>
          <p:cNvSpPr txBox="1"/>
          <p:nvPr/>
        </p:nvSpPr>
        <p:spPr>
          <a:xfrm>
            <a:off x="5945235" y="4578429"/>
            <a:ext cx="71437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chemeClr val="bg1"/>
                </a:solidFill>
                <a:latin typeface="HP001 4 hàng" panose="020B0603050302020204" pitchFamily="34" charset="0"/>
              </a:rPr>
              <a:t>97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16EBCEF-1791-4364-B090-D047B6A8C1EF}"/>
              </a:ext>
            </a:extLst>
          </p:cNvPr>
          <p:cNvCxnSpPr>
            <a:cxnSpLocks/>
          </p:cNvCxnSpPr>
          <p:nvPr/>
        </p:nvCxnSpPr>
        <p:spPr>
          <a:xfrm>
            <a:off x="7723914" y="4404589"/>
            <a:ext cx="65008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D31B96AA-8F58-43E6-999A-151AF0D71AEE}"/>
              </a:ext>
            </a:extLst>
          </p:cNvPr>
          <p:cNvSpPr txBox="1"/>
          <p:nvPr/>
        </p:nvSpPr>
        <p:spPr>
          <a:xfrm>
            <a:off x="7823488" y="3285424"/>
            <a:ext cx="71437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chemeClr val="bg1"/>
                </a:solidFill>
                <a:latin typeface="HP001 4 hàng" panose="020B0603050302020204" pitchFamily="34" charset="0"/>
              </a:rPr>
              <a:t>24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6B20F8D-2981-4585-81C8-B551E8428FB2}"/>
              </a:ext>
            </a:extLst>
          </p:cNvPr>
          <p:cNvSpPr txBox="1"/>
          <p:nvPr/>
        </p:nvSpPr>
        <p:spPr>
          <a:xfrm>
            <a:off x="7837496" y="3921782"/>
            <a:ext cx="71437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chemeClr val="bg1"/>
                </a:solidFill>
                <a:latin typeface="HP001 4 hàng" panose="020B0603050302020204" pitchFamily="34" charset="0"/>
              </a:rPr>
              <a:t>52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3CA2638-AEFD-4CA5-990F-657CC8BDE7C2}"/>
              </a:ext>
            </a:extLst>
          </p:cNvPr>
          <p:cNvSpPr txBox="1"/>
          <p:nvPr/>
        </p:nvSpPr>
        <p:spPr>
          <a:xfrm>
            <a:off x="7834206" y="4583502"/>
            <a:ext cx="71437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chemeClr val="bg1"/>
                </a:solidFill>
                <a:latin typeface="HP001 4 hàng" panose="020B0603050302020204" pitchFamily="34" charset="0"/>
              </a:rPr>
              <a:t>76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0D25269-C121-4763-9192-D3EAAE1C6328}"/>
              </a:ext>
            </a:extLst>
          </p:cNvPr>
          <p:cNvSpPr txBox="1"/>
          <p:nvPr/>
        </p:nvSpPr>
        <p:spPr>
          <a:xfrm>
            <a:off x="4062260" y="3931203"/>
            <a:ext cx="71437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chemeClr val="bg1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AF41D2C-9039-458D-B176-62800C14677A}"/>
              </a:ext>
            </a:extLst>
          </p:cNvPr>
          <p:cNvSpPr txBox="1"/>
          <p:nvPr/>
        </p:nvSpPr>
        <p:spPr>
          <a:xfrm>
            <a:off x="3784546" y="3678471"/>
            <a:ext cx="714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+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CEACA4F-2F4E-4865-BC83-CE3B0C2B0350}"/>
              </a:ext>
            </a:extLst>
          </p:cNvPr>
          <p:cNvSpPr txBox="1"/>
          <p:nvPr/>
        </p:nvSpPr>
        <p:spPr>
          <a:xfrm>
            <a:off x="5688124" y="3706077"/>
            <a:ext cx="714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+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1CC4431-901F-45FA-AB0A-1C1E7253E9C1}"/>
              </a:ext>
            </a:extLst>
          </p:cNvPr>
          <p:cNvSpPr txBox="1"/>
          <p:nvPr/>
        </p:nvSpPr>
        <p:spPr>
          <a:xfrm>
            <a:off x="7614989" y="3702457"/>
            <a:ext cx="714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767985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8" grpId="0"/>
      <p:bldP spid="26" grpId="0"/>
      <p:bldP spid="28" grpId="0"/>
      <p:bldP spid="34" grpId="0"/>
      <p:bldP spid="36" grpId="0"/>
      <p:bldP spid="45" grpId="0"/>
      <p:bldP spid="46" grpId="0"/>
      <p:bldP spid="47" grpId="0"/>
      <p:bldP spid="33" grpId="0"/>
      <p:bldP spid="38" grpId="0"/>
      <p:bldP spid="42" grpId="0"/>
      <p:bldP spid="43" grpId="0"/>
      <p:bldP spid="44" grpId="0"/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图片 51">
            <a:extLst>
              <a:ext uri="{FF2B5EF4-FFF2-40B4-BE49-F238E27FC236}">
                <a16:creationId xmlns:a16="http://schemas.microsoft.com/office/drawing/2014/main" id="{D44E7377-6147-4700-9E94-00611C5E45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" y="1621602"/>
            <a:ext cx="786511" cy="58439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46C820D5-1BE9-444C-86F4-FCB6B8C95F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413" y="2625622"/>
            <a:ext cx="725465" cy="53903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20479EB0-FD3C-43FE-B304-2F8024C548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050" y="108330"/>
            <a:ext cx="1242640" cy="90201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EEA40AAF-D306-48AF-A2E1-1913A65C10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230" y="1236840"/>
            <a:ext cx="1331922" cy="102078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8E17587-7AE8-4FBE-BBF1-9D66FAAD2E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34" y="151864"/>
            <a:ext cx="1535541" cy="1236541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82D8BD9B-BCF2-41C6-B093-E7B31D8B4C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609" y="5011464"/>
            <a:ext cx="1185863" cy="1003423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203E267-C0F0-4C4D-B171-ADA7286AE0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81" y="3905107"/>
            <a:ext cx="731361" cy="1180151"/>
          </a:xfrm>
          <a:prstGeom prst="rect">
            <a:avLst/>
          </a:prstGeom>
        </p:spPr>
      </p:pic>
      <p:sp>
        <p:nvSpPr>
          <p:cNvPr id="48" name="任意多边形: 形状 47">
            <a:extLst>
              <a:ext uri="{FF2B5EF4-FFF2-40B4-BE49-F238E27FC236}">
                <a16:creationId xmlns:a16="http://schemas.microsoft.com/office/drawing/2014/main" id="{E352B16A-1EBF-4945-BAA2-18B62B5D3E0E}"/>
              </a:ext>
            </a:extLst>
          </p:cNvPr>
          <p:cNvSpPr/>
          <p:nvPr/>
        </p:nvSpPr>
        <p:spPr>
          <a:xfrm>
            <a:off x="1314277" y="163076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F1A3905C-6629-4CAB-849D-C37E637783DE}"/>
              </a:ext>
            </a:extLst>
          </p:cNvPr>
          <p:cNvSpPr/>
          <p:nvPr/>
        </p:nvSpPr>
        <p:spPr>
          <a:xfrm>
            <a:off x="1146009" y="581514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id="{6375612F-9913-4387-BC70-B9FD0AC82E77}"/>
              </a:ext>
            </a:extLst>
          </p:cNvPr>
          <p:cNvSpPr/>
          <p:nvPr/>
        </p:nvSpPr>
        <p:spPr>
          <a:xfrm>
            <a:off x="11655959" y="3508204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图片 45">
            <a:extLst>
              <a:ext uri="{FF2B5EF4-FFF2-40B4-BE49-F238E27FC236}">
                <a16:creationId xmlns:a16="http://schemas.microsoft.com/office/drawing/2014/main" id="{88C03C12-53DC-4809-9654-61508330D3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7338"/>
            <a:ext cx="12192000" cy="1198068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8E97C23A-17D6-4D74-9246-66F7A2C78ED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049" y="4180604"/>
            <a:ext cx="3449113" cy="295838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22725F46-1202-427B-9538-6F6FBDA184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22" y="2678419"/>
            <a:ext cx="1242640" cy="90201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/>
          <a:srcRect l="17569" t="30269" r="13001" b="37337"/>
          <a:stretch/>
        </p:blipFill>
        <p:spPr>
          <a:xfrm>
            <a:off x="241186" y="1012954"/>
            <a:ext cx="11301134" cy="29659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28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28017" y="292433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08757" y="292433"/>
            <a:ext cx="10317158" cy="641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3571" b="58832" l="20448" r="28040"/>
                    </a14:imgEffect>
                  </a14:imgLayer>
                </a14:imgProps>
              </a:ext>
            </a:extLst>
          </a:blip>
          <a:srcRect l="19499" t="41663" r="71011" b="39260"/>
          <a:stretch/>
        </p:blipFill>
        <p:spPr>
          <a:xfrm>
            <a:off x="621243" y="2063758"/>
            <a:ext cx="1470581" cy="1662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3571" b="58832" l="30267" r="37567"/>
                    </a14:imgEffect>
                  </a14:imgLayer>
                </a14:imgProps>
              </a:ext>
            </a:extLst>
          </a:blip>
          <a:srcRect l="29355" t="41663" r="61520" b="39260"/>
          <a:stretch/>
        </p:blipFill>
        <p:spPr>
          <a:xfrm>
            <a:off x="2185207" y="2063156"/>
            <a:ext cx="1457091" cy="1713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3796" b="58333" l="44479" r="51302"/>
                    </a14:imgEffect>
                  </a14:imgLayer>
                </a14:imgProps>
              </a:ext>
            </a:extLst>
          </a:blip>
          <a:srcRect l="43741" t="42045" r="48448" b="40114"/>
          <a:stretch/>
        </p:blipFill>
        <p:spPr>
          <a:xfrm>
            <a:off x="4405005" y="2053314"/>
            <a:ext cx="1349158" cy="1733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4722" b="59259" l="51719" r="59479"/>
                    </a14:imgEffect>
                  </a14:imgLayer>
                </a14:imgProps>
              </a:ext>
            </a:extLst>
          </a:blip>
          <a:srcRect l="51609" t="44072" r="39610" b="38958"/>
          <a:stretch/>
        </p:blipFill>
        <p:spPr>
          <a:xfrm>
            <a:off x="5715613" y="2158796"/>
            <a:ext cx="1619276" cy="1760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2870" b="59722" l="76563" r="83750"/>
                    </a14:imgEffect>
                  </a14:imgLayer>
                </a14:imgProps>
              </a:ext>
            </a:extLst>
          </a:blip>
          <a:srcRect l="75672" t="41023" r="15319" b="40427"/>
          <a:stretch/>
        </p:blipFill>
        <p:spPr>
          <a:xfrm>
            <a:off x="9687275" y="2033961"/>
            <a:ext cx="1421112" cy="1645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1759" b="57685" l="68021" r="74948"/>
                    </a14:imgEffect>
                  </a14:imgLayer>
                </a14:imgProps>
              </a:ext>
            </a:extLst>
          </a:blip>
          <a:srcRect l="67918" t="41023" r="24271" b="40427"/>
          <a:stretch/>
        </p:blipFill>
        <p:spPr>
          <a:xfrm>
            <a:off x="8386721" y="1967299"/>
            <a:ext cx="1232231" cy="1645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5" name="TextBox 44"/>
          <p:cNvSpPr txBox="1"/>
          <p:nvPr/>
        </p:nvSpPr>
        <p:spPr>
          <a:xfrm>
            <a:off x="2213159" y="4738258"/>
            <a:ext cx="1187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467545" y="4696472"/>
            <a:ext cx="1187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213160" y="5879993"/>
            <a:ext cx="1187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467545" y="5863133"/>
            <a:ext cx="1187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566762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00521 0.2382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-0.17657 0.24745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28" y="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-0.17513 0.28264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63" y="1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8 0.03843 L -0.12304 0.45672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2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-0.09102 0.46366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57" y="2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81481E-6 L -0.28593 0.43148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97" y="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28" grpId="0" animBg="1"/>
      <p:bldP spid="29" grpId="0"/>
      <p:bldP spid="45" grpId="0"/>
      <p:bldP spid="47" grpId="0"/>
      <p:bldP spid="55" grpId="0"/>
      <p:bldP spid="5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77FA0-BE86-413A-A995-B715CF22B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M"/>
          </a:p>
        </p:txBody>
      </p:sp>
      <p:pic>
        <p:nvPicPr>
          <p:cNvPr id="4" name="Toán lớp 2 - I.3.1. Số hạng - Tổng - VioEdu">
            <a:hlinkClick r:id="" action="ppaction://media"/>
            <a:extLst>
              <a:ext uri="{FF2B5EF4-FFF2-40B4-BE49-F238E27FC236}">
                <a16:creationId xmlns:a16="http://schemas.microsoft.com/office/drawing/2014/main" id="{2A57E6D5-E58E-41B8-8D75-425252A81B81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8552" end="355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216" y="289787"/>
            <a:ext cx="11353984" cy="6386471"/>
          </a:xfrm>
        </p:spPr>
      </p:pic>
    </p:spTree>
    <p:extLst>
      <p:ext uri="{BB962C8B-B14F-4D97-AF65-F5344CB8AC3E}">
        <p14:creationId xmlns:p14="http://schemas.microsoft.com/office/powerpoint/2010/main" val="56339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ỏ Tươi Bãi Cỏ Tối Giản Công Viên, Nền, Banner, Nền Toàn Màn Hình Hình nền 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3487" y="-584"/>
            <a:ext cx="1371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923742"/>
            <a:ext cx="1755214" cy="17630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335" y="492422"/>
            <a:ext cx="2857500" cy="2857500"/>
          </a:xfrm>
          <a:prstGeom prst="rect">
            <a:avLst/>
          </a:prstGeom>
        </p:spPr>
      </p:pic>
      <p:sp>
        <p:nvSpPr>
          <p:cNvPr id="9" name="Hexagon 8"/>
          <p:cNvSpPr/>
          <p:nvPr/>
        </p:nvSpPr>
        <p:spPr>
          <a:xfrm>
            <a:off x="856175" y="1672959"/>
            <a:ext cx="1716968" cy="1480144"/>
          </a:xfrm>
          <a:prstGeom prst="hexag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xagon 9"/>
          <p:cNvSpPr/>
          <p:nvPr/>
        </p:nvSpPr>
        <p:spPr>
          <a:xfrm>
            <a:off x="2207622" y="932887"/>
            <a:ext cx="1716968" cy="1480144"/>
          </a:xfrm>
          <a:prstGeom prst="hexag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xagon 10"/>
          <p:cNvSpPr/>
          <p:nvPr/>
        </p:nvSpPr>
        <p:spPr>
          <a:xfrm>
            <a:off x="3547915" y="1672959"/>
            <a:ext cx="1716968" cy="1480144"/>
          </a:xfrm>
          <a:prstGeom prst="hexag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xagon 11"/>
          <p:cNvSpPr/>
          <p:nvPr/>
        </p:nvSpPr>
        <p:spPr>
          <a:xfrm>
            <a:off x="6250090" y="1683469"/>
            <a:ext cx="1716968" cy="1480144"/>
          </a:xfrm>
          <a:prstGeom prst="hexag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exagon 12"/>
          <p:cNvSpPr/>
          <p:nvPr/>
        </p:nvSpPr>
        <p:spPr>
          <a:xfrm>
            <a:off x="4899362" y="2413031"/>
            <a:ext cx="1716968" cy="1480144"/>
          </a:xfrm>
          <a:prstGeom prst="hexag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360012" y="1209697"/>
            <a:ext cx="1665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9655" y="1997532"/>
            <a:ext cx="1665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25953" y="2054012"/>
            <a:ext cx="1665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52827" y="2713669"/>
            <a:ext cx="1665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50601" y="1921172"/>
            <a:ext cx="1665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894" y="4699792"/>
            <a:ext cx="1158665" cy="116381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68316" y="3428416"/>
            <a:ext cx="1256618" cy="12622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369" y="3460899"/>
            <a:ext cx="876657" cy="88055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31159" y="4809016"/>
            <a:ext cx="1049924" cy="105459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9275" y="511978"/>
            <a:ext cx="925238" cy="9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00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2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3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8" dur="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9" dur="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64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5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0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1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6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/>
      <p:bldP spid="15" grpId="0"/>
      <p:bldP spid="16" grpId="0"/>
      <p:bldP spid="17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</TotalTime>
  <Words>295</Words>
  <Application>Microsoft Office PowerPoint</Application>
  <PresentationFormat>Widescreen</PresentationFormat>
  <Paragraphs>99</Paragraphs>
  <Slides>13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Book Antiqua</vt:lpstr>
      <vt:lpstr>Calibri</vt:lpstr>
      <vt:lpstr>Calibri Light</vt:lpstr>
      <vt:lpstr>HP001 4 hàng</vt:lpstr>
      <vt:lpstr>iCiel Crocante</vt:lpstr>
      <vt:lpstr>iCiel Mijas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pham quynh anh</cp:lastModifiedBy>
  <cp:revision>30</cp:revision>
  <dcterms:created xsi:type="dcterms:W3CDTF">2021-05-26T03:43:33Z</dcterms:created>
  <dcterms:modified xsi:type="dcterms:W3CDTF">2021-09-13T10:10:02Z</dcterms:modified>
</cp:coreProperties>
</file>