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B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012372" y="3524827"/>
            <a:ext cx="2900228" cy="26222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012372" y="397137"/>
            <a:ext cx="2900228" cy="252615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76E8A5C-4204-4328-8141-243135616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5703406" y="2335410"/>
            <a:ext cx="1996355" cy="19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53C82C-0E56-400F-A77A-DB45F64C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1595801" y="471653"/>
            <a:ext cx="3167656" cy="3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A47A8ACD-7243-43E1-A0A0-9A5EE91C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315613"/>
              </p:ext>
            </p:extLst>
          </p:nvPr>
        </p:nvGraphicFramePr>
        <p:xfrm>
          <a:off x="1030759" y="4665667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01E297C7-B54A-456C-830A-B7075019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33" y="4522590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895943" y="1784945"/>
            <a:ext cx="144000" cy="362631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4643120" y="749149"/>
            <a:ext cx="3215667" cy="170809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958" y="301332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111760" y="18949"/>
            <a:ext cx="464055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772" y="207258"/>
            <a:ext cx="2270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460158" y="5672476"/>
            <a:ext cx="10157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cong.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3476843" y="5719995"/>
            <a:ext cx="475723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55DD6-2094-4B8F-9FA6-6885CEBA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4212013" y="962842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61B6C-97DC-4FEB-A927-705E53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7108113" y="1507631"/>
            <a:ext cx="771049" cy="933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9C045A-CB98-43EE-B48A-71986F21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6043852" y="22502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301 L -0.02929 0.0257 L -0.04961 0.07385 L -0.05898 0.14236 L -0.05898 0.24051 L -0.05794 0.34792 L -0.06263 0.41366 L -0.07252 0.45255 L -0.08919 0.48403 L -0.11159 0.50255 L -0.12877 0.50903 L -0.15534 0.50996 L -0.18606 0.48496 L -0.19752 0.4544 L -0.20325 0.42477 L -0.20117 0.3831 L -0.19179 0.34144 L -0.17409 0.32385 L -0.14856 0.31644 L -0.12773 0.33681 L -0.11836 0.36366 L -0.11679 0.40162 " pathEditMode="relative" rAng="0" ptsTypes="AAAAAAAAAAAAAAAAAAAAAA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49000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521 0.04375 L -0.01771 0.07245 L -0.03229 0.08542 L -0.04739 0.09375 L -0.06667 0.08634 L -0.07917 0.06412 L -0.08646 0.02523 L -0.08073 -0.02014 L -0.06354 -0.0581 L -0.03437 -0.08773 L 0.00729 -0.10162 L 0.05313 -0.09792 L 0.08073 -0.08588 L 0.10521 -0.04977 L 0.11458 -0.00347 L 0.11146 0.0456 L 0.09219 0.09468 L 0.06875 0.11968 L 0.0474 0.13079 L 0.02552 0.13727 L 0.01302 0.13727 L 0.00469 0.12431 L 0.00833 0.11134 L 0.03073 0.09838 L 0.05521 0.09838 L 0.08698 0.10949 L 0.10938 0.13171 L 0.13125 0.1706 L 0.14375 0.22894 L 0.14636 0.28264 L 0.13854 0.33912 L 0.12136 0.38079 L 0.10313 0.40023 L 0.08958 0.40579 L 0.07448 0.40486 L 0.05833 0.3919 L 0.04948 0.36505 L 0.04636 0.33171 L 0.05156 0.29375 L 0.06563 0.26968 L 0.08594 0.25394 " pathEditMode="relative" rAng="0" ptsTypes="AAAAAAAAAAAAAAAAAAAAAAAAAAAAAAAAAAAAAAAAAA">
                                      <p:cBhvr>
                                        <p:cTn id="5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5" y="23478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</a:t>
            </a:r>
          </a:p>
        </p:txBody>
      </p:sp>
      <p:pic>
        <p:nvPicPr>
          <p:cNvPr id="2" name="Chữ hoa B">
            <a:hlinkClick r:id="" action="ppaction://media"/>
            <a:extLst>
              <a:ext uri="{FF2B5EF4-FFF2-40B4-BE49-F238E27FC236}">
                <a16:creationId xmlns:a16="http://schemas.microsoft.com/office/drawing/2014/main" id="{0B16E908-4613-497B-A236-554A04D92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663" y="1134023"/>
            <a:ext cx="7762960" cy="49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328" y="578937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145001" y="3725258"/>
            <a:ext cx="194847" cy="170729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2174562" y="118911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77" y="399458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774918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85" y="3007584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477442" y="3189147"/>
            <a:ext cx="1536508" cy="63303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387" y="2579224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2864969" y="884017"/>
            <a:ext cx="3231031" cy="118362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7">
            <a:extLst>
              <a:ext uri="{FF2B5EF4-FFF2-40B4-BE49-F238E27FC236}">
                <a16:creationId xmlns:a16="http://schemas.microsoft.com/office/drawing/2014/main" id="{70E04AC6-AD20-4E02-BE26-64FE2FF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2533" r="8413" b="19597"/>
          <a:stretch/>
        </p:blipFill>
        <p:spPr bwMode="auto">
          <a:xfrm>
            <a:off x="8339849" y="3277598"/>
            <a:ext cx="2407904" cy="23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DF41C-8216-47BC-9797-EDEDB41B7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9" t="4079" r="5226" b="4031"/>
          <a:stretch/>
        </p:blipFill>
        <p:spPr bwMode="auto">
          <a:xfrm>
            <a:off x="2436808" y="1082040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B">
            <a:hlinkClick r:id="" action="ppaction://media"/>
            <a:extLst>
              <a:ext uri="{FF2B5EF4-FFF2-40B4-BE49-F238E27FC236}">
                <a16:creationId xmlns:a16="http://schemas.microsoft.com/office/drawing/2014/main" id="{55E0FCAE-30B5-4615-94CD-40B83A81E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71"/>
          <a:stretch/>
        </p:blipFill>
        <p:spPr>
          <a:xfrm>
            <a:off x="2667000" y="345332"/>
            <a:ext cx="6858000" cy="6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13334"/>
              </p:ext>
            </p:extLst>
          </p:nvPr>
        </p:nvGraphicFramePr>
        <p:xfrm>
          <a:off x="2775369" y="43442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43" y="291352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532BC-4AB0-4680-993B-4452A8B98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853861" y="3195738"/>
            <a:ext cx="1649531" cy="2079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6FC20-4146-4A9A-9F07-4EDFBEB5DD5F}"/>
              </a:ext>
            </a:extLst>
          </p:cNvPr>
          <p:cNvGrpSpPr/>
          <p:nvPr/>
        </p:nvGrpSpPr>
        <p:grpSpPr>
          <a:xfrm>
            <a:off x="4100508" y="2434891"/>
            <a:ext cx="6774338" cy="2353330"/>
            <a:chOff x="3754849" y="1730426"/>
            <a:chExt cx="5525739" cy="1757031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id="{C00689C1-6928-49C6-8C41-987AA2D81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7871" y="2206808"/>
              <a:ext cx="4309436" cy="80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id="{28094029-FC0F-4221-AC8A-D085F7560866}"/>
                </a:ext>
              </a:extLst>
            </p:cNvPr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F93E97E-26AE-4E0A-8476-B27C1B80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3" y="867974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id="{C8081D32-CBA7-4616-A566-1F24744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543" y="2132792"/>
            <a:ext cx="87458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nỗi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nhau, cùng hưởng với nhau, không kể ít hay nhiều.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EDFD5-6EDF-4295-90F4-3875C6DE28CE}"/>
              </a:ext>
            </a:extLst>
          </p:cNvPr>
          <p:cNvSpPr txBox="1"/>
          <p:nvPr/>
        </p:nvSpPr>
        <p:spPr>
          <a:xfrm>
            <a:off x="3354023" y="3999921"/>
            <a:ext cx="7853577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E928B5-DB79-4D30-B236-8CEDA8229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2918" y="3564266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613" y="559181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999" y="2683923"/>
            <a:ext cx="8139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6" y="3429000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(</a:t>
            </a:r>
            <a:r>
              <a:rPr lang="el-GR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2" y="3429000"/>
            <a:ext cx="11586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b, h,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68" y="477323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83" y="350701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9" y="1290288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17" y="131198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490" y="129999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46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4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35" y="3547835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3108F83D-F16C-4557-B6A7-45723EDD1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36746"/>
              </p:ext>
            </p:extLst>
          </p:nvPr>
        </p:nvGraphicFramePr>
        <p:xfrm>
          <a:off x="2565932" y="89435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E156891-3555-4523-B51C-E4849A05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648" y="764855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411</Words>
  <Application>Microsoft Office PowerPoint</Application>
  <PresentationFormat>Widescreen</PresentationFormat>
  <Paragraphs>49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2021-05-29T04:52:35Z</dcterms:created>
  <dcterms:modified xsi:type="dcterms:W3CDTF">2021-07-04T17:54:42Z</dcterms:modified>
</cp:coreProperties>
</file>