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38"/>
  </p:notesMasterIdLst>
  <p:sldIdLst>
    <p:sldId id="257" r:id="rId6"/>
    <p:sldId id="258" r:id="rId7"/>
    <p:sldId id="328" r:id="rId8"/>
    <p:sldId id="260" r:id="rId9"/>
    <p:sldId id="329" r:id="rId10"/>
    <p:sldId id="259" r:id="rId11"/>
    <p:sldId id="330" r:id="rId12"/>
    <p:sldId id="261" r:id="rId13"/>
    <p:sldId id="272" r:id="rId14"/>
    <p:sldId id="269" r:id="rId15"/>
    <p:sldId id="316" r:id="rId16"/>
    <p:sldId id="322" r:id="rId17"/>
    <p:sldId id="331" r:id="rId18"/>
    <p:sldId id="332" r:id="rId19"/>
    <p:sldId id="294" r:id="rId20"/>
    <p:sldId id="318" r:id="rId21"/>
    <p:sldId id="320" r:id="rId22"/>
    <p:sldId id="319" r:id="rId23"/>
    <p:sldId id="333" r:id="rId24"/>
    <p:sldId id="335" r:id="rId25"/>
    <p:sldId id="334" r:id="rId26"/>
    <p:sldId id="321" r:id="rId27"/>
    <p:sldId id="314" r:id="rId28"/>
    <p:sldId id="336" r:id="rId29"/>
    <p:sldId id="337" r:id="rId30"/>
    <p:sldId id="315" r:id="rId31"/>
    <p:sldId id="304" r:id="rId32"/>
    <p:sldId id="305" r:id="rId33"/>
    <p:sldId id="306" r:id="rId34"/>
    <p:sldId id="317" r:id="rId35"/>
    <p:sldId id="338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4" d="100"/>
          <a:sy n="64" d="100"/>
        </p:scale>
        <p:origin x="10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26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microsoft.com/office/2007/relationships/hdphoto" Target="../media/hdphoto4.wdp"/><Relationship Id="rId5" Type="http://schemas.openxmlformats.org/officeDocument/2006/relationships/image" Target="../media/image68.jpe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0.xml"/><Relationship Id="rId3" Type="http://schemas.openxmlformats.org/officeDocument/2006/relationships/image" Target="../media/image68.jpeg"/><Relationship Id="rId7" Type="http://schemas.microsoft.com/office/2007/relationships/hdphoto" Target="../media/hdphoto3.wdp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1.png"/><Relationship Id="rId11" Type="http://schemas.openxmlformats.org/officeDocument/2006/relationships/slide" Target="slide28.xml"/><Relationship Id="rId5" Type="http://schemas.openxmlformats.org/officeDocument/2006/relationships/slide" Target="slide27.xml"/><Relationship Id="rId15" Type="http://schemas.openxmlformats.org/officeDocument/2006/relationships/slide" Target="slide7.xml"/><Relationship Id="rId10" Type="http://schemas.microsoft.com/office/2007/relationships/hdphoto" Target="../media/hdphoto4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slide" Target="slide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11" Type="http://schemas.openxmlformats.org/officeDocument/2006/relationships/image" Target="../media/image81.GIF"/><Relationship Id="rId5" Type="http://schemas.openxmlformats.org/officeDocument/2006/relationships/audio" Target="../media/audio5.wav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11" Type="http://schemas.openxmlformats.org/officeDocument/2006/relationships/image" Target="../media/image81.GIF"/><Relationship Id="rId5" Type="http://schemas.openxmlformats.org/officeDocument/2006/relationships/audio" Target="../media/audio5.wav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11" Type="http://schemas.openxmlformats.org/officeDocument/2006/relationships/image" Target="../media/image81.GIF"/><Relationship Id="rId5" Type="http://schemas.openxmlformats.org/officeDocument/2006/relationships/audio" Target="../media/audio5.wav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11" Type="http://schemas.openxmlformats.org/officeDocument/2006/relationships/slide" Target="slide26.xml"/><Relationship Id="rId5" Type="http://schemas.openxmlformats.org/officeDocument/2006/relationships/audio" Target="../media/audio5.wav"/><Relationship Id="rId10" Type="http://schemas.openxmlformats.org/officeDocument/2006/relationships/image" Target="../media/image81.GIF"/><Relationship Id="rId4" Type="http://schemas.openxmlformats.org/officeDocument/2006/relationships/audio" Target="../media/audio4.wav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12" Type="http://schemas.openxmlformats.org/officeDocument/2006/relationships/slide" Target="slide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11" Type="http://schemas.openxmlformats.org/officeDocument/2006/relationships/image" Target="../media/image81.GIF"/><Relationship Id="rId5" Type="http://schemas.openxmlformats.org/officeDocument/2006/relationships/audio" Target="../media/audio5.wav"/><Relationship Id="rId10" Type="http://schemas.openxmlformats.org/officeDocument/2006/relationships/image" Target="../media/image78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501" y="2482745"/>
            <a:ext cx="8063852" cy="35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DD393-D3E4-41C9-93A4-C0C0DD3A6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76" y="3760661"/>
            <a:ext cx="4320869" cy="26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825</Words>
  <Application>Microsoft Office PowerPoint</Application>
  <PresentationFormat>Widescreen</PresentationFormat>
  <Paragraphs>84</Paragraphs>
  <Slides>32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等线</vt:lpstr>
      <vt:lpstr>等线 Light</vt:lpstr>
      <vt:lpstr>微软雅黑</vt:lpstr>
      <vt:lpstr>黑体</vt:lpstr>
      <vt:lpstr>宋体</vt:lpstr>
      <vt:lpstr>Arial</vt:lpstr>
      <vt:lpstr>Arial-Rounded</vt:lpstr>
      <vt:lpstr>Calibri</vt:lpstr>
      <vt:lpstr>Calibri Light</vt:lpstr>
      <vt:lpstr>Coiny</vt:lpstr>
      <vt:lpstr>Georgia</vt:lpstr>
      <vt:lpstr>Gloria Hallelujah</vt:lpstr>
      <vt:lpstr>Lato</vt:lpstr>
      <vt:lpstr>Open Sans</vt:lpstr>
      <vt:lpstr>Pompiere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38</cp:revision>
  <dcterms:created xsi:type="dcterms:W3CDTF">2022-07-17T00:36:39Z</dcterms:created>
  <dcterms:modified xsi:type="dcterms:W3CDTF">2023-04-11T04:54:57Z</dcterms:modified>
</cp:coreProperties>
</file>