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sldIdLst>
    <p:sldId id="258" r:id="rId3"/>
    <p:sldId id="259" r:id="rId4"/>
    <p:sldId id="266" r:id="rId5"/>
    <p:sldId id="268" r:id="rId6"/>
    <p:sldId id="269" r:id="rId7"/>
    <p:sldId id="270" r:id="rId8"/>
    <p:sldId id="260" r:id="rId9"/>
    <p:sldId id="281" r:id="rId10"/>
    <p:sldId id="278" r:id="rId11"/>
    <p:sldId id="261" r:id="rId12"/>
    <p:sldId id="262" r:id="rId13"/>
    <p:sldId id="280" r:id="rId14"/>
    <p:sldId id="264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5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9D1B3-FB43-4CC3-87FD-D0670F5005F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560FF-B6C8-49A3-A040-45EF41D4F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chum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1, 2, 3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endParaRPr lang="en-US" baseline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406DA-010B-485F-8AB0-75DD9E1CA1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406DA-010B-485F-8AB0-75DD9E1CA1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643F2B-24C5-48A8-A74B-1526800633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C2EFF56-A68D-499E-B5B0-BC136ED8F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3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CF87C4B-DF8B-4D8E-B917-B9469FF6C2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5B6CF83-9284-424C-9BBC-9F5BC9FA07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3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938391B-4515-4CE0-A979-22B1DF7E86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EA21CFA-6626-46C4-B93E-7584B4C46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2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732F10C-16BA-4B4A-943C-3B884C1792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F920506-16F0-4DBB-9091-4BC05C39A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7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43F2B-24C5-48A8-A74B-1526800633A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EFF56-A68D-499E-B5B0-BC136ED8F8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6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4C138-E577-4B07-AFBB-7BB691AC3BD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EE5F5-0F98-4DD5-B393-6D32E0A2F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35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68480-AACF-4576-9760-B145408D34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6EF70-1D6D-4F1E-9885-5A722F434C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6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C3979-28EB-4AF6-A560-676C80E787F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89BFF-75AA-472E-BA9A-A6AF27CA7E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077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980BC-E9B3-4383-A209-ADBB8B1435D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9FAFA-3A06-45CA-B6FB-449B009C34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1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B56F8-764E-445B-8D5D-94B892E8E9E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F5E7-06AF-4623-BFDF-AB3A687746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1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08A6-AC9D-4D99-A52D-A2BC06E09FB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9A8A5-49FB-4C8E-8573-658E720BE8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2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304C138-E577-4B07-AFBB-7BB691AC3B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8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1B991-B673-4CAE-9914-6AEB79B10F5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CF57B-DC42-47AD-84A0-7C6F52B90C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58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C26E-B11A-4498-B26F-DED6AF67551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9DF8A-B3E8-43FA-B028-AC090354D5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89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7C4B-DF8B-4D8E-B917-B9469FF6C25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6CF83-9284-424C-9BBC-9F5BC9FA07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65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8391B-4515-4CE0-A979-22B1DF7E862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21CFA-6626-46C4-B93E-7584B4C46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517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2F10C-16BA-4B4A-943C-3B884C1792A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20506-16F0-4DBB-9091-4BC05C39AD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3068480-AACF-4576-9760-B145408D3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AD56EF70-1D6D-4F1E-9885-5A722F434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7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C1C3979-28EB-4AF6-A560-676C80E787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33E89BFF-75AA-472E-BA9A-A6AF27CA7E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2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31A980BC-E9B3-4383-A209-ADBB8B1435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019FAFA-3A06-45CA-B6FB-449B009C3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39DB56F8-764E-445B-8D5D-94B892E8E9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AB35F5E7-06AF-4623-BFDF-AB3A687746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2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F7D08A6-AC9D-4D99-A52D-A2BC06E09F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529A8A5-49FB-4C8E-8573-658E720BE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CED1B991-B673-4CAE-9914-6AEB79B10F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78CF57B-DC42-47AD-84A0-7C6F52B90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03A5C26E-B11A-4498-B26F-DED6AF6755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B19DF8A-B3E8-43FA-B028-AC090354D5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8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304C138-E577-4B07-AFBB-7BB691AC3B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5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4C138-E577-4B07-AFBB-7BB691AC3BD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EE5F5-0F98-4DD5-B393-6D32E0A2F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8763" y="6486527"/>
            <a:ext cx="2133600" cy="365125"/>
          </a:xfrm>
        </p:spPr>
        <p:txBody>
          <a:bodyPr/>
          <a:lstStyle/>
          <a:p>
            <a:pPr defTabSz="457200">
              <a:defRPr/>
            </a:pPr>
            <a:fld id="{66F8DC6A-8BEF-4314-B715-2AFCD2DA4E1C}" type="slidenum">
              <a:rPr lang="en-US" sz="200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457200">
                <a:defRPr/>
              </a:pPr>
              <a:t>1</a:t>
            </a:fld>
            <a:endParaRPr lang="en-US" sz="200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071688" y="3327233"/>
            <a:ext cx="502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000" b="1" dirty="0" err="1">
                <a:solidFill>
                  <a:prstClr val="white"/>
                </a:solidFill>
                <a:latin typeface=".VnAvant" panose="020B7200000000000000" pitchFamily="34" charset="0"/>
                <a:cs typeface="Arial" charset="0"/>
              </a:rPr>
              <a:t>To¸n</a:t>
            </a:r>
            <a:endParaRPr lang="en-US" altLang="en-US" sz="8000" b="1" dirty="0">
              <a:solidFill>
                <a:prstClr val="white"/>
              </a:solidFill>
              <a:latin typeface=".VnAvant" panose="020B7200000000000000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53" y="120465"/>
            <a:ext cx="2791530" cy="12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23637" y="1650522"/>
            <a:ext cx="1944216" cy="720080"/>
            <a:chOff x="132773" y="1491630"/>
            <a:chExt cx="1676899" cy="720080"/>
          </a:xfrm>
        </p:grpSpPr>
        <p:sp>
          <p:nvSpPr>
            <p:cNvPr id="16" name="Oval 15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5576" y="1626935"/>
              <a:ext cx="864096" cy="584775"/>
            </a:xfrm>
            <a:prstGeom prst="rect">
              <a:avLst/>
            </a:prstGeom>
            <a:solidFill>
              <a:srgbClr val="FFCC0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3" descr="C:\Users\Administrator\Desktop\GA ĐT TOAN\1 tr 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99" y="1488519"/>
            <a:ext cx="6655750" cy="45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94709" y="3104424"/>
            <a:ext cx="39732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7500" y="3104424"/>
            <a:ext cx="39732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0569" y="5504795"/>
            <a:ext cx="39732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49560" y="5514969"/>
            <a:ext cx="39732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4436" y="5504795"/>
            <a:ext cx="397329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val="131602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352" y="258043"/>
            <a:ext cx="1944216" cy="705552"/>
            <a:chOff x="132773" y="1476815"/>
            <a:chExt cx="1676899" cy="584775"/>
          </a:xfrm>
        </p:grpSpPr>
        <p:sp>
          <p:nvSpPr>
            <p:cNvPr id="5" name="Oval 4"/>
            <p:cNvSpPr/>
            <p:nvPr/>
          </p:nvSpPr>
          <p:spPr>
            <a:xfrm>
              <a:off x="132773" y="1491630"/>
              <a:ext cx="537092" cy="5183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576" y="1476815"/>
              <a:ext cx="864096" cy="584775"/>
            </a:xfrm>
            <a:prstGeom prst="rect">
              <a:avLst/>
            </a:prstGeom>
            <a:solidFill>
              <a:srgbClr val="FFCC0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 descr="C:\Users\Administrator\Desktop\GA ĐT TOAN\2 tr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" y="1828271"/>
            <a:ext cx="9108504" cy="33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027062">
            <a:off x="2884850" y="2646547"/>
            <a:ext cx="65601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9" name="TextBox 8"/>
          <p:cNvSpPr txBox="1"/>
          <p:nvPr/>
        </p:nvSpPr>
        <p:spPr>
          <a:xfrm rot="21027062">
            <a:off x="4651700" y="2646550"/>
            <a:ext cx="65601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3895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95556" y="6356352"/>
            <a:ext cx="2091244" cy="248893"/>
          </a:xfrm>
        </p:spPr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07367" y="-95"/>
            <a:ext cx="7836633" cy="783167"/>
            <a:chOff x="132773" y="1594880"/>
            <a:chExt cx="6880284" cy="720080"/>
          </a:xfrm>
        </p:grpSpPr>
        <p:sp>
          <p:nvSpPr>
            <p:cNvPr id="5" name="Oval 4"/>
            <p:cNvSpPr/>
            <p:nvPr/>
          </p:nvSpPr>
          <p:spPr>
            <a:xfrm>
              <a:off x="132773" y="1594880"/>
              <a:ext cx="720080" cy="72008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576" y="1626935"/>
              <a:ext cx="6067481" cy="537669"/>
            </a:xfrm>
            <a:prstGeom prst="rect">
              <a:avLst/>
            </a:prstGeom>
            <a:solidFill>
              <a:schemeClr val="bg1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rốt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3652" y="695158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5487" y="1748604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2993" y="2711754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2417" y="3690946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1566" y="4573005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e)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1977" y="752954"/>
            <a:ext cx="6384822" cy="853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301972" y="1690792"/>
            <a:ext cx="6384827" cy="931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391" y="803344"/>
            <a:ext cx="1141204" cy="79464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301972" y="2646947"/>
            <a:ext cx="6384827" cy="911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301972" y="3565329"/>
            <a:ext cx="6384827" cy="954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301974" y="4582961"/>
            <a:ext cx="6384826" cy="893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01973" y="5521871"/>
            <a:ext cx="6384827" cy="9168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608" y="783464"/>
            <a:ext cx="1153591" cy="7946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13" y="767167"/>
            <a:ext cx="1126595" cy="7946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483384" y="799498"/>
            <a:ext cx="475237" cy="77393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85001" y="806034"/>
            <a:ext cx="475237" cy="7739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71" y="1766783"/>
            <a:ext cx="1141204" cy="79464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93" y="1769795"/>
            <a:ext cx="1126595" cy="7946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475364" y="1789063"/>
            <a:ext cx="475237" cy="77393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76981" y="1795599"/>
            <a:ext cx="475237" cy="77393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82" y="2730048"/>
            <a:ext cx="1141204" cy="7946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95" y="2714573"/>
            <a:ext cx="1153591" cy="79464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970382" y="1765466"/>
            <a:ext cx="475237" cy="77393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890" y="2689944"/>
            <a:ext cx="1141204" cy="7946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03" y="2706553"/>
            <a:ext cx="1153591" cy="79464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245693" y="2720560"/>
            <a:ext cx="475237" cy="77393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2725219" y="3694480"/>
            <a:ext cx="475237" cy="77393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860993" y="3652045"/>
            <a:ext cx="475237" cy="77393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088342" y="3687616"/>
            <a:ext cx="475237" cy="7739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59358" y="3715997"/>
            <a:ext cx="475237" cy="77393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696" y="3629631"/>
            <a:ext cx="1153591" cy="79464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06" y="4649465"/>
            <a:ext cx="1141204" cy="7946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019" y="4633990"/>
            <a:ext cx="1153591" cy="7946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314" y="4609361"/>
            <a:ext cx="1141204" cy="7946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7" y="4625970"/>
            <a:ext cx="1153591" cy="79464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99" y="4633990"/>
            <a:ext cx="1153591" cy="7946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2712475" y="5576575"/>
            <a:ext cx="475237" cy="77393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796044" y="5582241"/>
            <a:ext cx="475237" cy="77393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023393" y="5585728"/>
            <a:ext cx="475237" cy="77393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303815" y="5576575"/>
            <a:ext cx="475237" cy="77393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59358" y="5592457"/>
            <a:ext cx="475237" cy="773936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501260" y="546176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1022796" y="1870281"/>
            <a:ext cx="1598132" cy="1756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867319">
            <a:off x="5963281" y="1874184"/>
            <a:ext cx="1073973" cy="1748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2627098" y="1870281"/>
            <a:ext cx="1598132" cy="1756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952475">
            <a:off x="7479104" y="1890868"/>
            <a:ext cx="1073973" cy="1748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4231400" y="1808052"/>
            <a:ext cx="1598132" cy="17567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3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5  </a:t>
            </a:r>
          </a:p>
        </p:txBody>
      </p:sp>
      <p:pic>
        <p:nvPicPr>
          <p:cNvPr id="20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546731" y="4349932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1022796" y="1870281"/>
            <a:ext cx="1598132" cy="1756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867319">
            <a:off x="2767356" y="1883694"/>
            <a:ext cx="1073973" cy="1748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952475">
            <a:off x="5780241" y="1874185"/>
            <a:ext cx="1073973" cy="1748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4099505" y="1843814"/>
            <a:ext cx="1598132" cy="17567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3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4  </a:t>
            </a:r>
          </a:p>
        </p:txBody>
      </p:sp>
      <p:sp>
        <p:nvSpPr>
          <p:cNvPr id="21" name="Oval 20"/>
          <p:cNvSpPr/>
          <p:nvPr/>
        </p:nvSpPr>
        <p:spPr>
          <a:xfrm>
            <a:off x="575417" y="4497715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952475">
            <a:off x="7394102" y="1868364"/>
            <a:ext cx="1073973" cy="1748993"/>
          </a:xfrm>
          <a:prstGeom prst="rect">
            <a:avLst/>
          </a:prstGeom>
        </p:spPr>
      </p:pic>
      <p:pic>
        <p:nvPicPr>
          <p:cNvPr id="23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1022796" y="1870281"/>
            <a:ext cx="1598132" cy="1756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3266" t="-306" r="20593" b="-1"/>
          <a:stretch/>
        </p:blipFill>
        <p:spPr>
          <a:xfrm rot="952475">
            <a:off x="4325659" y="1868365"/>
            <a:ext cx="1073973" cy="1748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2579816" y="1870280"/>
            <a:ext cx="1598132" cy="17567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3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4  </a:t>
            </a:r>
          </a:p>
        </p:txBody>
      </p:sp>
      <p:sp>
        <p:nvSpPr>
          <p:cNvPr id="21" name="Oval 20"/>
          <p:cNvSpPr/>
          <p:nvPr/>
        </p:nvSpPr>
        <p:spPr>
          <a:xfrm>
            <a:off x="6504692" y="4359622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5642705" y="1944303"/>
            <a:ext cx="1598132" cy="17567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7199725" y="1944302"/>
            <a:ext cx="1598132" cy="1756799"/>
          </a:xfrm>
          <a:prstGeom prst="rect">
            <a:avLst/>
          </a:prstGeom>
        </p:spPr>
      </p:pic>
      <p:pic>
        <p:nvPicPr>
          <p:cNvPr id="25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4325659" y="1868365"/>
            <a:ext cx="1073973" cy="17489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4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3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1  </a:t>
            </a:r>
          </a:p>
        </p:txBody>
      </p:sp>
      <p:sp>
        <p:nvSpPr>
          <p:cNvPr id="21" name="Oval 20"/>
          <p:cNvSpPr/>
          <p:nvPr/>
        </p:nvSpPr>
        <p:spPr>
          <a:xfrm>
            <a:off x="6538315" y="4359622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21221" t="-1332" r="14593"/>
          <a:stretch/>
        </p:blipFill>
        <p:spPr>
          <a:xfrm rot="21299147">
            <a:off x="5754133" y="1864461"/>
            <a:ext cx="1598132" cy="1756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7513297" y="1907398"/>
            <a:ext cx="1073973" cy="1748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1173733" y="1868365"/>
            <a:ext cx="1073973" cy="17489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2787890" y="1842999"/>
            <a:ext cx="1073973" cy="1748993"/>
          </a:xfrm>
          <a:prstGeom prst="rect">
            <a:avLst/>
          </a:prstGeom>
        </p:spPr>
      </p:pic>
      <p:pic>
        <p:nvPicPr>
          <p:cNvPr id="27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e)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4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0  </a:t>
            </a:r>
          </a:p>
        </p:txBody>
      </p:sp>
      <p:sp>
        <p:nvSpPr>
          <p:cNvPr id="21" name="Oval 20"/>
          <p:cNvSpPr/>
          <p:nvPr/>
        </p:nvSpPr>
        <p:spPr>
          <a:xfrm>
            <a:off x="3520605" y="4359622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5610441" y="1858977"/>
            <a:ext cx="1598132" cy="1756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7150791" y="1902618"/>
            <a:ext cx="1598132" cy="1756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1091849" y="1870284"/>
            <a:ext cx="1598132" cy="17567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2522991" y="1844385"/>
            <a:ext cx="1598132" cy="17567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21221" t="-1332" r="14593"/>
          <a:stretch/>
        </p:blipFill>
        <p:spPr>
          <a:xfrm rot="21299147">
            <a:off x="4090440" y="1895198"/>
            <a:ext cx="1598132" cy="1756799"/>
          </a:xfrm>
          <a:prstGeom prst="rect">
            <a:avLst/>
          </a:prstGeom>
        </p:spPr>
      </p:pic>
      <p:pic>
        <p:nvPicPr>
          <p:cNvPr id="29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6875" y="172328"/>
            <a:ext cx="7797125" cy="707886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96" y="150500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1" y="1696076"/>
            <a:ext cx="7968342" cy="2105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4325659" y="1868365"/>
            <a:ext cx="1073973" cy="17489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893" y="4190921"/>
            <a:ext cx="22076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A. 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593" y="4190920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B. 4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4190920"/>
            <a:ext cx="246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C. 0  </a:t>
            </a:r>
          </a:p>
        </p:txBody>
      </p:sp>
      <p:sp>
        <p:nvSpPr>
          <p:cNvPr id="21" name="Oval 20"/>
          <p:cNvSpPr/>
          <p:nvPr/>
        </p:nvSpPr>
        <p:spPr>
          <a:xfrm>
            <a:off x="6538315" y="4359622"/>
            <a:ext cx="1077520" cy="986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7513297" y="1907398"/>
            <a:ext cx="1073973" cy="1748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1173733" y="1868365"/>
            <a:ext cx="1073973" cy="17489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2787890" y="1842999"/>
            <a:ext cx="1073973" cy="1748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3266" t="-306" r="20593" b="-1"/>
          <a:stretch/>
        </p:blipFill>
        <p:spPr>
          <a:xfrm rot="952475">
            <a:off x="5966164" y="1820220"/>
            <a:ext cx="1073973" cy="1748993"/>
          </a:xfrm>
          <a:prstGeom prst="rect">
            <a:avLst/>
          </a:prstGeom>
        </p:spPr>
      </p:pic>
      <p:pic>
        <p:nvPicPr>
          <p:cNvPr id="23" name="1 Minute Timer with Music for Kids! Pop Music Timer with Music for Classroom, School, Home, Event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14" end="1857.89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342" y="5540257"/>
            <a:ext cx="1941095" cy="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7" grpId="0"/>
      <p:bldP spid="18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0372" y="1313762"/>
            <a:ext cx="8133452" cy="11865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Káº¿t quáº£ hÃ¬nh áº£nh cho don't speak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83" r="90000">
                        <a14:foregroundMark x1="36739" y1="37101" x2="36304" y2="33333"/>
                        <a14:foregroundMark x1="39565" y1="40000" x2="39565" y2="40000"/>
                        <a14:foregroundMark x1="39565" y1="36232" x2="39565" y2="36232"/>
                        <a14:foregroundMark x1="63478" y1="36232" x2="63478" y2="36232"/>
                        <a14:foregroundMark x1="61522" y1="35652" x2="61522" y2="35652"/>
                        <a14:foregroundMark x1="64348" y1="38841" x2="64348" y2="38841"/>
                        <a14:foregroundMark x1="61522" y1="39420" x2="61522" y2="39420"/>
                        <a14:foregroundMark x1="60217" y1="37681" x2="60217" y2="37681"/>
                        <a14:foregroundMark x1="59348" y1="36522" x2="59348" y2="36522"/>
                        <a14:foregroundMark x1="36957" y1="39420" x2="36957" y2="39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16594"/>
          <a:stretch>
            <a:fillRect/>
          </a:stretch>
        </p:blipFill>
        <p:spPr bwMode="auto">
          <a:xfrm>
            <a:off x="474560" y="3250309"/>
            <a:ext cx="1514167" cy="15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Káº¿t quáº£ hÃ¬nh áº£nh cho raise your hand cartoon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02" y="3133951"/>
            <a:ext cx="2802096" cy="174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09" y="3274218"/>
            <a:ext cx="1841522" cy="15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Ã¬nh áº£nh cÃ³ liÃ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32" y="2990837"/>
            <a:ext cx="1787269" cy="20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7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95556" y="6356352"/>
            <a:ext cx="2091244" cy="248893"/>
          </a:xfrm>
        </p:spPr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07367" y="-95"/>
            <a:ext cx="7836633" cy="783167"/>
            <a:chOff x="132773" y="1594880"/>
            <a:chExt cx="6880284" cy="720080"/>
          </a:xfrm>
        </p:grpSpPr>
        <p:sp>
          <p:nvSpPr>
            <p:cNvPr id="5" name="Oval 4"/>
            <p:cNvSpPr/>
            <p:nvPr/>
          </p:nvSpPr>
          <p:spPr>
            <a:xfrm>
              <a:off x="132773" y="1594880"/>
              <a:ext cx="720080" cy="72008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576" y="1626935"/>
              <a:ext cx="6067481" cy="537669"/>
            </a:xfrm>
            <a:prstGeom prst="rect">
              <a:avLst/>
            </a:prstGeom>
            <a:solidFill>
              <a:schemeClr val="bg1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rốt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23652" y="695158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5487" y="1748604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2993" y="2711754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2417" y="3690946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1566" y="4573005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e)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01977" y="752954"/>
            <a:ext cx="6384822" cy="853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301972" y="1690792"/>
            <a:ext cx="6384827" cy="931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391" y="803344"/>
            <a:ext cx="1141204" cy="79464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301972" y="2646947"/>
            <a:ext cx="6384827" cy="911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301972" y="3565329"/>
            <a:ext cx="6384827" cy="954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301974" y="4582961"/>
            <a:ext cx="6384826" cy="893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301973" y="5521871"/>
            <a:ext cx="6384827" cy="9168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608" y="783464"/>
            <a:ext cx="1153591" cy="7946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13" y="767167"/>
            <a:ext cx="1126595" cy="7946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483384" y="799498"/>
            <a:ext cx="475237" cy="77393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85001" y="806034"/>
            <a:ext cx="475237" cy="7739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71" y="1766783"/>
            <a:ext cx="1141204" cy="79464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93" y="1769795"/>
            <a:ext cx="1126595" cy="7946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475364" y="1789063"/>
            <a:ext cx="475237" cy="77393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76981" y="1795599"/>
            <a:ext cx="475237" cy="77393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82" y="2730048"/>
            <a:ext cx="1141204" cy="7946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95" y="2714573"/>
            <a:ext cx="1153591" cy="79464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970382" y="1765466"/>
            <a:ext cx="475237" cy="77393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890" y="2689944"/>
            <a:ext cx="1141204" cy="7946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03" y="2706553"/>
            <a:ext cx="1153591" cy="79464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245693" y="2720560"/>
            <a:ext cx="475237" cy="77393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2725219" y="3694480"/>
            <a:ext cx="475237" cy="77393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860993" y="3652045"/>
            <a:ext cx="475237" cy="77393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088342" y="3687616"/>
            <a:ext cx="475237" cy="7739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59358" y="3715997"/>
            <a:ext cx="475237" cy="77393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696" y="3629631"/>
            <a:ext cx="1153591" cy="79464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06" y="4649465"/>
            <a:ext cx="1141204" cy="7946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019" y="4633990"/>
            <a:ext cx="1153591" cy="7946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314" y="4609361"/>
            <a:ext cx="1141204" cy="7946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7" y="4625970"/>
            <a:ext cx="1153591" cy="79464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99" y="4633990"/>
            <a:ext cx="1153591" cy="7946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2712475" y="5576575"/>
            <a:ext cx="475237" cy="77393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3796044" y="5582241"/>
            <a:ext cx="475237" cy="77393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5023393" y="5585728"/>
            <a:ext cx="475237" cy="77393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6303815" y="5576575"/>
            <a:ext cx="475237" cy="77393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l="23266" t="-306" r="20593" b="-1"/>
          <a:stretch/>
        </p:blipFill>
        <p:spPr>
          <a:xfrm rot="1201942">
            <a:off x="7759358" y="5592457"/>
            <a:ext cx="475237" cy="773936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501260" y="5461760"/>
            <a:ext cx="98195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1318" y="74151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278296" y="16251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48274" y="256074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293652" y="34994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301186" y="45774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248274" y="547999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53148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7CEE5F5-0F98-4DD5-B393-6D32E0A2F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C:\Users\Administrator\Desktop\GA ĐT TOAN\4 tr 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 bwMode="auto">
          <a:xfrm>
            <a:off x="577516" y="1194540"/>
            <a:ext cx="8513764" cy="39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15453" y="96127"/>
            <a:ext cx="7523747" cy="720080"/>
            <a:chOff x="132773" y="1491630"/>
            <a:chExt cx="6880284" cy="720080"/>
          </a:xfrm>
        </p:grpSpPr>
        <p:sp>
          <p:nvSpPr>
            <p:cNvPr id="6" name="Oval 5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5576" y="1626935"/>
              <a:ext cx="6067481" cy="584775"/>
            </a:xfrm>
            <a:prstGeom prst="rect">
              <a:avLst/>
            </a:prstGeom>
            <a:solidFill>
              <a:schemeClr val="bg1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2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15453" y="5386856"/>
            <a:ext cx="7058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endParaRPr lang="en-US" sz="6000" b="1" dirty="0"/>
          </a:p>
        </p:txBody>
      </p:sp>
      <p:sp>
        <p:nvSpPr>
          <p:cNvPr id="14" name="Oval 13"/>
          <p:cNvSpPr/>
          <p:nvPr/>
        </p:nvSpPr>
        <p:spPr>
          <a:xfrm>
            <a:off x="5444624" y="1916696"/>
            <a:ext cx="1515979" cy="1588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2642" y="3244036"/>
            <a:ext cx="1515979" cy="1588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1983" y="2389892"/>
            <a:ext cx="2816134" cy="2405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AutoShape 2" descr="Káº¿t quáº£ hÃ¬nh áº£nh cho minion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24" y="50594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71161" y="2088104"/>
            <a:ext cx="2169002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Ôn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0, 1, 2, 3, 4, 5.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47942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002204" y="2088105"/>
            <a:ext cx="2114410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Vận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dụng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làm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62" y="50594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572390" y="2088105"/>
            <a:ext cx="2009908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Rèn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luyện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kĩ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năng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quy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tắc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nề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nếp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97" y="5500564"/>
            <a:ext cx="1220913" cy="1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31" y="5449146"/>
            <a:ext cx="1220913" cy="1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51" y="5460646"/>
            <a:ext cx="1220913" cy="1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19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5CB6E-4045-4AAE-8153-E0ACECE92D8B}" type="slidenum">
              <a:rPr lang="en-GB" smtClean="0"/>
              <a:pPr>
                <a:defRPr/>
              </a:pPr>
              <a:t>3</a:t>
            </a:fld>
            <a:r>
              <a:rPr lang="en-GB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855" y="0"/>
            <a:ext cx="9144000" cy="632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 rot="557219">
            <a:off x="2693340" y="148907"/>
            <a:ext cx="6326920" cy="3184854"/>
          </a:xfrm>
          <a:prstGeom prst="cloudCallout">
            <a:avLst>
              <a:gd name="adj1" fmla="val -42165"/>
              <a:gd name="adj2" fmla="val 727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6464" y="629432"/>
            <a:ext cx="64502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0" y="4100123"/>
            <a:ext cx="4375717" cy="22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EE5F5-0F98-4DD5-B393-6D32E0A2F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69326" y="2552633"/>
            <a:ext cx="1545141" cy="14837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33703" y="2552633"/>
            <a:ext cx="1508126" cy="14837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58890" y="2596601"/>
            <a:ext cx="1598023" cy="143982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4339503" y="3316512"/>
            <a:ext cx="793112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694714" y="3352501"/>
            <a:ext cx="7620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89964" y="2536893"/>
            <a:ext cx="1143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83000" y="53755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5</a:t>
            </a:r>
          </a:p>
        </p:txBody>
      </p:sp>
      <p:pic>
        <p:nvPicPr>
          <p:cNvPr id="17" name="Picture 15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40714"/>
            <a:ext cx="18192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727" y="189888"/>
            <a:ext cx="2140097" cy="1609725"/>
          </a:xfrm>
          <a:prstGeom prst="rect">
            <a:avLst/>
          </a:prstGeom>
        </p:spPr>
      </p:pic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1963152" y="3352501"/>
            <a:ext cx="793112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40724" y="2536893"/>
            <a:ext cx="1545141" cy="14837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15017" y="2463180"/>
            <a:ext cx="1143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0</a:t>
            </a: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11600" y="19631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6600" b="1"/>
              <a:t>3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35200" y="19631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58800" y="19631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188200" y="20393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511800" y="20393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6350000" y="2496587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4749800" y="24965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3073400" y="24965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1397000" y="24965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324100" y="18107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85800" y="18107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 dirty="0"/>
              <a:t>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575300" y="18869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57956" y="1902907"/>
            <a:ext cx="1143000" cy="11890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835400" y="47063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59000" y="47063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82600" y="47063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7112000" y="47825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6600" b="1"/>
              <a:t>5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435600" y="4782587"/>
            <a:ext cx="8382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6600" b="1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rot="10669865" flipH="1">
            <a:off x="6273800" y="5239787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0671167" flipH="1">
            <a:off x="4673600" y="52397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rot="10671167" flipH="1">
            <a:off x="2997200" y="52397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rot="10671167" flipH="1">
            <a:off x="1320800" y="5239787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247900" y="45539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09600" y="45539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929743" y="4596934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5486400" y="4630187"/>
            <a:ext cx="1143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0" name="Picture 28" descr="fr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820187"/>
            <a:ext cx="9715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683000" y="82018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683000" y="79955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683000" y="79955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683000" y="79955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3683000" y="79955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3683000" y="79955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37" name="Picture 35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723350"/>
            <a:ext cx="18192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6" grpId="0"/>
      <p:bldP spid="27" grpId="0"/>
      <p:bldP spid="28" grpId="0"/>
      <p:bldP spid="29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EE5F5-0F98-4DD5-B393-6D32E0A2F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520679" y="3100780"/>
            <a:ext cx="596305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83000" y="537551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83000" y="51691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charset="0"/>
              </a:rPr>
              <a:t>5</a:t>
            </a:r>
          </a:p>
        </p:txBody>
      </p:sp>
      <p:pic>
        <p:nvPicPr>
          <p:cNvPr id="17" name="Picture 15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40714"/>
            <a:ext cx="18192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727" y="189888"/>
            <a:ext cx="2140097" cy="1609725"/>
          </a:xfrm>
          <a:prstGeom prst="rect">
            <a:avLst/>
          </a:prstGeom>
        </p:spPr>
      </p:pic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982567" y="3156572"/>
            <a:ext cx="559242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1231" y="2596214"/>
            <a:ext cx="932358" cy="98789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0089" y="2382399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0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560969" y="2585591"/>
            <a:ext cx="973225" cy="1009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093971" y="2574968"/>
            <a:ext cx="982724" cy="1009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4099362" y="3074888"/>
            <a:ext cx="596305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675662" y="2570319"/>
            <a:ext cx="980556" cy="1009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255186" y="2564276"/>
            <a:ext cx="990090" cy="1009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5658880" y="3044121"/>
            <a:ext cx="596305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7247939" y="3044120"/>
            <a:ext cx="596305" cy="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7844244" y="2559637"/>
            <a:ext cx="990090" cy="1009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159405" y="2413167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latin typeface="Times New Roman" pitchFamily="18" charset="0"/>
                <a:cs typeface="Arial" charset="0"/>
              </a:rPr>
              <a:t>2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353487" y="2382400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dirty="0">
                <a:latin typeface="Times New Roman" pitchFamily="18" charset="0"/>
                <a:cs typeface="Arial" charset="0"/>
              </a:rPr>
              <a:t>4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713174" y="2382399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821448" y="2413167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3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8043792" y="2413166"/>
            <a:ext cx="8061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5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8763" y="6486525"/>
            <a:ext cx="2133600" cy="365125"/>
          </a:xfrm>
        </p:spPr>
        <p:txBody>
          <a:bodyPr/>
          <a:lstStyle/>
          <a:p>
            <a:pPr>
              <a:defRPr/>
            </a:pPr>
            <a:fld id="{66F8DC6A-8BEF-4314-B715-2AFCD2DA4E1C}" type="slidenum">
              <a:rPr lang="en-US" sz="2000" smtClean="0"/>
              <a:pPr>
                <a:defRPr/>
              </a:pPr>
              <a:t>7</a:t>
            </a:fld>
            <a:endParaRPr lang="en-US" sz="2000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-122872" y="2564196"/>
            <a:ext cx="926687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charset="0"/>
              </a:rPr>
              <a:t>TOÁN</a:t>
            </a:r>
            <a:r>
              <a:rPr kumimoji="0" lang="en-US" alt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  <a:cs typeface="Arial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baseline="0" dirty="0">
                <a:solidFill>
                  <a:prstClr val="white"/>
                </a:solidFill>
                <a:latin typeface="+mn-lt"/>
                <a:cs typeface="Arial" charset="0"/>
              </a:rPr>
              <a:t>LUYỆN</a:t>
            </a:r>
            <a:r>
              <a:rPr lang="en-US" altLang="en-US" sz="6000" b="1" dirty="0">
                <a:solidFill>
                  <a:prstClr val="white"/>
                </a:solidFill>
                <a:latin typeface="+mn-lt"/>
                <a:cs typeface="Arial" charset="0"/>
              </a:rPr>
              <a:t> TẬP( </a:t>
            </a:r>
            <a:r>
              <a:rPr lang="en-US" altLang="en-US" sz="6000" b="1" dirty="0" err="1">
                <a:solidFill>
                  <a:prstClr val="white"/>
                </a:solidFill>
                <a:latin typeface="+mn-lt"/>
                <a:cs typeface="Arial" charset="0"/>
              </a:rPr>
              <a:t>Tr</a:t>
            </a:r>
            <a:r>
              <a:rPr lang="en-US" altLang="en-US" sz="6000" b="1" dirty="0">
                <a:solidFill>
                  <a:prstClr val="white"/>
                </a:solidFill>
                <a:latin typeface="+mn-lt"/>
                <a:cs typeface="Arial" charset="0"/>
              </a:rPr>
              <a:t> 10 -11)</a:t>
            </a:r>
            <a:br>
              <a:rPr lang="en-US" altLang="en-US" sz="6000" b="1" dirty="0">
                <a:solidFill>
                  <a:prstClr val="white"/>
                </a:solidFill>
                <a:latin typeface="+mn-lt"/>
                <a:cs typeface="Arial" charset="0"/>
              </a:rPr>
            </a:b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6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Open Cliparts Background, Download Free Clip Art, Free Clip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40" y="1678124"/>
            <a:ext cx="7273406" cy="41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2473" y="2481578"/>
            <a:ext cx="694273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350" b="1" dirty="0"/>
              <a:t>10		11</a:t>
            </a:r>
          </a:p>
        </p:txBody>
      </p:sp>
    </p:spTree>
    <p:extLst>
      <p:ext uri="{BB962C8B-B14F-4D97-AF65-F5344CB8AC3E}">
        <p14:creationId xmlns:p14="http://schemas.microsoft.com/office/powerpoint/2010/main" val="188608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AutoShape 2" descr="Káº¿t quáº£ hÃ¬nh áº£nh cho minion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24" y="50594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71161" y="2088104"/>
            <a:ext cx="2169002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Ôn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0, 1, 2, 3, 4, 5.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47942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002204" y="2088105"/>
            <a:ext cx="2114410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Vận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dụng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làm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62" y="505942"/>
            <a:ext cx="1433876" cy="20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572390" y="2088105"/>
            <a:ext cx="2009908" cy="39714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Rèn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luyện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kĩ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năng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quy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tắc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nề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nếp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588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389</Words>
  <Application>Microsoft Office PowerPoint</Application>
  <PresentationFormat>On-screen Show (4:3)</PresentationFormat>
  <Paragraphs>139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.VnAvant</vt:lpstr>
      <vt:lpstr>.VnTifani Heavy</vt:lpstr>
      <vt:lpstr>Aharoni</vt:lpstr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Ngọc Bích (VSC-KGD-MB)</dc:creator>
  <cp:lastModifiedBy>Bùi Thu Nga</cp:lastModifiedBy>
  <cp:revision>19</cp:revision>
  <dcterms:created xsi:type="dcterms:W3CDTF">2020-08-07T01:32:56Z</dcterms:created>
  <dcterms:modified xsi:type="dcterms:W3CDTF">2023-04-11T03:11:37Z</dcterms:modified>
</cp:coreProperties>
</file>