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</p:sldMasterIdLst>
  <p:notesMasterIdLst>
    <p:notesMasterId r:id="rId25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EC16-906C-452F-9CE4-C6778207ED60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F2CD-B4B5-4184-A244-8CB5BF89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6E7FC-A275-4720-9A22-63710A59C1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139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04D2-5BEC-46AA-8B99-7AFA573BD5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1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5E630-E5B2-4FEB-AB1D-37CEA96E58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7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ACEA4-18BE-4E4A-996C-9C8849DED5F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303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4252E-CCB9-4C03-BAD1-8C8D2ADA1B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82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FA4D-F39D-4B6A-BFFF-0EDAC2AE1B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777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470C2-3FF9-4AA9-AF55-4773E2C3E5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19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267BF-DA36-4F8F-A7FD-543A970D54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64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5063C-5255-4C3A-8E87-9DC1609B3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10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1AD50-D951-4D3A-AF8E-52C935FCD0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043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A63A4-AA43-4B08-A15B-B0955A883B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518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FDF6-9B8A-4E20-A761-8715C17583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324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8D764-0056-4BF9-A63D-05A515FCE5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C5C4E-12B9-41FB-9CE2-60DE4D9FF15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735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8CC72-5234-4E6F-AF12-C0159413756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966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977EC5-EEC3-4020-8556-C0BA7AA6A1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9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A8DFA-FF4C-4105-80BF-43EC4102CD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392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F34C5-AD9F-4ABE-8ADE-BF88FE323B7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43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B8BCE-93C4-4231-A6D3-4393AA9220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494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0B474-5C63-4BF9-BA92-8F3CDB823BA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5888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A03BB-8807-44AE-A016-D99E9F97623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448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6A153-58D0-4D5E-9D0D-C122131980C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30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EB10C-1915-43E8-B83E-F1E5F8BE0DD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55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4AD01-F091-4596-969E-6AD2B848BB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58B2B-0E9D-4090-88B7-FF76CA860E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318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A1B1C-A05A-49D4-9AD3-DE8B38816B4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729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22F22-9383-4F91-A25A-6469E31202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186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D39C0-5578-46C4-B780-60C9963363D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721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6EC65-C708-4947-822B-49C3D9B5A9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921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2B5C2-AF91-472A-8CD2-EDC6628225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696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50BB5-F171-4520-B58C-48C39EC662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714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0A7FE-B8D0-4668-8855-E63C4081F8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843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76148-23B1-4112-9EFD-FFAF14182FA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38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2A1F2-60CB-487F-8C78-8C146A4ED3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79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3F003-7D6F-4A92-A33A-80536B8D17D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09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E56FD-224F-42DE-B253-01ACA3861B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463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ADA82-EC01-4C39-AE90-39EDEB710E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87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505D0-F73D-44F5-8BEE-6C3B04C74C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836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262EB-7952-48E1-ABC4-374C7C8248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51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A83ED-240A-4036-AF22-8A1C65C21A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262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3DCDC-0DCD-4FB4-9995-D067DBD61D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196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267C2-5CAE-42F6-9C28-113237D6CBB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709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83A21-CD3E-4B73-BD2A-61B7D9B64BF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695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EC3CB-119A-4C2F-9489-1F92BABDA8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95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10AAB-C026-4547-8AB4-BEA04EC2F3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597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6B014-A8E7-4DC4-8334-13742C3A3F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0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A344F-90C7-465B-9BA3-0DF9F2584A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833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E6E6F-071A-4740-A7BB-43E40A0B9A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2602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79E16-D7AC-4D9D-8309-BBAE79AD25D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07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AE6C3-5F81-48FC-B488-DAA6925B85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705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FB029-BEA5-4882-9899-80EDBE023EB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113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AF5B7-038C-4B83-B87F-5B5326929EE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78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5B94D-F26D-4030-966B-3886773AB0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206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13D7A-A0F1-45D0-85AF-F88AC12FC95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5474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9C3D7-3522-4D22-BC30-8BDC8B45AE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047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3A721-0D8E-4633-A41B-E923A955A39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6669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848EE-21F3-4CC2-B0CD-7521E8032D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2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6A72C-CB00-4F88-ABA3-DAE004341E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601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E2F90-D5E9-43D1-87A9-954367D2F80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8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572C9-F328-4502-8F5B-E971AD08595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963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56259-6D07-4221-A08E-E3095BA2DF3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39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144F8-FAF9-4F30-8ABB-304D7891C2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985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5E283-2396-46A8-86E3-FAC334E2CA2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6939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16C43-F783-427E-81CD-578BCBF60B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052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3AC06-38AE-4E11-A18C-DF4D69CBF6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402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EA0D3-1F4A-4A1B-BA76-675097BA44D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852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65948-6401-4E16-907A-28399E2ACE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8501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203A3-133D-43C1-B94E-459FC301D2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94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59290-C2C0-403C-BF68-B03D41ADCD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864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EBD8B-54E1-4A37-8E96-DD83340765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317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CBBF4-D6C6-479E-9AB6-AB0B6170296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879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E0C3E-F92B-46CE-A396-B8A7B46E17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1984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0CC76-7D74-442D-8FFE-DE63E155789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971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F75F1-85B9-4D99-831C-862C5C11A23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929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A468C-209C-4A79-A077-7113C9579A1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767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BE836-A549-499D-A5EF-59A523CB29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911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40E46-7D8A-43A6-82D0-290130C8149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55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0562D-A7DF-4C8D-863B-CA9930B869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8193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58D3A-3596-461F-97F2-4647F3C03B6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10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5DCD4-4988-4E44-856E-B29F6A48BA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174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7135C-A9AD-4EC6-B0FF-3CC2BB9FE02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119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443AA-73B7-4D50-A4E2-69FA719A01D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87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FC593-5DEA-49DD-B07B-5A37713928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C9FC2-7918-474D-B28D-DDF0F9B918F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015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A8763-C94E-4A49-B4E8-3DA9502C2D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00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B407F-BC6F-451A-A6E1-5FB5858A8A1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017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C930C-4918-40BC-9AC6-6C980B09FAF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6278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265E5-9505-4FC1-B075-482FF1A3F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801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6B346-BAD6-475C-9B3F-38A43F0AE3F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361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2601B-8BD7-40B5-8255-52ED452553C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28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B0031-BE31-42C3-A433-E067555B8F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7284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D40BE-1DCC-40E5-B395-CE89CC26A55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190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FB49F-61D0-4E95-83B2-3EBB03CDFC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276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89B12-8FCD-4E14-BB8E-D734507324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1818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2FF01-08F9-49D1-9803-0863EE846B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193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B9E66-3DEF-4412-98FA-6913845A6CF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517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61609-EEBC-4CFF-853C-370163AE69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3920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EFDA5-D49A-4995-A3F9-5907424B11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903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84829-699D-49AA-853C-0975283D326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236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4746F-C9BF-4F5F-8C1B-57EE794A39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208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2040B-BB2F-43D7-8B5E-D2B5938411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1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B83CD-7F52-4096-832A-08DFE02066A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022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8D82B-B463-4EBE-A997-73C1574D6DE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01854-2709-4415-B415-FA553D71EAC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28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4A486-7446-46DF-BF8E-474FC09385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82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15381-AFB4-4BB5-9D6E-C6A637F8874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95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382A9-BD86-4FDF-8AA6-2322ACDE074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00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7ABF4-C767-4FDB-A8FC-5EE09B12500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7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59937-E544-4760-871B-336020078D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2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5BF61-D255-4595-9DE6-2064CD62D3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2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44896-A149-42D3-BBE3-CA484207D8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9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0268C-52FE-4108-9278-7FFB62BC89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1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28DE61-C619-4DDB-9774-37D442E3F4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5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2EFE8-50AD-4962-86D7-6CDE73B681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605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935C3-2BFD-4852-A367-02FF6274821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3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C96EB-0889-400E-97ED-BE09E7D3A16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84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3E150-453C-4C95-AF86-909C322DED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33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5E91F-74AE-43F1-AF25-ACE2067204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52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B2CBF-4A6A-4F1B-A157-0959253243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9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17DE5-8409-43BE-A27D-85F0A8B5F2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67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91E4A-CE36-4C99-B2DB-82A4B3F0C25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55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9173B-90B1-4B4E-A011-10F656F08C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171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FE35D-6CA4-4BB6-ADE4-FD39937DED9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203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41725-0A6C-4297-BC21-65F0AAC17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6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4F733-7310-4731-BDFB-1EBC99350A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48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69F27-9C27-45C1-B654-9104B2D69FA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86BD4-3742-4383-B6AD-775BCAA446E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49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A1F8B-1B8A-48E4-BD59-0526C0727B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82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14304-B08D-48F8-8B44-A7500EE565E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47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4B201-538D-4960-9134-2BCA035AAA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95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5B4F2-B64E-4C89-9C25-82A2EF26B3F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542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FC96A-5DE0-4B56-909C-67328F0EF0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49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CD15F-D1B9-483A-B80C-BF90A041CDE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5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F86C6-2EC5-4CE3-B965-17F64FE2E3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7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027E5-B76A-4B5F-9D51-DB3F9B19B6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77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28979-E382-4911-ADE8-711BF7F16A6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76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4B3F8-1808-4792-8E32-4A0F31C262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5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8B881-1FFC-43B6-A31C-8B1C2CD7D7B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93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E1A1-85DB-42F3-8EB5-396585EAB2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92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D53FE-2E4C-484B-8FA9-BDCBC0B93B0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41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A2C86-45AD-41C4-BDC2-7F4BE66173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408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08F56-2DE4-4D0B-A3D6-608740B8F2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82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D7018-0E32-4498-B268-81BD1521387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393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0C657-63FD-40B3-96A1-B08DB7FD78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545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0CA1C-419F-4622-A14E-6E06B4CB05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218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7C2FC-A7AB-4BA0-9F4E-415EE1FD6E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664C7-26B8-489C-A95E-E8338A2E83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51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90A7F-A14C-4B32-ABCB-58031D5621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0B416-FBCB-4FFE-8965-12181D8773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023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2B910-D258-4CD0-A94B-353186D9FFF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66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09B5B-FBAB-4F8D-BD70-FB48FED834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5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4E979-8F56-45D2-9DE9-8B2B7FF6F7D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9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18A5F-978F-4F04-BED5-7667E3E5295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20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D79B8-9C76-4AA5-9CC9-1A125A6BCCA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59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26016-F616-4927-82D9-4255BDC8D28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76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BCE09-D51B-430F-98FE-BC50B045AC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025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2AAB1-8EC8-48DB-BCC6-9A52504E5B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13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DB958-06F0-4CB9-8B16-9314221AE14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67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3C5F1-AE43-490D-B54E-925908AA4C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8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5B9E4-B378-4E9C-BD2D-B739A0E8ED9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67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BCCCA-7607-4CF1-895A-24DDA07D17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59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66970-BC5E-4907-8B1F-2181D020F58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88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2A40E-F2E7-4A4A-BE78-EE05FEBCC1D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6167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CEEBC-A0A6-42E3-B07D-06204C8FE1A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308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395D5-4F68-4055-A709-AC7230C18AA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06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FF777-94B3-41AA-B8D9-EDE4B58746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970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B8692-22E9-40DD-A9C2-DB45C5FEEE9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73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9C2F9-7FAD-4D3D-A5E1-AA8C106C32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44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35D07-5B00-4FA8-AF10-7EB08815344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657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3C2F-9F08-43C2-B239-EBB0A28AFE5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5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0D0BC-1AD0-4A92-87C2-A6DE1E1227F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77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E1E1E-63BB-4578-8A94-4AA50B1FDE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1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6AD2A-E762-46EC-B3A8-7018CAD8FB7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75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62D38-A4E8-4D68-9C9D-D0F9017384D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96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465EB-75D2-4732-B929-CF06140B036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48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879F2-14C3-4DA5-BB92-897B1B9240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50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606DD-B289-4F1A-9D18-605E5BBA8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8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C5108-9981-47B1-8ECA-EFB8A888A5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81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389BB-037E-4301-8D17-0A2BCF4C41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9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C5397-7C64-4C5C-8887-EAC90570B9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83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78E30-3624-4D1F-A801-C445FF817A6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B5D6E-9E33-4870-9B84-1BA2320FFB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44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DC66D-C00D-4BCE-B39E-1EF4BFEA55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978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A0831-0493-4A24-BA92-A296E25CA5A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4250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00B22-251A-432E-B2B8-8F8169513C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45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3D3A4-3ED4-4EDF-8C06-F69C6C79EC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9553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ED565-1742-4425-81B9-F7149920D2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54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138BF-A277-4FCF-8B9B-8F12F5372C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655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197C3-C438-4E0F-982E-C8DABD62C8E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730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2D436-11F9-469B-A494-69666B05A5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5112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BFA8-A007-4BB5-B003-B590129DA16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1126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20911-29B5-42E4-ADB8-43AE1C611C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4D817-399B-43E1-9D98-BDD14F60CF0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5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229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33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3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3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29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3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3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30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2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1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1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1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1EE28-1AAA-48A2-B565-E3860D7CD0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10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332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32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35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32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3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3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3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34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2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3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2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34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164A8-AA20-4800-9407-A91BF26ABF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2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434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34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8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8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8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4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34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37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34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7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4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5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1B078-1D23-49E1-A28B-E3D3E2BA79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2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4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4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0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E9EA3-4A53-45FB-9C5C-A5E0E9B9AF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BDEB7-3488-45B5-BA75-D55D7FDA2D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5128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16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3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1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1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1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155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6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7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3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1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149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0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CC39-7C48-4040-B31F-6F846C0474F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C747-7818-437A-A765-5D51CF9167D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09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717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17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21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1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1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7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17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2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72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2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8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20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8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2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8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9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9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9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8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36BB1-3899-482B-98AB-0B0FEE024A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1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B3A4A-0598-4397-BACD-9287557B150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248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8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8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8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5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25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7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8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8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8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28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8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5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75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6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7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5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9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0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71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65791-153A-48CE-AE9F-37F4EC93A22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127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31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1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1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7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27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3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130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3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7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29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0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7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2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7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29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9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9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EC0F6-C258-450A-BC76-57F90A4E87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00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114800" y="2286000"/>
            <a:ext cx="38100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UniverseH" panose="020B7200000000000000" pitchFamily="34" charset="0"/>
                <a:cs typeface="Arial" panose="020B0604020202020204" pitchFamily="34" charset="0"/>
              </a:rPr>
              <a:t>to¸n 4</a:t>
            </a:r>
          </a:p>
        </p:txBody>
      </p:sp>
    </p:spTree>
    <p:extLst>
      <p:ext uri="{BB962C8B-B14F-4D97-AF65-F5344CB8AC3E}">
        <p14:creationId xmlns:p14="http://schemas.microsoft.com/office/powerpoint/2010/main" val="19698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3200" b="1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17639"/>
            <a:ext cx="8458200" cy="4638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0066FF"/>
                </a:solidFill>
                <a:latin typeface=".VnTime" panose="020B7200000000000000" pitchFamily="34" charset="0"/>
              </a:rPr>
              <a:t>Bµi 2 : ViÕt theo mÉu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aphicFrame>
        <p:nvGraphicFramePr>
          <p:cNvPr id="47251" name="Group 147"/>
          <p:cNvGraphicFramePr>
            <a:graphicFrameLocks noGrp="1"/>
          </p:cNvGraphicFramePr>
          <p:nvPr>
            <p:ph sz="half" idx="2"/>
          </p:nvPr>
        </p:nvGraphicFramePr>
        <p:xfrm>
          <a:off x="1524000" y="1955800"/>
          <a:ext cx="9144000" cy="4276726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ViÕt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Tr¨m ngh×n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Chôc ngh×n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Chôc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§¬n vÞ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§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äc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88" name="Text Box 84"/>
          <p:cNvSpPr txBox="1">
            <a:spLocks noChangeArrowheads="1"/>
          </p:cNvSpPr>
          <p:nvPr/>
        </p:nvSpPr>
        <p:spPr bwMode="auto">
          <a:xfrm>
            <a:off x="1524000" y="2895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425 671</a:t>
            </a:r>
          </a:p>
        </p:txBody>
      </p:sp>
      <p:sp>
        <p:nvSpPr>
          <p:cNvPr id="47189" name="Text Box 85"/>
          <p:cNvSpPr txBox="1">
            <a:spLocks noChangeArrowheads="1"/>
          </p:cNvSpPr>
          <p:nvPr/>
        </p:nvSpPr>
        <p:spPr bwMode="auto">
          <a:xfrm>
            <a:off x="2819401" y="28956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190" name="Text Box 86"/>
          <p:cNvSpPr txBox="1">
            <a:spLocks noChangeArrowheads="1"/>
          </p:cNvSpPr>
          <p:nvPr/>
        </p:nvSpPr>
        <p:spPr bwMode="auto">
          <a:xfrm>
            <a:off x="3606801" y="28956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4368801" y="28956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5207001" y="28956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5943600" y="28956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194" name="Text Box 90"/>
          <p:cNvSpPr txBox="1">
            <a:spLocks noChangeArrowheads="1"/>
          </p:cNvSpPr>
          <p:nvPr/>
        </p:nvSpPr>
        <p:spPr bwMode="auto">
          <a:xfrm>
            <a:off x="6835776" y="2895600"/>
            <a:ext cx="25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315200" y="2773364"/>
            <a:ext cx="3429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hai mươi lăm nghìn sáu trăm bảy mươi mốt</a:t>
            </a: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1497012" y="3733800"/>
            <a:ext cx="132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369 815</a:t>
            </a:r>
          </a:p>
        </p:txBody>
      </p:sp>
      <p:sp>
        <p:nvSpPr>
          <p:cNvPr id="47217" name="Text Box 113"/>
          <p:cNvSpPr txBox="1">
            <a:spLocks noChangeArrowheads="1"/>
          </p:cNvSpPr>
          <p:nvPr/>
        </p:nvSpPr>
        <p:spPr bwMode="auto">
          <a:xfrm>
            <a:off x="2819400" y="3733800"/>
            <a:ext cx="50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218" name="Text Box 114"/>
          <p:cNvSpPr txBox="1">
            <a:spLocks noChangeArrowheads="1"/>
          </p:cNvSpPr>
          <p:nvPr/>
        </p:nvSpPr>
        <p:spPr bwMode="auto">
          <a:xfrm>
            <a:off x="3552825" y="373380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4368801" y="37338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5207000" y="3733800"/>
            <a:ext cx="30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223" name="Text Box 119"/>
          <p:cNvSpPr txBox="1">
            <a:spLocks noChangeArrowheads="1"/>
          </p:cNvSpPr>
          <p:nvPr/>
        </p:nvSpPr>
        <p:spPr bwMode="auto">
          <a:xfrm>
            <a:off x="5946776" y="3733800"/>
            <a:ext cx="25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6808788" y="3733800"/>
            <a:ext cx="27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225" name="Text Box 121"/>
          <p:cNvSpPr txBox="1">
            <a:spLocks noChangeArrowheads="1"/>
          </p:cNvSpPr>
          <p:nvPr/>
        </p:nvSpPr>
        <p:spPr bwMode="auto">
          <a:xfrm>
            <a:off x="7315200" y="3581401"/>
            <a:ext cx="3352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sáu mươi chín nghìn tám trăm mười lăm</a:t>
            </a:r>
          </a:p>
        </p:txBody>
      </p:sp>
      <p:sp>
        <p:nvSpPr>
          <p:cNvPr id="47231" name="Text Box 127"/>
          <p:cNvSpPr txBox="1">
            <a:spLocks noChangeArrowheads="1"/>
          </p:cNvSpPr>
          <p:nvPr/>
        </p:nvSpPr>
        <p:spPr bwMode="auto">
          <a:xfrm>
            <a:off x="1497013" y="46482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579 623</a:t>
            </a:r>
          </a:p>
        </p:txBody>
      </p:sp>
      <p:sp>
        <p:nvSpPr>
          <p:cNvPr id="13389" name="Text Box 128"/>
          <p:cNvSpPr txBox="1">
            <a:spLocks noChangeArrowheads="1"/>
          </p:cNvSpPr>
          <p:nvPr/>
        </p:nvSpPr>
        <p:spPr bwMode="auto">
          <a:xfrm>
            <a:off x="4845050" y="3352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47233" name="Text Box 129"/>
          <p:cNvSpPr txBox="1">
            <a:spLocks noChangeArrowheads="1"/>
          </p:cNvSpPr>
          <p:nvPr/>
        </p:nvSpPr>
        <p:spPr bwMode="auto">
          <a:xfrm>
            <a:off x="2819401" y="46482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234" name="Text Box 130"/>
          <p:cNvSpPr txBox="1">
            <a:spLocks noChangeArrowheads="1"/>
          </p:cNvSpPr>
          <p:nvPr/>
        </p:nvSpPr>
        <p:spPr bwMode="auto">
          <a:xfrm>
            <a:off x="3630613" y="46482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4460876" y="46482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236" name="Text Box 132"/>
          <p:cNvSpPr txBox="1">
            <a:spLocks noChangeArrowheads="1"/>
          </p:cNvSpPr>
          <p:nvPr/>
        </p:nvSpPr>
        <p:spPr bwMode="auto">
          <a:xfrm>
            <a:off x="5207000" y="4648200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237" name="Text Box 133"/>
          <p:cNvSpPr txBox="1">
            <a:spLocks noChangeArrowheads="1"/>
          </p:cNvSpPr>
          <p:nvPr/>
        </p:nvSpPr>
        <p:spPr bwMode="auto">
          <a:xfrm>
            <a:off x="5946776" y="4648200"/>
            <a:ext cx="27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238" name="Text Box 134"/>
          <p:cNvSpPr txBox="1">
            <a:spLocks noChangeArrowheads="1"/>
          </p:cNvSpPr>
          <p:nvPr/>
        </p:nvSpPr>
        <p:spPr bwMode="auto">
          <a:xfrm>
            <a:off x="6805614" y="4648200"/>
            <a:ext cx="50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239" name="Text Box 135"/>
          <p:cNvSpPr txBox="1">
            <a:spLocks noChangeArrowheads="1"/>
          </p:cNvSpPr>
          <p:nvPr/>
        </p:nvSpPr>
        <p:spPr bwMode="auto">
          <a:xfrm>
            <a:off x="7339014" y="4449764"/>
            <a:ext cx="33289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bảy mươi chín nghìn sáu trăm hai mươi ba</a:t>
            </a:r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1497013" y="5599113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786 612</a:t>
            </a:r>
          </a:p>
        </p:txBody>
      </p:sp>
      <p:sp>
        <p:nvSpPr>
          <p:cNvPr id="47241" name="Text Box 137"/>
          <p:cNvSpPr txBox="1">
            <a:spLocks noChangeArrowheads="1"/>
          </p:cNvSpPr>
          <p:nvPr/>
        </p:nvSpPr>
        <p:spPr bwMode="auto">
          <a:xfrm>
            <a:off x="2860675" y="5599113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242" name="Text Box 138"/>
          <p:cNvSpPr txBox="1">
            <a:spLocks noChangeArrowheads="1"/>
          </p:cNvSpPr>
          <p:nvPr/>
        </p:nvSpPr>
        <p:spPr bwMode="auto">
          <a:xfrm>
            <a:off x="3630614" y="5599113"/>
            <a:ext cx="30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243" name="Text Box 139"/>
          <p:cNvSpPr txBox="1">
            <a:spLocks noChangeArrowheads="1"/>
          </p:cNvSpPr>
          <p:nvPr/>
        </p:nvSpPr>
        <p:spPr bwMode="auto">
          <a:xfrm>
            <a:off x="5207000" y="5599113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244" name="Text Box 140"/>
          <p:cNvSpPr txBox="1">
            <a:spLocks noChangeArrowheads="1"/>
          </p:cNvSpPr>
          <p:nvPr/>
        </p:nvSpPr>
        <p:spPr bwMode="auto">
          <a:xfrm>
            <a:off x="4460875" y="5599113"/>
            <a:ext cx="33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6072189" y="5599113"/>
            <a:ext cx="25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246" name="Text Box 142"/>
          <p:cNvSpPr txBox="1">
            <a:spLocks noChangeArrowheads="1"/>
          </p:cNvSpPr>
          <p:nvPr/>
        </p:nvSpPr>
        <p:spPr bwMode="auto">
          <a:xfrm>
            <a:off x="6805613" y="5599113"/>
            <a:ext cx="27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247" name="Text Box 143"/>
          <p:cNvSpPr txBox="1">
            <a:spLocks noChangeArrowheads="1"/>
          </p:cNvSpPr>
          <p:nvPr/>
        </p:nvSpPr>
        <p:spPr bwMode="auto">
          <a:xfrm>
            <a:off x="7339014" y="5354638"/>
            <a:ext cx="29225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trăm tám mươi sáu nghìn sáu trăm mười hai</a:t>
            </a:r>
          </a:p>
        </p:txBody>
      </p:sp>
    </p:spTree>
    <p:extLst>
      <p:ext uri="{BB962C8B-B14F-4D97-AF65-F5344CB8AC3E}">
        <p14:creationId xmlns:p14="http://schemas.microsoft.com/office/powerpoint/2010/main" val="875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8" grpId="0"/>
      <p:bldP spid="47189" grpId="0"/>
      <p:bldP spid="47190" grpId="0"/>
      <p:bldP spid="47191" grpId="0"/>
      <p:bldP spid="47192" grpId="0"/>
      <p:bldP spid="47193" grpId="0"/>
      <p:bldP spid="47194" grpId="0"/>
      <p:bldP spid="47215" grpId="0"/>
      <p:bldP spid="47216" grpId="0"/>
      <p:bldP spid="47217" grpId="0"/>
      <p:bldP spid="47219" grpId="0"/>
      <p:bldP spid="47220" grpId="0"/>
      <p:bldP spid="47223" grpId="0"/>
      <p:bldP spid="47224" grpId="0"/>
      <p:bldP spid="47225" grpId="0"/>
      <p:bldP spid="47231" grpId="0"/>
      <p:bldP spid="47233" grpId="0"/>
      <p:bldP spid="47234" grpId="0"/>
      <p:bldP spid="47235" grpId="0"/>
      <p:bldP spid="47236" grpId="0"/>
      <p:bldP spid="47237" grpId="0"/>
      <p:bldP spid="47238" grpId="0"/>
      <p:bldP spid="47239" grpId="0"/>
      <p:bldP spid="47240" grpId="0"/>
      <p:bldP spid="47241" grpId="0"/>
      <p:bldP spid="47242" grpId="0"/>
      <p:bldP spid="47243" grpId="0"/>
      <p:bldP spid="47244" grpId="0"/>
      <p:bldP spid="47245" grpId="0"/>
      <p:bldP spid="47246" grpId="0"/>
      <p:bldP spid="47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29000" y="2724150"/>
            <a:ext cx="6248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sáu nghìn ba trăm mười lăm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429000" y="3389314"/>
            <a:ext cx="6858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trăm chín mươi sáu nghìn ba trăm mười lăm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429000" y="4800601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linh sáu nghìn ba trăm mười lăm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429000" y="568325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linh sáu nghìn tám trăm hai mươi bảy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905000" y="2743201"/>
            <a:ext cx="13716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00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96 315</a:t>
            </a:r>
            <a:r>
              <a:rPr lang="en-US" altLang="en-US" sz="1800" b="1">
                <a:solidFill>
                  <a:srgbClr val="003300"/>
                </a:solidFill>
                <a:cs typeface="Arial" panose="020B0604020202020204" pitchFamily="34" charset="0"/>
              </a:rPr>
              <a:t> </a:t>
            </a:r>
            <a:endParaRPr lang="en-US" altLang="en-US" sz="180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752600" y="3657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00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796 315</a:t>
            </a:r>
            <a:r>
              <a:rPr lang="en-US" altLang="en-US" sz="2800" b="1">
                <a:solidFill>
                  <a:srgbClr val="00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endParaRPr lang="en-US" altLang="en-US" sz="180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676400" y="4800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00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106 315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6764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00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106 827</a:t>
            </a:r>
            <a:endParaRPr lang="en-US" altLang="en-US">
              <a:solidFill>
                <a:srgbClr val="006699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476500" y="792164"/>
            <a:ext cx="61341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i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Đọc các số sau:</a:t>
            </a:r>
          </a:p>
        </p:txBody>
      </p:sp>
      <p:graphicFrame>
        <p:nvGraphicFramePr>
          <p:cNvPr id="49241" name="Group 89"/>
          <p:cNvGraphicFramePr>
            <a:graphicFrameLocks noGrp="1"/>
          </p:cNvGraphicFramePr>
          <p:nvPr>
            <p:ph idx="1"/>
          </p:nvPr>
        </p:nvGraphicFramePr>
        <p:xfrm>
          <a:off x="1676400" y="2095501"/>
          <a:ext cx="8458200" cy="4495801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§äc 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7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/>
      <p:bldP spid="49161" grpId="0"/>
      <p:bldP spid="49162" grpId="0"/>
      <p:bldP spid="49163" grpId="0"/>
      <p:bldP spid="49164" grpId="0"/>
      <p:bldP spid="49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0725" y="590551"/>
            <a:ext cx="7924800" cy="4837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0066FF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4000" b="1" i="1">
                <a:solidFill>
                  <a:srgbClr val="0066FF"/>
                </a:solidFill>
                <a:latin typeface=".VnTime" panose="020B7200000000000000" pitchFamily="34" charset="0"/>
              </a:rPr>
              <a:t>Bµi 4. ViÕt c¸c sè sau :</a:t>
            </a:r>
          </a:p>
          <a:p>
            <a:pPr eaLnBrk="1" hangingPunct="1">
              <a:buFontTx/>
              <a:buNone/>
            </a:pPr>
            <a:endParaRPr lang="en-US" altLang="en-US" b="1" i="1" smtClean="0">
              <a:solidFill>
                <a:srgbClr val="0066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50210" name="Group 34"/>
          <p:cNvGraphicFramePr>
            <a:graphicFrameLocks noGrp="1"/>
          </p:cNvGraphicFramePr>
          <p:nvPr>
            <p:ph sz="half" idx="2"/>
          </p:nvPr>
        </p:nvGraphicFramePr>
        <p:xfrm>
          <a:off x="1752600" y="1881189"/>
          <a:ext cx="8686800" cy="4660901"/>
        </p:xfrm>
        <a:graphic>
          <a:graphicData uri="http://schemas.openxmlformats.org/drawingml/2006/table">
            <a:tbl>
              <a:tblPr/>
              <a:tblGrid>
                <a:gridCol w="68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ViÕt 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966913" y="2490788"/>
            <a:ext cx="6210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mươi ba nghìn một trăm mười lăm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966914" y="3200400"/>
            <a:ext cx="66055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trăm hai mươi ba nghìn chín trăm ba mươi sáu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1981200" y="4313239"/>
            <a:ext cx="68199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trăm bốn mươi ba nghìn một trăm linh ba </a:t>
            </a: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1966913" y="5427664"/>
            <a:ext cx="68199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trăm sáu mươi nghìn ba trăm bảy mươi hai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8786813" y="2490789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63 115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8610601" y="3352800"/>
            <a:ext cx="1624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723 936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8686800" y="4495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943 103</a:t>
            </a: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8610600" y="57658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860 372</a:t>
            </a:r>
          </a:p>
        </p:txBody>
      </p:sp>
    </p:spTree>
    <p:extLst>
      <p:ext uri="{BB962C8B-B14F-4D97-AF65-F5344CB8AC3E}">
        <p14:creationId xmlns:p14="http://schemas.microsoft.com/office/powerpoint/2010/main" val="2827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2" grpId="0"/>
      <p:bldP spid="50204" grpId="0"/>
      <p:bldP spid="50205" grpId="0"/>
      <p:bldP spid="50211" grpId="0"/>
      <p:bldP spid="50212" grpId="0"/>
      <p:bldP spid="50213" grpId="0"/>
      <p:bldP spid="50214" grpId="0"/>
      <p:bldP spid="502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000">
              <a:latin typeface=".VnTime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3058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.VnTime" panose="020B7200000000000000" pitchFamily="34" charset="0"/>
              </a:rPr>
              <a:t>   </a:t>
            </a:r>
            <a:r>
              <a:rPr lang="en-US" altLang="en-US" b="1" smtClean="0">
                <a:solidFill>
                  <a:srgbClr val="FF3300"/>
                </a:solidFill>
                <a:latin typeface=".VnTime" panose="020B7200000000000000" pitchFamily="34" charset="0"/>
              </a:rPr>
              <a:t>KiÓm tra bµi cò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>
                <a:solidFill>
                  <a:srgbClr val="0066FF"/>
                </a:solidFill>
                <a:latin typeface=".VnTime" panose="020B7200000000000000" pitchFamily="34" charset="0"/>
              </a:rPr>
              <a:t>TÝnh gi¸ trÞ cña biÓu thøc: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  <a:latin typeface=".VnTime" panose="020B7200000000000000" pitchFamily="34" charset="0"/>
              </a:rPr>
              <a:t>a, 19000 - 4 x n víi n = 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NÕu n = 10 th× 19000 - 4 x n = 19000 - 4 x 10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                                               = 19000 - 40 = 18960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  <a:latin typeface=".VnTime" panose="020B7200000000000000" pitchFamily="34" charset="0"/>
              </a:rPr>
              <a:t>b, 600 + (30 x m) víi m = 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NÕu m = 30 th× 600 + (30 x m) = 600 + (30 x 9) 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600 + 270 = 970</a:t>
            </a:r>
          </a:p>
        </p:txBody>
      </p:sp>
    </p:spTree>
    <p:extLst>
      <p:ext uri="{BB962C8B-B14F-4D97-AF65-F5344CB8AC3E}">
        <p14:creationId xmlns:p14="http://schemas.microsoft.com/office/powerpoint/2010/main" val="30505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43888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.VnTime" pitchFamily="34" charset="0"/>
              </a:rPr>
              <a:t>To¸n</a:t>
            </a:r>
            <a:r>
              <a:rPr lang="en-US" altLang="en-US" sz="4000" dirty="0">
                <a:latin typeface=".VnTime" pitchFamily="34" charset="0"/>
              </a:rPr>
              <a:t/>
            </a:r>
            <a:br>
              <a:rPr lang="en-US" altLang="en-US" sz="4000" dirty="0">
                <a:latin typeface=".VnTime" pitchFamily="34" charset="0"/>
              </a:rPr>
            </a:b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C¸c</a:t>
            </a:r>
            <a:r>
              <a:rPr lang="en-US" altLang="en-US" sz="4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sè</a:t>
            </a:r>
            <a:r>
              <a:rPr lang="en-US" altLang="en-US" sz="4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cã</a:t>
            </a:r>
            <a:r>
              <a:rPr lang="en-US" altLang="en-US" sz="4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s¸u</a:t>
            </a:r>
            <a:r>
              <a:rPr lang="en-US" altLang="en-US" sz="4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ch</a:t>
            </a:r>
            <a:r>
              <a:rPr lang="en-US" altLang="en-US" sz="4000" b="1" i="1" dirty="0">
                <a:solidFill>
                  <a:srgbClr val="FF3300"/>
                </a:solidFill>
                <a:latin typeface=".VnTime" pitchFamily="34" charset="0"/>
              </a:rPr>
              <a:t>÷ </a:t>
            </a:r>
            <a:r>
              <a:rPr lang="en-US" altLang="en-US" sz="4000" b="1" i="1" dirty="0" err="1">
                <a:solidFill>
                  <a:srgbClr val="FF3300"/>
                </a:solidFill>
                <a:latin typeface=".VnTime" pitchFamily="34" charset="0"/>
              </a:rPr>
              <a:t>sè</a:t>
            </a:r>
            <a:endParaRPr lang="en-US" altLang="en-US" sz="4000" b="1" i="1" dirty="0">
              <a:solidFill>
                <a:srgbClr val="FF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i="1">
                <a:solidFill>
                  <a:srgbClr val="FF3300"/>
                </a:solidFill>
                <a:latin typeface=".VnTime" pitchFamily="34" charset="0"/>
              </a:rPr>
              <a:t>C¸c sè cã s¸u ch÷ sè</a:t>
            </a:r>
          </a:p>
        </p:txBody>
      </p:sp>
      <p:sp>
        <p:nvSpPr>
          <p:cNvPr id="68669" name="AutoShape 61"/>
          <p:cNvSpPr>
            <a:spLocks noChangeArrowheads="1"/>
          </p:cNvSpPr>
          <p:nvPr/>
        </p:nvSpPr>
        <p:spPr bwMode="auto">
          <a:xfrm rot="16200000">
            <a:off x="48768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77" name="AutoShape 69"/>
          <p:cNvSpPr>
            <a:spLocks noChangeArrowheads="1"/>
          </p:cNvSpPr>
          <p:nvPr/>
        </p:nvSpPr>
        <p:spPr bwMode="auto">
          <a:xfrm rot="16200000">
            <a:off x="46482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78" name="AutoShape 70"/>
          <p:cNvSpPr>
            <a:spLocks noChangeArrowheads="1"/>
          </p:cNvSpPr>
          <p:nvPr/>
        </p:nvSpPr>
        <p:spPr bwMode="auto">
          <a:xfrm rot="16200000">
            <a:off x="44196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79" name="AutoShape 71"/>
          <p:cNvSpPr>
            <a:spLocks noChangeArrowheads="1"/>
          </p:cNvSpPr>
          <p:nvPr/>
        </p:nvSpPr>
        <p:spPr bwMode="auto">
          <a:xfrm rot="16200000">
            <a:off x="41910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0" name="AutoShape 72"/>
          <p:cNvSpPr>
            <a:spLocks noChangeArrowheads="1"/>
          </p:cNvSpPr>
          <p:nvPr/>
        </p:nvSpPr>
        <p:spPr bwMode="auto">
          <a:xfrm rot="16200000">
            <a:off x="39624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1" name="AutoShape 73"/>
          <p:cNvSpPr>
            <a:spLocks noChangeArrowheads="1"/>
          </p:cNvSpPr>
          <p:nvPr/>
        </p:nvSpPr>
        <p:spPr bwMode="auto">
          <a:xfrm rot="16200000">
            <a:off x="37338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2" name="AutoShape 74"/>
          <p:cNvSpPr>
            <a:spLocks noChangeArrowheads="1"/>
          </p:cNvSpPr>
          <p:nvPr/>
        </p:nvSpPr>
        <p:spPr bwMode="auto">
          <a:xfrm rot="16200000">
            <a:off x="35052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4" name="AutoShape 76"/>
          <p:cNvSpPr>
            <a:spLocks noChangeArrowheads="1"/>
          </p:cNvSpPr>
          <p:nvPr/>
        </p:nvSpPr>
        <p:spPr bwMode="auto">
          <a:xfrm rot="16200000">
            <a:off x="32766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5" name="AutoShape 77"/>
          <p:cNvSpPr>
            <a:spLocks noChangeArrowheads="1"/>
          </p:cNvSpPr>
          <p:nvPr/>
        </p:nvSpPr>
        <p:spPr bwMode="auto">
          <a:xfrm rot="16200000">
            <a:off x="30480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87" name="AutoShape 79"/>
          <p:cNvSpPr>
            <a:spLocks noChangeArrowheads="1"/>
          </p:cNvSpPr>
          <p:nvPr/>
        </p:nvSpPr>
        <p:spPr bwMode="auto">
          <a:xfrm rot="16200000">
            <a:off x="4876800" y="1905000"/>
            <a:ext cx="381000" cy="3810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05" name="AutoShape 97"/>
          <p:cNvSpPr>
            <a:spLocks noChangeArrowheads="1"/>
          </p:cNvSpPr>
          <p:nvPr/>
        </p:nvSpPr>
        <p:spPr bwMode="auto">
          <a:xfrm rot="16200000">
            <a:off x="2819400" y="2590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19" name="AutoShape 111"/>
          <p:cNvSpPr>
            <a:spLocks noChangeArrowheads="1"/>
          </p:cNvSpPr>
          <p:nvPr/>
        </p:nvSpPr>
        <p:spPr bwMode="auto">
          <a:xfrm rot="16200000">
            <a:off x="50292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0" name="AutoShape 112"/>
          <p:cNvSpPr>
            <a:spLocks noChangeArrowheads="1"/>
          </p:cNvSpPr>
          <p:nvPr/>
        </p:nvSpPr>
        <p:spPr bwMode="auto">
          <a:xfrm rot="16200000">
            <a:off x="48006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1" name="AutoShape 113"/>
          <p:cNvSpPr>
            <a:spLocks noChangeArrowheads="1"/>
          </p:cNvSpPr>
          <p:nvPr/>
        </p:nvSpPr>
        <p:spPr bwMode="auto">
          <a:xfrm rot="16200000">
            <a:off x="45720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2" name="AutoShape 114"/>
          <p:cNvSpPr>
            <a:spLocks noChangeArrowheads="1"/>
          </p:cNvSpPr>
          <p:nvPr/>
        </p:nvSpPr>
        <p:spPr bwMode="auto">
          <a:xfrm rot="16200000">
            <a:off x="43434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3" name="AutoShape 115"/>
          <p:cNvSpPr>
            <a:spLocks noChangeArrowheads="1"/>
          </p:cNvSpPr>
          <p:nvPr/>
        </p:nvSpPr>
        <p:spPr bwMode="auto">
          <a:xfrm rot="16200000">
            <a:off x="41148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4" name="AutoShape 116"/>
          <p:cNvSpPr>
            <a:spLocks noChangeArrowheads="1"/>
          </p:cNvSpPr>
          <p:nvPr/>
        </p:nvSpPr>
        <p:spPr bwMode="auto">
          <a:xfrm rot="16200000">
            <a:off x="38862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5" name="AutoShape 117"/>
          <p:cNvSpPr>
            <a:spLocks noChangeArrowheads="1"/>
          </p:cNvSpPr>
          <p:nvPr/>
        </p:nvSpPr>
        <p:spPr bwMode="auto">
          <a:xfrm rot="16200000">
            <a:off x="36576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6" name="AutoShape 118"/>
          <p:cNvSpPr>
            <a:spLocks noChangeArrowheads="1"/>
          </p:cNvSpPr>
          <p:nvPr/>
        </p:nvSpPr>
        <p:spPr bwMode="auto">
          <a:xfrm rot="16200000">
            <a:off x="34290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7" name="AutoShape 119"/>
          <p:cNvSpPr>
            <a:spLocks noChangeArrowheads="1"/>
          </p:cNvSpPr>
          <p:nvPr/>
        </p:nvSpPr>
        <p:spPr bwMode="auto">
          <a:xfrm rot="16200000">
            <a:off x="32004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28" name="AutoShape 120"/>
          <p:cNvSpPr>
            <a:spLocks noChangeArrowheads="1"/>
          </p:cNvSpPr>
          <p:nvPr/>
        </p:nvSpPr>
        <p:spPr bwMode="auto">
          <a:xfrm rot="16200000">
            <a:off x="2971800" y="3200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39" name="AutoShape 131"/>
          <p:cNvSpPr>
            <a:spLocks noChangeArrowheads="1"/>
          </p:cNvSpPr>
          <p:nvPr/>
        </p:nvSpPr>
        <p:spPr bwMode="auto">
          <a:xfrm rot="16200000">
            <a:off x="51816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0" name="AutoShape 132"/>
          <p:cNvSpPr>
            <a:spLocks noChangeArrowheads="1"/>
          </p:cNvSpPr>
          <p:nvPr/>
        </p:nvSpPr>
        <p:spPr bwMode="auto">
          <a:xfrm rot="16200000">
            <a:off x="49530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1" name="AutoShape 133"/>
          <p:cNvSpPr>
            <a:spLocks noChangeArrowheads="1"/>
          </p:cNvSpPr>
          <p:nvPr/>
        </p:nvSpPr>
        <p:spPr bwMode="auto">
          <a:xfrm rot="16200000">
            <a:off x="47244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2" name="AutoShape 134"/>
          <p:cNvSpPr>
            <a:spLocks noChangeArrowheads="1"/>
          </p:cNvSpPr>
          <p:nvPr/>
        </p:nvSpPr>
        <p:spPr bwMode="auto">
          <a:xfrm rot="16200000">
            <a:off x="44958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3" name="AutoShape 135"/>
          <p:cNvSpPr>
            <a:spLocks noChangeArrowheads="1"/>
          </p:cNvSpPr>
          <p:nvPr/>
        </p:nvSpPr>
        <p:spPr bwMode="auto">
          <a:xfrm rot="16200000">
            <a:off x="42672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4" name="AutoShape 136"/>
          <p:cNvSpPr>
            <a:spLocks noChangeArrowheads="1"/>
          </p:cNvSpPr>
          <p:nvPr/>
        </p:nvSpPr>
        <p:spPr bwMode="auto">
          <a:xfrm rot="16200000">
            <a:off x="40386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5" name="AutoShape 137"/>
          <p:cNvSpPr>
            <a:spLocks noChangeArrowheads="1"/>
          </p:cNvSpPr>
          <p:nvPr/>
        </p:nvSpPr>
        <p:spPr bwMode="auto">
          <a:xfrm rot="16200000">
            <a:off x="38100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6" name="AutoShape 138"/>
          <p:cNvSpPr>
            <a:spLocks noChangeArrowheads="1"/>
          </p:cNvSpPr>
          <p:nvPr/>
        </p:nvSpPr>
        <p:spPr bwMode="auto">
          <a:xfrm rot="16200000">
            <a:off x="35814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7" name="AutoShape 139"/>
          <p:cNvSpPr>
            <a:spLocks noChangeArrowheads="1"/>
          </p:cNvSpPr>
          <p:nvPr/>
        </p:nvSpPr>
        <p:spPr bwMode="auto">
          <a:xfrm rot="16200000">
            <a:off x="33528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8" name="AutoShape 140"/>
          <p:cNvSpPr>
            <a:spLocks noChangeArrowheads="1"/>
          </p:cNvSpPr>
          <p:nvPr/>
        </p:nvSpPr>
        <p:spPr bwMode="auto">
          <a:xfrm rot="16200000">
            <a:off x="3124200" y="3352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49" name="AutoShape 141"/>
          <p:cNvSpPr>
            <a:spLocks noChangeArrowheads="1"/>
          </p:cNvSpPr>
          <p:nvPr/>
        </p:nvSpPr>
        <p:spPr bwMode="auto">
          <a:xfrm rot="16200000">
            <a:off x="53340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0" name="AutoShape 142"/>
          <p:cNvSpPr>
            <a:spLocks noChangeArrowheads="1"/>
          </p:cNvSpPr>
          <p:nvPr/>
        </p:nvSpPr>
        <p:spPr bwMode="auto">
          <a:xfrm rot="16200000">
            <a:off x="51054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1" name="AutoShape 143"/>
          <p:cNvSpPr>
            <a:spLocks noChangeArrowheads="1"/>
          </p:cNvSpPr>
          <p:nvPr/>
        </p:nvSpPr>
        <p:spPr bwMode="auto">
          <a:xfrm rot="16200000">
            <a:off x="48768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2" name="AutoShape 144"/>
          <p:cNvSpPr>
            <a:spLocks noChangeArrowheads="1"/>
          </p:cNvSpPr>
          <p:nvPr/>
        </p:nvSpPr>
        <p:spPr bwMode="auto">
          <a:xfrm rot="16200000">
            <a:off x="46482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3" name="AutoShape 145"/>
          <p:cNvSpPr>
            <a:spLocks noChangeArrowheads="1"/>
          </p:cNvSpPr>
          <p:nvPr/>
        </p:nvSpPr>
        <p:spPr bwMode="auto">
          <a:xfrm rot="16200000">
            <a:off x="44196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4" name="AutoShape 146"/>
          <p:cNvSpPr>
            <a:spLocks noChangeArrowheads="1"/>
          </p:cNvSpPr>
          <p:nvPr/>
        </p:nvSpPr>
        <p:spPr bwMode="auto">
          <a:xfrm rot="16200000">
            <a:off x="41910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5" name="AutoShape 147"/>
          <p:cNvSpPr>
            <a:spLocks noChangeArrowheads="1"/>
          </p:cNvSpPr>
          <p:nvPr/>
        </p:nvSpPr>
        <p:spPr bwMode="auto">
          <a:xfrm rot="16200000">
            <a:off x="39624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6" name="AutoShape 148"/>
          <p:cNvSpPr>
            <a:spLocks noChangeArrowheads="1"/>
          </p:cNvSpPr>
          <p:nvPr/>
        </p:nvSpPr>
        <p:spPr bwMode="auto">
          <a:xfrm rot="16200000">
            <a:off x="37338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7" name="AutoShape 149"/>
          <p:cNvSpPr>
            <a:spLocks noChangeArrowheads="1"/>
          </p:cNvSpPr>
          <p:nvPr/>
        </p:nvSpPr>
        <p:spPr bwMode="auto">
          <a:xfrm rot="16200000">
            <a:off x="35052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8" name="AutoShape 150"/>
          <p:cNvSpPr>
            <a:spLocks noChangeArrowheads="1"/>
          </p:cNvSpPr>
          <p:nvPr/>
        </p:nvSpPr>
        <p:spPr bwMode="auto">
          <a:xfrm rot="16200000">
            <a:off x="3276600" y="3505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59" name="AutoShape 151"/>
          <p:cNvSpPr>
            <a:spLocks noChangeArrowheads="1"/>
          </p:cNvSpPr>
          <p:nvPr/>
        </p:nvSpPr>
        <p:spPr bwMode="auto">
          <a:xfrm rot="16200000">
            <a:off x="54864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0" name="AutoShape 152"/>
          <p:cNvSpPr>
            <a:spLocks noChangeArrowheads="1"/>
          </p:cNvSpPr>
          <p:nvPr/>
        </p:nvSpPr>
        <p:spPr bwMode="auto">
          <a:xfrm rot="16200000">
            <a:off x="52578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1" name="AutoShape 153"/>
          <p:cNvSpPr>
            <a:spLocks noChangeArrowheads="1"/>
          </p:cNvSpPr>
          <p:nvPr/>
        </p:nvSpPr>
        <p:spPr bwMode="auto">
          <a:xfrm rot="16200000">
            <a:off x="50292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2" name="AutoShape 154"/>
          <p:cNvSpPr>
            <a:spLocks noChangeArrowheads="1"/>
          </p:cNvSpPr>
          <p:nvPr/>
        </p:nvSpPr>
        <p:spPr bwMode="auto">
          <a:xfrm rot="16200000">
            <a:off x="48006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3" name="AutoShape 155"/>
          <p:cNvSpPr>
            <a:spLocks noChangeArrowheads="1"/>
          </p:cNvSpPr>
          <p:nvPr/>
        </p:nvSpPr>
        <p:spPr bwMode="auto">
          <a:xfrm rot="16200000">
            <a:off x="45720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4" name="AutoShape 156"/>
          <p:cNvSpPr>
            <a:spLocks noChangeArrowheads="1"/>
          </p:cNvSpPr>
          <p:nvPr/>
        </p:nvSpPr>
        <p:spPr bwMode="auto">
          <a:xfrm rot="16200000">
            <a:off x="43434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5" name="AutoShape 157"/>
          <p:cNvSpPr>
            <a:spLocks noChangeArrowheads="1"/>
          </p:cNvSpPr>
          <p:nvPr/>
        </p:nvSpPr>
        <p:spPr bwMode="auto">
          <a:xfrm rot="16200000">
            <a:off x="41148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6" name="AutoShape 158"/>
          <p:cNvSpPr>
            <a:spLocks noChangeArrowheads="1"/>
          </p:cNvSpPr>
          <p:nvPr/>
        </p:nvSpPr>
        <p:spPr bwMode="auto">
          <a:xfrm rot="16200000">
            <a:off x="38862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7" name="AutoShape 159"/>
          <p:cNvSpPr>
            <a:spLocks noChangeArrowheads="1"/>
          </p:cNvSpPr>
          <p:nvPr/>
        </p:nvSpPr>
        <p:spPr bwMode="auto">
          <a:xfrm rot="16200000">
            <a:off x="36576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8" name="AutoShape 160"/>
          <p:cNvSpPr>
            <a:spLocks noChangeArrowheads="1"/>
          </p:cNvSpPr>
          <p:nvPr/>
        </p:nvSpPr>
        <p:spPr bwMode="auto">
          <a:xfrm rot="16200000">
            <a:off x="3429000" y="3657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69" name="AutoShape 161"/>
          <p:cNvSpPr>
            <a:spLocks noChangeArrowheads="1"/>
          </p:cNvSpPr>
          <p:nvPr/>
        </p:nvSpPr>
        <p:spPr bwMode="auto">
          <a:xfrm rot="16200000">
            <a:off x="56388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0" name="AutoShape 162"/>
          <p:cNvSpPr>
            <a:spLocks noChangeArrowheads="1"/>
          </p:cNvSpPr>
          <p:nvPr/>
        </p:nvSpPr>
        <p:spPr bwMode="auto">
          <a:xfrm rot="16200000">
            <a:off x="54102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1" name="AutoShape 163"/>
          <p:cNvSpPr>
            <a:spLocks noChangeArrowheads="1"/>
          </p:cNvSpPr>
          <p:nvPr/>
        </p:nvSpPr>
        <p:spPr bwMode="auto">
          <a:xfrm rot="16200000">
            <a:off x="51816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2" name="AutoShape 164"/>
          <p:cNvSpPr>
            <a:spLocks noChangeArrowheads="1"/>
          </p:cNvSpPr>
          <p:nvPr/>
        </p:nvSpPr>
        <p:spPr bwMode="auto">
          <a:xfrm rot="16200000">
            <a:off x="49530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3" name="AutoShape 165"/>
          <p:cNvSpPr>
            <a:spLocks noChangeArrowheads="1"/>
          </p:cNvSpPr>
          <p:nvPr/>
        </p:nvSpPr>
        <p:spPr bwMode="auto">
          <a:xfrm rot="16200000">
            <a:off x="47244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4" name="AutoShape 166"/>
          <p:cNvSpPr>
            <a:spLocks noChangeArrowheads="1"/>
          </p:cNvSpPr>
          <p:nvPr/>
        </p:nvSpPr>
        <p:spPr bwMode="auto">
          <a:xfrm rot="16200000">
            <a:off x="44958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5" name="AutoShape 167"/>
          <p:cNvSpPr>
            <a:spLocks noChangeArrowheads="1"/>
          </p:cNvSpPr>
          <p:nvPr/>
        </p:nvSpPr>
        <p:spPr bwMode="auto">
          <a:xfrm rot="16200000">
            <a:off x="42672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6" name="AutoShape 168"/>
          <p:cNvSpPr>
            <a:spLocks noChangeArrowheads="1"/>
          </p:cNvSpPr>
          <p:nvPr/>
        </p:nvSpPr>
        <p:spPr bwMode="auto">
          <a:xfrm rot="16200000">
            <a:off x="40386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7" name="AutoShape 169"/>
          <p:cNvSpPr>
            <a:spLocks noChangeArrowheads="1"/>
          </p:cNvSpPr>
          <p:nvPr/>
        </p:nvSpPr>
        <p:spPr bwMode="auto">
          <a:xfrm rot="16200000">
            <a:off x="38100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8" name="AutoShape 170"/>
          <p:cNvSpPr>
            <a:spLocks noChangeArrowheads="1"/>
          </p:cNvSpPr>
          <p:nvPr/>
        </p:nvSpPr>
        <p:spPr bwMode="auto">
          <a:xfrm rot="16200000">
            <a:off x="3581400" y="3810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79" name="AutoShape 171"/>
          <p:cNvSpPr>
            <a:spLocks noChangeArrowheads="1"/>
          </p:cNvSpPr>
          <p:nvPr/>
        </p:nvSpPr>
        <p:spPr bwMode="auto">
          <a:xfrm rot="16200000">
            <a:off x="57912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0" name="AutoShape 172"/>
          <p:cNvSpPr>
            <a:spLocks noChangeArrowheads="1"/>
          </p:cNvSpPr>
          <p:nvPr/>
        </p:nvSpPr>
        <p:spPr bwMode="auto">
          <a:xfrm rot="16200000">
            <a:off x="55626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1" name="AutoShape 173"/>
          <p:cNvSpPr>
            <a:spLocks noChangeArrowheads="1"/>
          </p:cNvSpPr>
          <p:nvPr/>
        </p:nvSpPr>
        <p:spPr bwMode="auto">
          <a:xfrm rot="16200000">
            <a:off x="53340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2" name="AutoShape 174"/>
          <p:cNvSpPr>
            <a:spLocks noChangeArrowheads="1"/>
          </p:cNvSpPr>
          <p:nvPr/>
        </p:nvSpPr>
        <p:spPr bwMode="auto">
          <a:xfrm rot="16200000">
            <a:off x="51054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3" name="AutoShape 175"/>
          <p:cNvSpPr>
            <a:spLocks noChangeArrowheads="1"/>
          </p:cNvSpPr>
          <p:nvPr/>
        </p:nvSpPr>
        <p:spPr bwMode="auto">
          <a:xfrm rot="16200000">
            <a:off x="48768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4" name="AutoShape 176"/>
          <p:cNvSpPr>
            <a:spLocks noChangeArrowheads="1"/>
          </p:cNvSpPr>
          <p:nvPr/>
        </p:nvSpPr>
        <p:spPr bwMode="auto">
          <a:xfrm rot="16200000">
            <a:off x="46482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5" name="AutoShape 177"/>
          <p:cNvSpPr>
            <a:spLocks noChangeArrowheads="1"/>
          </p:cNvSpPr>
          <p:nvPr/>
        </p:nvSpPr>
        <p:spPr bwMode="auto">
          <a:xfrm rot="16200000">
            <a:off x="44196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6" name="AutoShape 178"/>
          <p:cNvSpPr>
            <a:spLocks noChangeArrowheads="1"/>
          </p:cNvSpPr>
          <p:nvPr/>
        </p:nvSpPr>
        <p:spPr bwMode="auto">
          <a:xfrm rot="16200000">
            <a:off x="41910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7" name="AutoShape 179"/>
          <p:cNvSpPr>
            <a:spLocks noChangeArrowheads="1"/>
          </p:cNvSpPr>
          <p:nvPr/>
        </p:nvSpPr>
        <p:spPr bwMode="auto">
          <a:xfrm rot="16200000">
            <a:off x="39624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8" name="AutoShape 180"/>
          <p:cNvSpPr>
            <a:spLocks noChangeArrowheads="1"/>
          </p:cNvSpPr>
          <p:nvPr/>
        </p:nvSpPr>
        <p:spPr bwMode="auto">
          <a:xfrm rot="16200000">
            <a:off x="3733800" y="39624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89" name="AutoShape 181"/>
          <p:cNvSpPr>
            <a:spLocks noChangeArrowheads="1"/>
          </p:cNvSpPr>
          <p:nvPr/>
        </p:nvSpPr>
        <p:spPr bwMode="auto">
          <a:xfrm rot="16200000">
            <a:off x="59436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0" name="AutoShape 182"/>
          <p:cNvSpPr>
            <a:spLocks noChangeArrowheads="1"/>
          </p:cNvSpPr>
          <p:nvPr/>
        </p:nvSpPr>
        <p:spPr bwMode="auto">
          <a:xfrm rot="16200000">
            <a:off x="57150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1" name="AutoShape 183"/>
          <p:cNvSpPr>
            <a:spLocks noChangeArrowheads="1"/>
          </p:cNvSpPr>
          <p:nvPr/>
        </p:nvSpPr>
        <p:spPr bwMode="auto">
          <a:xfrm rot="16200000">
            <a:off x="54864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2" name="AutoShape 184"/>
          <p:cNvSpPr>
            <a:spLocks noChangeArrowheads="1"/>
          </p:cNvSpPr>
          <p:nvPr/>
        </p:nvSpPr>
        <p:spPr bwMode="auto">
          <a:xfrm rot="16200000">
            <a:off x="52578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3" name="AutoShape 185"/>
          <p:cNvSpPr>
            <a:spLocks noChangeArrowheads="1"/>
          </p:cNvSpPr>
          <p:nvPr/>
        </p:nvSpPr>
        <p:spPr bwMode="auto">
          <a:xfrm rot="16200000">
            <a:off x="50292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4" name="AutoShape 186"/>
          <p:cNvSpPr>
            <a:spLocks noChangeArrowheads="1"/>
          </p:cNvSpPr>
          <p:nvPr/>
        </p:nvSpPr>
        <p:spPr bwMode="auto">
          <a:xfrm rot="16200000">
            <a:off x="48006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5" name="AutoShape 187"/>
          <p:cNvSpPr>
            <a:spLocks noChangeArrowheads="1"/>
          </p:cNvSpPr>
          <p:nvPr/>
        </p:nvSpPr>
        <p:spPr bwMode="auto">
          <a:xfrm rot="16200000">
            <a:off x="45720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6" name="AutoShape 188"/>
          <p:cNvSpPr>
            <a:spLocks noChangeArrowheads="1"/>
          </p:cNvSpPr>
          <p:nvPr/>
        </p:nvSpPr>
        <p:spPr bwMode="auto">
          <a:xfrm rot="16200000">
            <a:off x="43434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7" name="AutoShape 189"/>
          <p:cNvSpPr>
            <a:spLocks noChangeArrowheads="1"/>
          </p:cNvSpPr>
          <p:nvPr/>
        </p:nvSpPr>
        <p:spPr bwMode="auto">
          <a:xfrm rot="16200000">
            <a:off x="41148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8" name="AutoShape 190"/>
          <p:cNvSpPr>
            <a:spLocks noChangeArrowheads="1"/>
          </p:cNvSpPr>
          <p:nvPr/>
        </p:nvSpPr>
        <p:spPr bwMode="auto">
          <a:xfrm rot="16200000">
            <a:off x="3886200" y="41148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799" name="AutoShape 191"/>
          <p:cNvSpPr>
            <a:spLocks noChangeArrowheads="1"/>
          </p:cNvSpPr>
          <p:nvPr/>
        </p:nvSpPr>
        <p:spPr bwMode="auto">
          <a:xfrm rot="16200000">
            <a:off x="60960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0" name="AutoShape 192"/>
          <p:cNvSpPr>
            <a:spLocks noChangeArrowheads="1"/>
          </p:cNvSpPr>
          <p:nvPr/>
        </p:nvSpPr>
        <p:spPr bwMode="auto">
          <a:xfrm rot="16200000">
            <a:off x="58674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1" name="AutoShape 193"/>
          <p:cNvSpPr>
            <a:spLocks noChangeArrowheads="1"/>
          </p:cNvSpPr>
          <p:nvPr/>
        </p:nvSpPr>
        <p:spPr bwMode="auto">
          <a:xfrm rot="16200000">
            <a:off x="56388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2" name="AutoShape 194"/>
          <p:cNvSpPr>
            <a:spLocks noChangeArrowheads="1"/>
          </p:cNvSpPr>
          <p:nvPr/>
        </p:nvSpPr>
        <p:spPr bwMode="auto">
          <a:xfrm rot="16200000">
            <a:off x="54102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3" name="AutoShape 195"/>
          <p:cNvSpPr>
            <a:spLocks noChangeArrowheads="1"/>
          </p:cNvSpPr>
          <p:nvPr/>
        </p:nvSpPr>
        <p:spPr bwMode="auto">
          <a:xfrm rot="16200000">
            <a:off x="51816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4" name="AutoShape 196"/>
          <p:cNvSpPr>
            <a:spLocks noChangeArrowheads="1"/>
          </p:cNvSpPr>
          <p:nvPr/>
        </p:nvSpPr>
        <p:spPr bwMode="auto">
          <a:xfrm rot="16200000">
            <a:off x="49530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5" name="AutoShape 197"/>
          <p:cNvSpPr>
            <a:spLocks noChangeArrowheads="1"/>
          </p:cNvSpPr>
          <p:nvPr/>
        </p:nvSpPr>
        <p:spPr bwMode="auto">
          <a:xfrm rot="16200000">
            <a:off x="47244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6" name="AutoShape 198"/>
          <p:cNvSpPr>
            <a:spLocks noChangeArrowheads="1"/>
          </p:cNvSpPr>
          <p:nvPr/>
        </p:nvSpPr>
        <p:spPr bwMode="auto">
          <a:xfrm rot="16200000">
            <a:off x="44958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7" name="AutoShape 199"/>
          <p:cNvSpPr>
            <a:spLocks noChangeArrowheads="1"/>
          </p:cNvSpPr>
          <p:nvPr/>
        </p:nvSpPr>
        <p:spPr bwMode="auto">
          <a:xfrm rot="16200000">
            <a:off x="42672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8" name="AutoShape 200"/>
          <p:cNvSpPr>
            <a:spLocks noChangeArrowheads="1"/>
          </p:cNvSpPr>
          <p:nvPr/>
        </p:nvSpPr>
        <p:spPr bwMode="auto">
          <a:xfrm rot="16200000">
            <a:off x="4038600" y="42672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09" name="AutoShape 201"/>
          <p:cNvSpPr>
            <a:spLocks noChangeArrowheads="1"/>
          </p:cNvSpPr>
          <p:nvPr/>
        </p:nvSpPr>
        <p:spPr bwMode="auto">
          <a:xfrm rot="16200000">
            <a:off x="62484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0" name="AutoShape 202"/>
          <p:cNvSpPr>
            <a:spLocks noChangeArrowheads="1"/>
          </p:cNvSpPr>
          <p:nvPr/>
        </p:nvSpPr>
        <p:spPr bwMode="auto">
          <a:xfrm rot="16200000">
            <a:off x="60198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1" name="AutoShape 203"/>
          <p:cNvSpPr>
            <a:spLocks noChangeArrowheads="1"/>
          </p:cNvSpPr>
          <p:nvPr/>
        </p:nvSpPr>
        <p:spPr bwMode="auto">
          <a:xfrm rot="16200000">
            <a:off x="57912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2" name="AutoShape 204"/>
          <p:cNvSpPr>
            <a:spLocks noChangeArrowheads="1"/>
          </p:cNvSpPr>
          <p:nvPr/>
        </p:nvSpPr>
        <p:spPr bwMode="auto">
          <a:xfrm rot="16200000">
            <a:off x="55626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3" name="AutoShape 205"/>
          <p:cNvSpPr>
            <a:spLocks noChangeArrowheads="1"/>
          </p:cNvSpPr>
          <p:nvPr/>
        </p:nvSpPr>
        <p:spPr bwMode="auto">
          <a:xfrm rot="16200000">
            <a:off x="53340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4" name="AutoShape 206"/>
          <p:cNvSpPr>
            <a:spLocks noChangeArrowheads="1"/>
          </p:cNvSpPr>
          <p:nvPr/>
        </p:nvSpPr>
        <p:spPr bwMode="auto">
          <a:xfrm rot="16200000">
            <a:off x="51054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5" name="AutoShape 207"/>
          <p:cNvSpPr>
            <a:spLocks noChangeArrowheads="1"/>
          </p:cNvSpPr>
          <p:nvPr/>
        </p:nvSpPr>
        <p:spPr bwMode="auto">
          <a:xfrm rot="16200000">
            <a:off x="48768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6" name="AutoShape 208"/>
          <p:cNvSpPr>
            <a:spLocks noChangeArrowheads="1"/>
          </p:cNvSpPr>
          <p:nvPr/>
        </p:nvSpPr>
        <p:spPr bwMode="auto">
          <a:xfrm rot="16200000">
            <a:off x="46482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7" name="AutoShape 209"/>
          <p:cNvSpPr>
            <a:spLocks noChangeArrowheads="1"/>
          </p:cNvSpPr>
          <p:nvPr/>
        </p:nvSpPr>
        <p:spPr bwMode="auto">
          <a:xfrm rot="16200000">
            <a:off x="44196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8" name="AutoShape 210"/>
          <p:cNvSpPr>
            <a:spLocks noChangeArrowheads="1"/>
          </p:cNvSpPr>
          <p:nvPr/>
        </p:nvSpPr>
        <p:spPr bwMode="auto">
          <a:xfrm rot="16200000">
            <a:off x="4191000" y="44196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19" name="AutoShape 211"/>
          <p:cNvSpPr>
            <a:spLocks noChangeArrowheads="1"/>
          </p:cNvSpPr>
          <p:nvPr/>
        </p:nvSpPr>
        <p:spPr bwMode="auto">
          <a:xfrm rot="16200000">
            <a:off x="64008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0" name="AutoShape 212"/>
          <p:cNvSpPr>
            <a:spLocks noChangeArrowheads="1"/>
          </p:cNvSpPr>
          <p:nvPr/>
        </p:nvSpPr>
        <p:spPr bwMode="auto">
          <a:xfrm rot="16200000">
            <a:off x="61722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1" name="AutoShape 213"/>
          <p:cNvSpPr>
            <a:spLocks noChangeArrowheads="1"/>
          </p:cNvSpPr>
          <p:nvPr/>
        </p:nvSpPr>
        <p:spPr bwMode="auto">
          <a:xfrm rot="16200000">
            <a:off x="59436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2" name="AutoShape 214"/>
          <p:cNvSpPr>
            <a:spLocks noChangeArrowheads="1"/>
          </p:cNvSpPr>
          <p:nvPr/>
        </p:nvSpPr>
        <p:spPr bwMode="auto">
          <a:xfrm rot="16200000">
            <a:off x="57150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3" name="AutoShape 215"/>
          <p:cNvSpPr>
            <a:spLocks noChangeArrowheads="1"/>
          </p:cNvSpPr>
          <p:nvPr/>
        </p:nvSpPr>
        <p:spPr bwMode="auto">
          <a:xfrm rot="16200000">
            <a:off x="54864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4" name="AutoShape 216"/>
          <p:cNvSpPr>
            <a:spLocks noChangeArrowheads="1"/>
          </p:cNvSpPr>
          <p:nvPr/>
        </p:nvSpPr>
        <p:spPr bwMode="auto">
          <a:xfrm rot="16200000">
            <a:off x="52578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5" name="AutoShape 217"/>
          <p:cNvSpPr>
            <a:spLocks noChangeArrowheads="1"/>
          </p:cNvSpPr>
          <p:nvPr/>
        </p:nvSpPr>
        <p:spPr bwMode="auto">
          <a:xfrm rot="16200000">
            <a:off x="50292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6" name="AutoShape 218"/>
          <p:cNvSpPr>
            <a:spLocks noChangeArrowheads="1"/>
          </p:cNvSpPr>
          <p:nvPr/>
        </p:nvSpPr>
        <p:spPr bwMode="auto">
          <a:xfrm rot="16200000">
            <a:off x="48006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7" name="AutoShape 219"/>
          <p:cNvSpPr>
            <a:spLocks noChangeArrowheads="1"/>
          </p:cNvSpPr>
          <p:nvPr/>
        </p:nvSpPr>
        <p:spPr bwMode="auto">
          <a:xfrm rot="16200000">
            <a:off x="45720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28" name="AutoShape 220"/>
          <p:cNvSpPr>
            <a:spLocks noChangeArrowheads="1"/>
          </p:cNvSpPr>
          <p:nvPr/>
        </p:nvSpPr>
        <p:spPr bwMode="auto">
          <a:xfrm rot="16200000">
            <a:off x="4343400" y="4572000"/>
            <a:ext cx="457200" cy="457200"/>
          </a:xfrm>
          <a:prstGeom prst="cube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33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855" name="Text Box 247"/>
          <p:cNvSpPr txBox="1">
            <a:spLocks noChangeArrowheads="1"/>
          </p:cNvSpPr>
          <p:nvPr/>
        </p:nvSpPr>
        <p:spPr bwMode="auto">
          <a:xfrm>
            <a:off x="5905500" y="17668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1 </a:t>
            </a: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đơn vị</a:t>
            </a:r>
            <a:r>
              <a:rPr lang="en-US" altLang="en-US" sz="18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8856" name="Text Box 248"/>
          <p:cNvSpPr txBox="1">
            <a:spLocks noChangeArrowheads="1"/>
          </p:cNvSpPr>
          <p:nvPr/>
        </p:nvSpPr>
        <p:spPr bwMode="auto">
          <a:xfrm>
            <a:off x="7620000" y="1766888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 số : 1</a:t>
            </a:r>
          </a:p>
        </p:txBody>
      </p:sp>
      <p:sp>
        <p:nvSpPr>
          <p:cNvPr id="68858" name="Text Box 250"/>
          <p:cNvSpPr txBox="1">
            <a:spLocks noChangeArrowheads="1"/>
          </p:cNvSpPr>
          <p:nvPr/>
        </p:nvSpPr>
        <p:spPr bwMode="auto">
          <a:xfrm>
            <a:off x="5943600" y="259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 đơn vị</a:t>
            </a:r>
          </a:p>
        </p:txBody>
      </p:sp>
      <p:sp>
        <p:nvSpPr>
          <p:cNvPr id="68859" name="Text Box 251"/>
          <p:cNvSpPr txBox="1">
            <a:spLocks noChangeArrowheads="1"/>
          </p:cNvSpPr>
          <p:nvPr/>
        </p:nvSpPr>
        <p:spPr bwMode="auto">
          <a:xfrm>
            <a:off x="7924800" y="259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 số : 10</a:t>
            </a:r>
          </a:p>
        </p:txBody>
      </p:sp>
      <p:sp>
        <p:nvSpPr>
          <p:cNvPr id="68860" name="Text Box 252"/>
          <p:cNvSpPr txBox="1">
            <a:spLocks noChangeArrowheads="1"/>
          </p:cNvSpPr>
          <p:nvPr/>
        </p:nvSpPr>
        <p:spPr bwMode="auto">
          <a:xfrm>
            <a:off x="6629400" y="3810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100 đơn vị</a:t>
            </a:r>
            <a:r>
              <a:rPr lang="en-US" altLang="en-US" sz="18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8861" name="Text Box 253"/>
          <p:cNvSpPr txBox="1">
            <a:spLocks noChangeArrowheads="1"/>
          </p:cNvSpPr>
          <p:nvPr/>
        </p:nvSpPr>
        <p:spPr bwMode="auto">
          <a:xfrm>
            <a:off x="8458200" y="3810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33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 số : 100</a:t>
            </a:r>
          </a:p>
        </p:txBody>
      </p:sp>
    </p:spTree>
    <p:extLst>
      <p:ext uri="{BB962C8B-B14F-4D97-AF65-F5344CB8AC3E}">
        <p14:creationId xmlns:p14="http://schemas.microsoft.com/office/powerpoint/2010/main" val="7227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6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6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6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6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6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6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6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6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6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6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6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6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6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6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6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6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6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6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6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1000"/>
                                        <p:tgtEl>
                                          <p:spTgt spid="6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6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1000"/>
                                        <p:tgtEl>
                                          <p:spTgt spid="6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6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1000"/>
                                        <p:tgtEl>
                                          <p:spTgt spid="6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6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1000"/>
                                        <p:tgtEl>
                                          <p:spTgt spid="6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6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1000"/>
                                        <p:tgtEl>
                                          <p:spTgt spid="6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1000"/>
                                        <p:tgtEl>
                                          <p:spTgt spid="6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1000"/>
                                        <p:tgtEl>
                                          <p:spTgt spid="6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1000"/>
                                        <p:tgtEl>
                                          <p:spTgt spid="6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6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1000"/>
                                        <p:tgtEl>
                                          <p:spTgt spid="6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6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1000"/>
                                        <p:tgtEl>
                                          <p:spTgt spid="6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6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6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6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6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6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500"/>
                                        <p:tgtEl>
                                          <p:spTgt spid="6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500"/>
                                        <p:tgtEl>
                                          <p:spTgt spid="6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6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6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6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6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6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6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6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6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500"/>
                                        <p:tgtEl>
                                          <p:spTgt spid="6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6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500"/>
                                        <p:tgtEl>
                                          <p:spTgt spid="6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8" dur="500"/>
                                        <p:tgtEl>
                                          <p:spTgt spid="6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500"/>
                                        <p:tgtEl>
                                          <p:spTgt spid="6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6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500"/>
                                        <p:tgtEl>
                                          <p:spTgt spid="6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500"/>
                                        <p:tgtEl>
                                          <p:spTgt spid="6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4" dur="500"/>
                                        <p:tgtEl>
                                          <p:spTgt spid="6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500"/>
                                        <p:tgtEl>
                                          <p:spTgt spid="6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6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6" dur="500"/>
                                        <p:tgtEl>
                                          <p:spTgt spid="6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500"/>
                                        <p:tgtEl>
                                          <p:spTgt spid="6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6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500"/>
                                        <p:tgtEl>
                                          <p:spTgt spid="6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500"/>
                                        <p:tgtEl>
                                          <p:spTgt spid="6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5" dur="1000"/>
                                        <p:tgtEl>
                                          <p:spTgt spid="6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6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9" grpId="0" animBg="1"/>
      <p:bldP spid="68677" grpId="0" animBg="1"/>
      <p:bldP spid="68678" grpId="0" animBg="1"/>
      <p:bldP spid="68679" grpId="0" animBg="1"/>
      <p:bldP spid="68680" grpId="0" animBg="1"/>
      <p:bldP spid="68681" grpId="0" animBg="1"/>
      <p:bldP spid="68682" grpId="0" animBg="1"/>
      <p:bldP spid="68684" grpId="0" animBg="1"/>
      <p:bldP spid="68685" grpId="0" animBg="1"/>
      <p:bldP spid="68687" grpId="0" animBg="1"/>
      <p:bldP spid="68705" grpId="0" animBg="1"/>
      <p:bldP spid="68719" grpId="0" animBg="1"/>
      <p:bldP spid="68720" grpId="0" animBg="1"/>
      <p:bldP spid="68721" grpId="0" animBg="1"/>
      <p:bldP spid="68722" grpId="0" animBg="1"/>
      <p:bldP spid="68723" grpId="0" animBg="1"/>
      <p:bldP spid="68724" grpId="0" animBg="1"/>
      <p:bldP spid="68725" grpId="0" animBg="1"/>
      <p:bldP spid="68726" grpId="0" animBg="1"/>
      <p:bldP spid="68727" grpId="0" animBg="1"/>
      <p:bldP spid="68728" grpId="0" animBg="1"/>
      <p:bldP spid="68739" grpId="0" animBg="1"/>
      <p:bldP spid="68740" grpId="0" animBg="1"/>
      <p:bldP spid="68741" grpId="0" animBg="1"/>
      <p:bldP spid="68742" grpId="0" animBg="1"/>
      <p:bldP spid="68743" grpId="0" animBg="1"/>
      <p:bldP spid="68744" grpId="0" animBg="1"/>
      <p:bldP spid="68745" grpId="0" animBg="1"/>
      <p:bldP spid="68746" grpId="0" animBg="1"/>
      <p:bldP spid="68747" grpId="0" animBg="1"/>
      <p:bldP spid="68748" grpId="0" animBg="1"/>
      <p:bldP spid="68749" grpId="0" animBg="1"/>
      <p:bldP spid="68750" grpId="0" animBg="1"/>
      <p:bldP spid="68751" grpId="0" animBg="1"/>
      <p:bldP spid="68752" grpId="0" animBg="1"/>
      <p:bldP spid="68753" grpId="0" animBg="1"/>
      <p:bldP spid="68754" grpId="0" animBg="1"/>
      <p:bldP spid="68755" grpId="0" animBg="1"/>
      <p:bldP spid="68756" grpId="0" animBg="1"/>
      <p:bldP spid="68757" grpId="0" animBg="1"/>
      <p:bldP spid="68758" grpId="0" animBg="1"/>
      <p:bldP spid="68759" grpId="0" animBg="1"/>
      <p:bldP spid="68760" grpId="0" animBg="1"/>
      <p:bldP spid="68761" grpId="0" animBg="1"/>
      <p:bldP spid="68762" grpId="0" animBg="1"/>
      <p:bldP spid="68763" grpId="0" animBg="1"/>
      <p:bldP spid="68764" grpId="0" animBg="1"/>
      <p:bldP spid="68765" grpId="0" animBg="1"/>
      <p:bldP spid="68766" grpId="0" animBg="1"/>
      <p:bldP spid="68767" grpId="0" animBg="1"/>
      <p:bldP spid="68768" grpId="0" animBg="1"/>
      <p:bldP spid="68769" grpId="0" animBg="1"/>
      <p:bldP spid="68770" grpId="0" animBg="1"/>
      <p:bldP spid="68771" grpId="0" animBg="1"/>
      <p:bldP spid="68772" grpId="0" animBg="1"/>
      <p:bldP spid="68773" grpId="0" animBg="1"/>
      <p:bldP spid="68774" grpId="0" animBg="1"/>
      <p:bldP spid="68775" grpId="0" animBg="1"/>
      <p:bldP spid="68776" grpId="0" animBg="1"/>
      <p:bldP spid="68777" grpId="0" animBg="1"/>
      <p:bldP spid="68778" grpId="0" animBg="1"/>
      <p:bldP spid="68779" grpId="0" animBg="1"/>
      <p:bldP spid="68780" grpId="0" animBg="1"/>
      <p:bldP spid="68781" grpId="0" animBg="1"/>
      <p:bldP spid="68782" grpId="0" animBg="1"/>
      <p:bldP spid="68783" grpId="0" animBg="1"/>
      <p:bldP spid="68784" grpId="0" animBg="1"/>
      <p:bldP spid="68785" grpId="0" animBg="1"/>
      <p:bldP spid="68786" grpId="0" animBg="1"/>
      <p:bldP spid="68787" grpId="0" animBg="1"/>
      <p:bldP spid="68788" grpId="0" animBg="1"/>
      <p:bldP spid="68789" grpId="0" animBg="1"/>
      <p:bldP spid="68790" grpId="0" animBg="1"/>
      <p:bldP spid="68791" grpId="0" animBg="1"/>
      <p:bldP spid="68792" grpId="0" animBg="1"/>
      <p:bldP spid="68793" grpId="0" animBg="1"/>
      <p:bldP spid="68794" grpId="0" animBg="1"/>
      <p:bldP spid="68795" grpId="0" animBg="1"/>
      <p:bldP spid="68796" grpId="0" animBg="1"/>
      <p:bldP spid="68797" grpId="0" animBg="1"/>
      <p:bldP spid="68798" grpId="0" animBg="1"/>
      <p:bldP spid="68799" grpId="0" animBg="1"/>
      <p:bldP spid="68800" grpId="0" animBg="1"/>
      <p:bldP spid="68801" grpId="0" animBg="1"/>
      <p:bldP spid="68802" grpId="0" animBg="1"/>
      <p:bldP spid="68803" grpId="0" animBg="1"/>
      <p:bldP spid="68804" grpId="0" animBg="1"/>
      <p:bldP spid="68805" grpId="0" animBg="1"/>
      <p:bldP spid="68806" grpId="0" animBg="1"/>
      <p:bldP spid="68807" grpId="0" animBg="1"/>
      <p:bldP spid="68808" grpId="0" animBg="1"/>
      <p:bldP spid="68809" grpId="0" animBg="1"/>
      <p:bldP spid="68810" grpId="0" animBg="1"/>
      <p:bldP spid="68811" grpId="0" animBg="1"/>
      <p:bldP spid="68812" grpId="0" animBg="1"/>
      <p:bldP spid="68813" grpId="0" animBg="1"/>
      <p:bldP spid="68814" grpId="0" animBg="1"/>
      <p:bldP spid="68815" grpId="0" animBg="1"/>
      <p:bldP spid="68816" grpId="0" animBg="1"/>
      <p:bldP spid="68817" grpId="0" animBg="1"/>
      <p:bldP spid="68818" grpId="0" animBg="1"/>
      <p:bldP spid="68819" grpId="0" animBg="1"/>
      <p:bldP spid="68820" grpId="0" animBg="1"/>
      <p:bldP spid="68821" grpId="0" animBg="1"/>
      <p:bldP spid="68822" grpId="0" animBg="1"/>
      <p:bldP spid="68823" grpId="0" animBg="1"/>
      <p:bldP spid="68824" grpId="0" animBg="1"/>
      <p:bldP spid="68825" grpId="0" animBg="1"/>
      <p:bldP spid="68826" grpId="0" animBg="1"/>
      <p:bldP spid="68827" grpId="0" animBg="1"/>
      <p:bldP spid="68828" grpId="0" animBg="1"/>
      <p:bldP spid="68855" grpId="0"/>
      <p:bldP spid="68856" grpId="0"/>
      <p:bldP spid="68858" grpId="0"/>
      <p:bldP spid="68859" grpId="0"/>
      <p:bldP spid="68860" grpId="0"/>
      <p:bldP spid="688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i="1">
                <a:solidFill>
                  <a:srgbClr val="FF3300"/>
                </a:solidFill>
                <a:latin typeface=".VnTime" pitchFamily="34" charset="0"/>
              </a:rPr>
              <a:t>C¸c sè cã s¸u ch÷ sè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b="1" smtClean="0">
              <a:latin typeface=".VnTime" panose="020B7200000000000000" pitchFamily="34" charset="0"/>
            </a:endParaRPr>
          </a:p>
        </p:txBody>
      </p:sp>
      <p:pic>
        <p:nvPicPr>
          <p:cNvPr id="39940" name="Picture 4" descr="10 ngh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9"/>
            <a:ext cx="8458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 ngh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9"/>
            <a:ext cx="71628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52600" y="3948114"/>
            <a:ext cx="335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trăm = 1 nghìn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52600" y="4602164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1000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0" y="3948114"/>
            <a:ext cx="388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dirty="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= 1 </a:t>
            </a:r>
            <a:r>
              <a:rPr lang="en-US" altLang="en-US" sz="2800" dirty="0" err="1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chôc</a:t>
            </a:r>
            <a:r>
              <a:rPr lang="en-US" altLang="en-US" sz="2800" dirty="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324600" y="4602164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10 000</a:t>
            </a:r>
          </a:p>
        </p:txBody>
      </p:sp>
    </p:spTree>
    <p:extLst>
      <p:ext uri="{BB962C8B-B14F-4D97-AF65-F5344CB8AC3E}">
        <p14:creationId xmlns:p14="http://schemas.microsoft.com/office/powerpoint/2010/main" val="30156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481488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chôc ngh×n = 100 ngh×n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572000" y="53340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</a:t>
            </a: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74756" name="TextBox 2"/>
          <p:cNvSpPr txBox="1">
            <a:spLocks noChangeArrowheads="1"/>
          </p:cNvSpPr>
          <p:nvPr/>
        </p:nvSpPr>
        <p:spPr bwMode="auto">
          <a:xfrm>
            <a:off x="2133600" y="4279900"/>
            <a:ext cx="8229600" cy="1570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10 chục nghìn = 100 nghìn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Viết số: 100 000</a:t>
            </a:r>
          </a:p>
        </p:txBody>
      </p:sp>
      <p:pic>
        <p:nvPicPr>
          <p:cNvPr id="74757" name="Picture 2" descr="SGK Scan] ✓ Các số có sáu chữ số - Sách Giáo Khoa - Học Online Cùng  Sachgiaibaitap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34351" r="7089" b="43427"/>
          <a:stretch>
            <a:fillRect/>
          </a:stretch>
        </p:blipFill>
        <p:spPr bwMode="auto">
          <a:xfrm>
            <a:off x="2667000" y="457200"/>
            <a:ext cx="754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3" name="Group 99"/>
          <p:cNvGraphicFramePr>
            <a:graphicFrameLocks noGrp="1"/>
          </p:cNvGraphicFramePr>
          <p:nvPr>
            <p:ph idx="1"/>
          </p:nvPr>
        </p:nvGraphicFramePr>
        <p:xfrm>
          <a:off x="1676400" y="1219200"/>
          <a:ext cx="8839200" cy="456581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Tr¨m ngh×n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Chôc ngh×n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Chôc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.VnTime" pitchFamily="34" charset="0"/>
                        </a:rPr>
                        <a:t>§¬n vÞ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52" name="Oval 68"/>
          <p:cNvSpPr>
            <a:spLocks noChangeArrowheads="1"/>
          </p:cNvSpPr>
          <p:nvPr/>
        </p:nvSpPr>
        <p:spPr bwMode="auto">
          <a:xfrm>
            <a:off x="9372600" y="16764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53" name="Oval 69"/>
          <p:cNvSpPr>
            <a:spLocks noChangeArrowheads="1"/>
          </p:cNvSpPr>
          <p:nvPr/>
        </p:nvSpPr>
        <p:spPr bwMode="auto">
          <a:xfrm>
            <a:off x="9372600" y="222885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54" name="Oval 70"/>
          <p:cNvSpPr>
            <a:spLocks noChangeArrowheads="1"/>
          </p:cNvSpPr>
          <p:nvPr/>
        </p:nvSpPr>
        <p:spPr bwMode="auto">
          <a:xfrm>
            <a:off x="9372600" y="2854325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55" name="Oval 71"/>
          <p:cNvSpPr>
            <a:spLocks noChangeArrowheads="1"/>
          </p:cNvSpPr>
          <p:nvPr/>
        </p:nvSpPr>
        <p:spPr bwMode="auto">
          <a:xfrm>
            <a:off x="9372600" y="34432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56" name="Oval 72"/>
          <p:cNvSpPr>
            <a:spLocks noChangeArrowheads="1"/>
          </p:cNvSpPr>
          <p:nvPr/>
        </p:nvSpPr>
        <p:spPr bwMode="auto">
          <a:xfrm>
            <a:off x="9372600" y="40386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57" name="Oval 73"/>
          <p:cNvSpPr>
            <a:spLocks noChangeArrowheads="1"/>
          </p:cNvSpPr>
          <p:nvPr/>
        </p:nvSpPr>
        <p:spPr bwMode="auto">
          <a:xfrm>
            <a:off x="9372600" y="4664075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65" name="AutoShape 81"/>
          <p:cNvSpPr>
            <a:spLocks noChangeArrowheads="1"/>
          </p:cNvSpPr>
          <p:nvPr/>
        </p:nvSpPr>
        <p:spPr bwMode="auto">
          <a:xfrm>
            <a:off x="1966914" y="2914650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2066" name="AutoShape 82"/>
          <p:cNvSpPr>
            <a:spLocks noChangeArrowheads="1"/>
          </p:cNvSpPr>
          <p:nvPr/>
        </p:nvSpPr>
        <p:spPr bwMode="auto">
          <a:xfrm>
            <a:off x="1966914" y="3540125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2067" name="AutoShape 83"/>
          <p:cNvSpPr>
            <a:spLocks noChangeArrowheads="1"/>
          </p:cNvSpPr>
          <p:nvPr/>
        </p:nvSpPr>
        <p:spPr bwMode="auto">
          <a:xfrm>
            <a:off x="1966914" y="4129088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2068" name="AutoShape 84"/>
          <p:cNvSpPr>
            <a:spLocks noChangeArrowheads="1"/>
          </p:cNvSpPr>
          <p:nvPr/>
        </p:nvSpPr>
        <p:spPr bwMode="auto">
          <a:xfrm>
            <a:off x="1966914" y="4724400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2069" name="AutoShape 85"/>
          <p:cNvSpPr>
            <a:spLocks noChangeArrowheads="1"/>
          </p:cNvSpPr>
          <p:nvPr/>
        </p:nvSpPr>
        <p:spPr bwMode="auto">
          <a:xfrm>
            <a:off x="4976814" y="4724400"/>
            <a:ext cx="8143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2070" name="AutoShape 86"/>
          <p:cNvSpPr>
            <a:spLocks noChangeArrowheads="1"/>
          </p:cNvSpPr>
          <p:nvPr/>
        </p:nvSpPr>
        <p:spPr bwMode="auto">
          <a:xfrm>
            <a:off x="3505200" y="3540125"/>
            <a:ext cx="1081088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2071" name="AutoShape 87"/>
          <p:cNvSpPr>
            <a:spLocks noChangeArrowheads="1"/>
          </p:cNvSpPr>
          <p:nvPr/>
        </p:nvSpPr>
        <p:spPr bwMode="auto">
          <a:xfrm>
            <a:off x="3505200" y="4129088"/>
            <a:ext cx="1081088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2072" name="AutoShape 88"/>
          <p:cNvSpPr>
            <a:spLocks noChangeArrowheads="1"/>
          </p:cNvSpPr>
          <p:nvPr/>
        </p:nvSpPr>
        <p:spPr bwMode="auto">
          <a:xfrm>
            <a:off x="3505200" y="4724400"/>
            <a:ext cx="1081088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2073" name="AutoShape 89"/>
          <p:cNvSpPr>
            <a:spLocks noChangeArrowheads="1"/>
          </p:cNvSpPr>
          <p:nvPr/>
        </p:nvSpPr>
        <p:spPr bwMode="auto">
          <a:xfrm>
            <a:off x="4976814" y="4129088"/>
            <a:ext cx="8143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2074" name="Oval 90"/>
          <p:cNvSpPr>
            <a:spLocks noChangeArrowheads="1"/>
          </p:cNvSpPr>
          <p:nvPr/>
        </p:nvSpPr>
        <p:spPr bwMode="auto">
          <a:xfrm>
            <a:off x="6400800" y="47244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075" name="Oval 91"/>
          <p:cNvSpPr>
            <a:spLocks noChangeArrowheads="1"/>
          </p:cNvSpPr>
          <p:nvPr/>
        </p:nvSpPr>
        <p:spPr bwMode="auto">
          <a:xfrm>
            <a:off x="7772400" y="47244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76" name="Oval 92"/>
          <p:cNvSpPr>
            <a:spLocks noChangeArrowheads="1"/>
          </p:cNvSpPr>
          <p:nvPr/>
        </p:nvSpPr>
        <p:spPr bwMode="auto">
          <a:xfrm>
            <a:off x="6438900" y="245745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077" name="Oval 93"/>
          <p:cNvSpPr>
            <a:spLocks noChangeArrowheads="1"/>
          </p:cNvSpPr>
          <p:nvPr/>
        </p:nvSpPr>
        <p:spPr bwMode="auto">
          <a:xfrm>
            <a:off x="6400800" y="29860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078" name="Oval 94"/>
          <p:cNvSpPr>
            <a:spLocks noChangeArrowheads="1"/>
          </p:cNvSpPr>
          <p:nvPr/>
        </p:nvSpPr>
        <p:spPr bwMode="auto">
          <a:xfrm>
            <a:off x="6400800" y="35814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079" name="Oval 95"/>
          <p:cNvSpPr>
            <a:spLocks noChangeArrowheads="1"/>
          </p:cNvSpPr>
          <p:nvPr/>
        </p:nvSpPr>
        <p:spPr bwMode="auto">
          <a:xfrm>
            <a:off x="6400800" y="41290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081" name="Text Box 97"/>
          <p:cNvSpPr txBox="1">
            <a:spLocks noChangeArrowheads="1"/>
          </p:cNvSpPr>
          <p:nvPr/>
        </p:nvSpPr>
        <p:spPr bwMode="auto">
          <a:xfrm>
            <a:off x="1752600" y="5788026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</a:t>
            </a:r>
            <a:r>
              <a:rPr lang="en-US" altLang="en-US" sz="28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432 516</a:t>
            </a:r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1676400" y="6307138"/>
            <a:ext cx="899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Bốn trăm ba mươi hai nghìn năm trăm mười sáu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2362200" y="52705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3810001" y="5270501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2088" name="Text Box 104"/>
          <p:cNvSpPr txBox="1">
            <a:spLocks noChangeArrowheads="1"/>
          </p:cNvSpPr>
          <p:nvPr/>
        </p:nvSpPr>
        <p:spPr bwMode="auto">
          <a:xfrm>
            <a:off x="5257800" y="52705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89" name="Text Box 105"/>
          <p:cNvSpPr txBox="1">
            <a:spLocks noChangeArrowheads="1"/>
          </p:cNvSpPr>
          <p:nvPr/>
        </p:nvSpPr>
        <p:spPr bwMode="auto">
          <a:xfrm>
            <a:off x="6667500" y="5270501"/>
            <a:ext cx="57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2090" name="Text Box 106"/>
          <p:cNvSpPr txBox="1">
            <a:spLocks noChangeArrowheads="1"/>
          </p:cNvSpPr>
          <p:nvPr/>
        </p:nvSpPr>
        <p:spPr bwMode="auto">
          <a:xfrm>
            <a:off x="8020050" y="5270501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2091" name="Text Box 107"/>
          <p:cNvSpPr txBox="1">
            <a:spLocks noChangeArrowheads="1"/>
          </p:cNvSpPr>
          <p:nvPr/>
        </p:nvSpPr>
        <p:spPr bwMode="auto">
          <a:xfrm>
            <a:off x="9601200" y="5270501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2130" name="Text Box 146"/>
          <p:cNvSpPr txBox="1">
            <a:spLocks noChangeArrowheads="1"/>
          </p:cNvSpPr>
          <p:nvPr/>
        </p:nvSpPr>
        <p:spPr bwMode="auto">
          <a:xfrm>
            <a:off x="2362200" y="52705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2134" name="Text Box 150"/>
          <p:cNvSpPr txBox="1">
            <a:spLocks noChangeArrowheads="1"/>
          </p:cNvSpPr>
          <p:nvPr/>
        </p:nvSpPr>
        <p:spPr bwMode="auto">
          <a:xfrm>
            <a:off x="1676400" y="6307138"/>
            <a:ext cx="899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Hai trăm ba mươi hai nghìn năm tram mười sáu</a:t>
            </a:r>
          </a:p>
        </p:txBody>
      </p:sp>
      <p:sp>
        <p:nvSpPr>
          <p:cNvPr id="42135" name="Text Box 151"/>
          <p:cNvSpPr txBox="1">
            <a:spLocks noChangeArrowheads="1"/>
          </p:cNvSpPr>
          <p:nvPr/>
        </p:nvSpPr>
        <p:spPr bwMode="auto">
          <a:xfrm>
            <a:off x="1752600" y="5789613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</a:t>
            </a:r>
            <a:r>
              <a:rPr lang="en-US" altLang="en-US" sz="28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232 516</a:t>
            </a:r>
          </a:p>
        </p:txBody>
      </p:sp>
    </p:spTree>
    <p:extLst>
      <p:ext uri="{BB962C8B-B14F-4D97-AF65-F5344CB8AC3E}">
        <p14:creationId xmlns:p14="http://schemas.microsoft.com/office/powerpoint/2010/main" val="10275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4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52" grpId="0" animBg="1"/>
      <p:bldP spid="42053" grpId="0" animBg="1"/>
      <p:bldP spid="42054" grpId="0" animBg="1"/>
      <p:bldP spid="42055" grpId="0" animBg="1"/>
      <p:bldP spid="42056" grpId="0" animBg="1"/>
      <p:bldP spid="42057" grpId="0" animBg="1"/>
      <p:bldP spid="42065" grpId="0" animBg="1"/>
      <p:bldP spid="42065" grpId="1" animBg="1"/>
      <p:bldP spid="42066" grpId="0" animBg="1"/>
      <p:bldP spid="42066" grpId="1" animBg="1"/>
      <p:bldP spid="42067" grpId="0" animBg="1"/>
      <p:bldP spid="42068" grpId="0" animBg="1"/>
      <p:bldP spid="42069" grpId="0" animBg="1"/>
      <p:bldP spid="42070" grpId="0" animBg="1"/>
      <p:bldP spid="42071" grpId="0" animBg="1"/>
      <p:bldP spid="42072" grpId="0" animBg="1"/>
      <p:bldP spid="42073" grpId="0" animBg="1"/>
      <p:bldP spid="42074" grpId="0" animBg="1"/>
      <p:bldP spid="42075" grpId="0" animBg="1"/>
      <p:bldP spid="42076" grpId="0" animBg="1"/>
      <p:bldP spid="42077" grpId="0" animBg="1"/>
      <p:bldP spid="42078" grpId="0" animBg="1"/>
      <p:bldP spid="42079" grpId="0" animBg="1"/>
      <p:bldP spid="42081" grpId="0"/>
      <p:bldP spid="42081" grpId="1"/>
      <p:bldP spid="42084" grpId="0" build="allAtOnce"/>
      <p:bldP spid="42086" grpId="0"/>
      <p:bldP spid="42086" grpId="1"/>
      <p:bldP spid="42087" grpId="0"/>
      <p:bldP spid="42087" grpId="1"/>
      <p:bldP spid="42087" grpId="2"/>
      <p:bldP spid="42088" grpId="0"/>
      <p:bldP spid="42088" grpId="1"/>
      <p:bldP spid="42088" grpId="2"/>
      <p:bldP spid="42089" grpId="0"/>
      <p:bldP spid="42089" grpId="1"/>
      <p:bldP spid="42089" grpId="2"/>
      <p:bldP spid="42090" grpId="0"/>
      <p:bldP spid="42090" grpId="1"/>
      <p:bldP spid="42090" grpId="2"/>
      <p:bldP spid="42091" grpId="0"/>
      <p:bldP spid="42091" grpId="1"/>
      <p:bldP spid="42091" grpId="2"/>
      <p:bldP spid="42130" grpId="0"/>
      <p:bldP spid="42134" grpId="0"/>
      <p:bldP spid="42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3200" b="1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417638"/>
            <a:ext cx="8077200" cy="102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>
                <a:solidFill>
                  <a:srgbClr val="0066FF"/>
                </a:solidFill>
                <a:latin typeface=".VnTime" panose="020B7200000000000000" pitchFamily="34" charset="0"/>
              </a:rPr>
              <a:t>Bµi 1 : ViÕt theo mÉu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>
                <a:solidFill>
                  <a:schemeClr val="hlink"/>
                </a:solidFill>
                <a:latin typeface=".VnTime" panose="020B7200000000000000" pitchFamily="34" charset="0"/>
              </a:rPr>
              <a:t>a, MÉu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aphicFrame>
        <p:nvGraphicFramePr>
          <p:cNvPr id="32912" name="Group 144"/>
          <p:cNvGraphicFramePr>
            <a:graphicFrameLocks noGrp="1"/>
          </p:cNvGraphicFramePr>
          <p:nvPr>
            <p:ph sz="quarter" idx="2"/>
          </p:nvPr>
        </p:nvGraphicFramePr>
        <p:xfrm>
          <a:off x="1752600" y="2346325"/>
          <a:ext cx="8686800" cy="342900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Tr¨m ngh×n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Chôc ngh×n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Chôc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§¬n vÞ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89" name="AutoShape 121"/>
          <p:cNvSpPr>
            <a:spLocks noChangeArrowheads="1"/>
          </p:cNvSpPr>
          <p:nvPr/>
        </p:nvSpPr>
        <p:spPr bwMode="auto">
          <a:xfrm>
            <a:off x="1917700" y="4724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32890" name="AutoShape 122"/>
          <p:cNvSpPr>
            <a:spLocks noChangeArrowheads="1"/>
          </p:cNvSpPr>
          <p:nvPr/>
        </p:nvSpPr>
        <p:spPr bwMode="auto">
          <a:xfrm>
            <a:off x="1917700" y="3657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32891" name="AutoShape 123"/>
          <p:cNvSpPr>
            <a:spLocks noChangeArrowheads="1"/>
          </p:cNvSpPr>
          <p:nvPr/>
        </p:nvSpPr>
        <p:spPr bwMode="auto">
          <a:xfrm>
            <a:off x="1917700" y="4191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32896" name="AutoShape 128"/>
          <p:cNvSpPr>
            <a:spLocks noChangeArrowheads="1"/>
          </p:cNvSpPr>
          <p:nvPr/>
        </p:nvSpPr>
        <p:spPr bwMode="auto">
          <a:xfrm>
            <a:off x="3276600" y="4724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32898" name="AutoShape 130"/>
          <p:cNvSpPr>
            <a:spLocks noChangeArrowheads="1"/>
          </p:cNvSpPr>
          <p:nvPr/>
        </p:nvSpPr>
        <p:spPr bwMode="auto">
          <a:xfrm>
            <a:off x="4800600" y="4724400"/>
            <a:ext cx="10160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2899" name="AutoShape 131"/>
          <p:cNvSpPr>
            <a:spLocks noChangeArrowheads="1"/>
          </p:cNvSpPr>
          <p:nvPr/>
        </p:nvSpPr>
        <p:spPr bwMode="auto">
          <a:xfrm>
            <a:off x="4800600" y="4191000"/>
            <a:ext cx="10160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2900" name="AutoShape 132"/>
          <p:cNvSpPr>
            <a:spLocks noChangeArrowheads="1"/>
          </p:cNvSpPr>
          <p:nvPr/>
        </p:nvSpPr>
        <p:spPr bwMode="auto">
          <a:xfrm>
            <a:off x="4800600" y="3657600"/>
            <a:ext cx="10160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2901" name="Oval 133"/>
          <p:cNvSpPr>
            <a:spLocks noChangeArrowheads="1"/>
          </p:cNvSpPr>
          <p:nvPr/>
        </p:nvSpPr>
        <p:spPr bwMode="auto">
          <a:xfrm>
            <a:off x="6400800" y="4191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2902" name="Oval 134"/>
          <p:cNvSpPr>
            <a:spLocks noChangeArrowheads="1"/>
          </p:cNvSpPr>
          <p:nvPr/>
        </p:nvSpPr>
        <p:spPr bwMode="auto">
          <a:xfrm>
            <a:off x="6400800" y="4724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2903" name="Oval 135"/>
          <p:cNvSpPr>
            <a:spLocks noChangeArrowheads="1"/>
          </p:cNvSpPr>
          <p:nvPr/>
        </p:nvSpPr>
        <p:spPr bwMode="auto">
          <a:xfrm>
            <a:off x="7848600" y="4724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904" name="Oval 136"/>
          <p:cNvSpPr>
            <a:spLocks noChangeArrowheads="1"/>
          </p:cNvSpPr>
          <p:nvPr/>
        </p:nvSpPr>
        <p:spPr bwMode="auto">
          <a:xfrm>
            <a:off x="9220200" y="4724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05" name="Oval 137"/>
          <p:cNvSpPr>
            <a:spLocks noChangeArrowheads="1"/>
          </p:cNvSpPr>
          <p:nvPr/>
        </p:nvSpPr>
        <p:spPr bwMode="auto">
          <a:xfrm>
            <a:off x="9220200" y="4191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06" name="Oval 138"/>
          <p:cNvSpPr>
            <a:spLocks noChangeArrowheads="1"/>
          </p:cNvSpPr>
          <p:nvPr/>
        </p:nvSpPr>
        <p:spPr bwMode="auto">
          <a:xfrm>
            <a:off x="9220200" y="3657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07" name="Oval 139"/>
          <p:cNvSpPr>
            <a:spLocks noChangeArrowheads="1"/>
          </p:cNvSpPr>
          <p:nvPr/>
        </p:nvSpPr>
        <p:spPr bwMode="auto">
          <a:xfrm>
            <a:off x="9220200" y="30892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09" name="Text Box 141"/>
          <p:cNvSpPr txBox="1">
            <a:spLocks noChangeArrowheads="1"/>
          </p:cNvSpPr>
          <p:nvPr/>
        </p:nvSpPr>
        <p:spPr bwMode="auto">
          <a:xfrm>
            <a:off x="2209800" y="53022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2913" name="Text Box 145"/>
          <p:cNvSpPr txBox="1">
            <a:spLocks noChangeArrowheads="1"/>
          </p:cNvSpPr>
          <p:nvPr/>
        </p:nvSpPr>
        <p:spPr bwMode="auto">
          <a:xfrm>
            <a:off x="3657600" y="53181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15" name="Text Box 147"/>
          <p:cNvSpPr txBox="1">
            <a:spLocks noChangeArrowheads="1"/>
          </p:cNvSpPr>
          <p:nvPr/>
        </p:nvSpPr>
        <p:spPr bwMode="auto">
          <a:xfrm>
            <a:off x="5029200" y="53181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2916" name="Text Box 148"/>
          <p:cNvSpPr txBox="1">
            <a:spLocks noChangeArrowheads="1"/>
          </p:cNvSpPr>
          <p:nvPr/>
        </p:nvSpPr>
        <p:spPr bwMode="auto">
          <a:xfrm>
            <a:off x="6553200" y="53022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2919" name="Text Box 151"/>
          <p:cNvSpPr txBox="1">
            <a:spLocks noChangeArrowheads="1"/>
          </p:cNvSpPr>
          <p:nvPr/>
        </p:nvSpPr>
        <p:spPr bwMode="auto">
          <a:xfrm>
            <a:off x="8077200" y="53181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2920" name="Text Box 152"/>
          <p:cNvSpPr txBox="1">
            <a:spLocks noChangeArrowheads="1"/>
          </p:cNvSpPr>
          <p:nvPr/>
        </p:nvSpPr>
        <p:spPr bwMode="auto">
          <a:xfrm>
            <a:off x="9448800" y="53181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1752600" y="5775326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313 214</a:t>
            </a:r>
          </a:p>
        </p:txBody>
      </p:sp>
      <p:sp>
        <p:nvSpPr>
          <p:cNvPr id="32922" name="Text Box 154"/>
          <p:cNvSpPr txBox="1">
            <a:spLocks noChangeArrowheads="1"/>
          </p:cNvSpPr>
          <p:nvPr/>
        </p:nvSpPr>
        <p:spPr bwMode="auto">
          <a:xfrm>
            <a:off x="1752600" y="629443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Ba trăm mười ba nghìn hai trăm mười bốn.</a:t>
            </a:r>
          </a:p>
        </p:txBody>
      </p:sp>
    </p:spTree>
    <p:extLst>
      <p:ext uri="{BB962C8B-B14F-4D97-AF65-F5344CB8AC3E}">
        <p14:creationId xmlns:p14="http://schemas.microsoft.com/office/powerpoint/2010/main" val="31698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89" grpId="0" animBg="1"/>
      <p:bldP spid="32890" grpId="0" animBg="1"/>
      <p:bldP spid="32891" grpId="0" animBg="1"/>
      <p:bldP spid="32896" grpId="0" animBg="1"/>
      <p:bldP spid="32898" grpId="0" animBg="1"/>
      <p:bldP spid="32899" grpId="0" animBg="1"/>
      <p:bldP spid="32900" grpId="0" animBg="1"/>
      <p:bldP spid="32901" grpId="0" animBg="1"/>
      <p:bldP spid="32902" grpId="0" animBg="1"/>
      <p:bldP spid="32903" grpId="0" animBg="1"/>
      <p:bldP spid="32904" grpId="0" animBg="1"/>
      <p:bldP spid="32905" grpId="0" animBg="1"/>
      <p:bldP spid="32906" grpId="0" animBg="1"/>
      <p:bldP spid="32907" grpId="0" animBg="1"/>
      <p:bldP spid="32909" grpId="0"/>
      <p:bldP spid="32913" grpId="0"/>
      <p:bldP spid="32915" grpId="0"/>
      <p:bldP spid="32916" grpId="0"/>
      <p:bldP spid="32919" grpId="0"/>
      <p:bldP spid="32920" grpId="0"/>
      <p:bldP spid="32921" grpId="0"/>
      <p:bldP spid="329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44" name="Group 88"/>
          <p:cNvGraphicFramePr>
            <a:graphicFrameLocks noGrp="1"/>
          </p:cNvGraphicFramePr>
          <p:nvPr>
            <p:ph idx="1"/>
          </p:nvPr>
        </p:nvGraphicFramePr>
        <p:xfrm>
          <a:off x="1752600" y="1219201"/>
          <a:ext cx="8686800" cy="413861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Tr¨m ngh×n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Chôc ngh×n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Chôc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§¬n vÞ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99" name="AutoShape 43"/>
          <p:cNvSpPr>
            <a:spLocks noChangeArrowheads="1"/>
          </p:cNvSpPr>
          <p:nvPr/>
        </p:nvSpPr>
        <p:spPr bwMode="auto">
          <a:xfrm>
            <a:off x="1966914" y="1771650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5100" name="AutoShape 44"/>
          <p:cNvSpPr>
            <a:spLocks noChangeArrowheads="1"/>
          </p:cNvSpPr>
          <p:nvPr/>
        </p:nvSpPr>
        <p:spPr bwMode="auto">
          <a:xfrm>
            <a:off x="1966914" y="2457450"/>
            <a:ext cx="1081087" cy="43815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5101" name="AutoShape 45"/>
          <p:cNvSpPr>
            <a:spLocks noChangeArrowheads="1"/>
          </p:cNvSpPr>
          <p:nvPr/>
        </p:nvSpPr>
        <p:spPr bwMode="auto">
          <a:xfrm>
            <a:off x="1966914" y="3124200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>
            <a:off x="1966914" y="3786188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>
            <a:off x="1966914" y="4367213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45105" name="AutoShape 49"/>
          <p:cNvSpPr>
            <a:spLocks noChangeArrowheads="1"/>
          </p:cNvSpPr>
          <p:nvPr/>
        </p:nvSpPr>
        <p:spPr bwMode="auto">
          <a:xfrm>
            <a:off x="3490914" y="4367213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auto">
          <a:xfrm>
            <a:off x="3490914" y="3786188"/>
            <a:ext cx="1081087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4953000" y="4367213"/>
            <a:ext cx="889000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5110" name="AutoShape 54"/>
          <p:cNvSpPr>
            <a:spLocks noChangeArrowheads="1"/>
          </p:cNvSpPr>
          <p:nvPr/>
        </p:nvSpPr>
        <p:spPr bwMode="auto">
          <a:xfrm>
            <a:off x="4953000" y="3143250"/>
            <a:ext cx="889000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5111" name="AutoShape 55"/>
          <p:cNvSpPr>
            <a:spLocks noChangeArrowheads="1"/>
          </p:cNvSpPr>
          <p:nvPr/>
        </p:nvSpPr>
        <p:spPr bwMode="auto">
          <a:xfrm>
            <a:off x="4953000" y="3786188"/>
            <a:ext cx="889000" cy="457200"/>
          </a:xfrm>
          <a:prstGeom prst="flowChart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6324600" y="245745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5113" name="Oval 57"/>
          <p:cNvSpPr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5114" name="Oval 58"/>
          <p:cNvSpPr>
            <a:spLocks noChangeArrowheads="1"/>
          </p:cNvSpPr>
          <p:nvPr/>
        </p:nvSpPr>
        <p:spPr bwMode="auto">
          <a:xfrm>
            <a:off x="6324600" y="37861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5115" name="Oval 59"/>
          <p:cNvSpPr>
            <a:spLocks noChangeArrowheads="1"/>
          </p:cNvSpPr>
          <p:nvPr/>
        </p:nvSpPr>
        <p:spPr bwMode="auto">
          <a:xfrm>
            <a:off x="6324600" y="4367213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5116" name="Oval 60"/>
          <p:cNvSpPr>
            <a:spLocks noChangeArrowheads="1"/>
          </p:cNvSpPr>
          <p:nvPr/>
        </p:nvSpPr>
        <p:spPr bwMode="auto">
          <a:xfrm>
            <a:off x="7734300" y="24384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117" name="Oval 61"/>
          <p:cNvSpPr>
            <a:spLocks noChangeArrowheads="1"/>
          </p:cNvSpPr>
          <p:nvPr/>
        </p:nvSpPr>
        <p:spPr bwMode="auto">
          <a:xfrm>
            <a:off x="7734300" y="31242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118" name="Oval 62"/>
          <p:cNvSpPr>
            <a:spLocks noChangeArrowheads="1"/>
          </p:cNvSpPr>
          <p:nvPr/>
        </p:nvSpPr>
        <p:spPr bwMode="auto">
          <a:xfrm>
            <a:off x="7734300" y="37861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119" name="Oval 63"/>
          <p:cNvSpPr>
            <a:spLocks noChangeArrowheads="1"/>
          </p:cNvSpPr>
          <p:nvPr/>
        </p:nvSpPr>
        <p:spPr bwMode="auto">
          <a:xfrm>
            <a:off x="7734300" y="4367213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120" name="Oval 64"/>
          <p:cNvSpPr>
            <a:spLocks noChangeArrowheads="1"/>
          </p:cNvSpPr>
          <p:nvPr/>
        </p:nvSpPr>
        <p:spPr bwMode="auto">
          <a:xfrm>
            <a:off x="7734300" y="177165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121" name="Oval 65"/>
          <p:cNvSpPr>
            <a:spLocks noChangeArrowheads="1"/>
          </p:cNvSpPr>
          <p:nvPr/>
        </p:nvSpPr>
        <p:spPr bwMode="auto">
          <a:xfrm>
            <a:off x="9144000" y="3124200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122" name="Oval 66"/>
          <p:cNvSpPr>
            <a:spLocks noChangeArrowheads="1"/>
          </p:cNvSpPr>
          <p:nvPr/>
        </p:nvSpPr>
        <p:spPr bwMode="auto">
          <a:xfrm>
            <a:off x="9144000" y="3786188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126" name="Oval 70"/>
          <p:cNvSpPr>
            <a:spLocks noChangeArrowheads="1"/>
          </p:cNvSpPr>
          <p:nvPr/>
        </p:nvSpPr>
        <p:spPr bwMode="auto">
          <a:xfrm>
            <a:off x="9144000" y="4367213"/>
            <a:ext cx="838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127" name="Text Box 71"/>
          <p:cNvSpPr txBox="1">
            <a:spLocks noChangeArrowheads="1"/>
          </p:cNvSpPr>
          <p:nvPr/>
        </p:nvSpPr>
        <p:spPr bwMode="auto">
          <a:xfrm>
            <a:off x="2286000" y="490061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3733800" y="49006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5129" name="Text Box 73"/>
          <p:cNvSpPr txBox="1">
            <a:spLocks noChangeArrowheads="1"/>
          </p:cNvSpPr>
          <p:nvPr/>
        </p:nvSpPr>
        <p:spPr bwMode="auto">
          <a:xfrm>
            <a:off x="5181600" y="49006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5130" name="Text Box 74"/>
          <p:cNvSpPr txBox="1">
            <a:spLocks noChangeArrowheads="1"/>
          </p:cNvSpPr>
          <p:nvPr/>
        </p:nvSpPr>
        <p:spPr bwMode="auto">
          <a:xfrm>
            <a:off x="6591300" y="490061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5131" name="Text Box 75"/>
          <p:cNvSpPr txBox="1">
            <a:spLocks noChangeArrowheads="1"/>
          </p:cNvSpPr>
          <p:nvPr/>
        </p:nvSpPr>
        <p:spPr bwMode="auto">
          <a:xfrm>
            <a:off x="7924800" y="4900613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5132" name="Text Box 76"/>
          <p:cNvSpPr txBox="1">
            <a:spLocks noChangeArrowheads="1"/>
          </p:cNvSpPr>
          <p:nvPr/>
        </p:nvSpPr>
        <p:spPr bwMode="auto">
          <a:xfrm>
            <a:off x="9372600" y="49006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6699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5133" name="Text Box 77"/>
          <p:cNvSpPr txBox="1">
            <a:spLocks noChangeArrowheads="1"/>
          </p:cNvSpPr>
          <p:nvPr/>
        </p:nvSpPr>
        <p:spPr bwMode="auto">
          <a:xfrm>
            <a:off x="1752600" y="54229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sè : 523 453</a:t>
            </a:r>
          </a:p>
        </p:txBody>
      </p:sp>
      <p:sp>
        <p:nvSpPr>
          <p:cNvPr id="45134" name="Text Box 78"/>
          <p:cNvSpPr txBox="1">
            <a:spLocks noChangeArrowheads="1"/>
          </p:cNvSpPr>
          <p:nvPr/>
        </p:nvSpPr>
        <p:spPr bwMode="auto">
          <a:xfrm>
            <a:off x="1524000" y="5910264"/>
            <a:ext cx="891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00669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66FF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9" grpId="0" animBg="1"/>
      <p:bldP spid="45100" grpId="0" animBg="1"/>
      <p:bldP spid="45101" grpId="0" animBg="1"/>
      <p:bldP spid="45102" grpId="0" animBg="1"/>
      <p:bldP spid="45103" grpId="0" animBg="1"/>
      <p:bldP spid="45105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 animBg="1"/>
      <p:bldP spid="45119" grpId="0" animBg="1"/>
      <p:bldP spid="45120" grpId="0" animBg="1"/>
      <p:bldP spid="45121" grpId="0" animBg="1"/>
      <p:bldP spid="45122" grpId="0" animBg="1"/>
      <p:bldP spid="45126" grpId="0" animBg="1"/>
      <p:bldP spid="45127" grpId="0"/>
      <p:bldP spid="45128" grpId="0"/>
      <p:bldP spid="45129" grpId="0"/>
      <p:bldP spid="45130" grpId="0"/>
      <p:bldP spid="45131" grpId="0"/>
      <p:bldP spid="45132" grpId="0"/>
      <p:bldP spid="45133" grpId="0"/>
      <p:bldP spid="45134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>
            <a:rot lat="900000" lon="0" rev="0"/>
          </a:camera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217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.VnTime</vt:lpstr>
      <vt:lpstr>.VnUniverseH</vt:lpstr>
      <vt:lpstr>Arial</vt:lpstr>
      <vt:lpstr>Calibri</vt:lpstr>
      <vt:lpstr>Times New Roman</vt:lpstr>
      <vt:lpstr>Verdana</vt:lpstr>
      <vt:lpstr>Balloons</vt:lpstr>
      <vt:lpstr>1_Balloons</vt:lpstr>
      <vt:lpstr>6_Balloons</vt:lpstr>
      <vt:lpstr>2_Balloons</vt:lpstr>
      <vt:lpstr>3_Balloons</vt:lpstr>
      <vt:lpstr>4_Balloons</vt:lpstr>
      <vt:lpstr>7_Balloons</vt:lpstr>
      <vt:lpstr>8_Balloons</vt:lpstr>
      <vt:lpstr>9_Balloons</vt:lpstr>
      <vt:lpstr>10_Balloons</vt:lpstr>
      <vt:lpstr>11_Balloons</vt:lpstr>
      <vt:lpstr>12_Balloons</vt:lpstr>
      <vt:lpstr>PowerPoint Presentation</vt:lpstr>
      <vt:lpstr>PowerPoint Presentation</vt:lpstr>
      <vt:lpstr>To¸n C¸c sè cã s¸u ch÷ sè</vt:lpstr>
      <vt:lpstr>C¸c sè cã s¸u ch÷ sè</vt:lpstr>
      <vt:lpstr>C¸c sè cã s¸u ch÷ sè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2021-09-04T08:29:48Z</dcterms:created>
  <dcterms:modified xsi:type="dcterms:W3CDTF">2023-04-11T09:22:54Z</dcterms:modified>
</cp:coreProperties>
</file>