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22"/>
  </p:notesMasterIdLst>
  <p:sldIdLst>
    <p:sldId id="292" r:id="rId2"/>
    <p:sldId id="301" r:id="rId3"/>
    <p:sldId id="275" r:id="rId4"/>
    <p:sldId id="284" r:id="rId5"/>
    <p:sldId id="308" r:id="rId6"/>
    <p:sldId id="286" r:id="rId7"/>
    <p:sldId id="285" r:id="rId8"/>
    <p:sldId id="257" r:id="rId9"/>
    <p:sldId id="307" r:id="rId10"/>
    <p:sldId id="306" r:id="rId11"/>
    <p:sldId id="304" r:id="rId12"/>
    <p:sldId id="302" r:id="rId13"/>
    <p:sldId id="310" r:id="rId14"/>
    <p:sldId id="311" r:id="rId15"/>
    <p:sldId id="288" r:id="rId16"/>
    <p:sldId id="278" r:id="rId17"/>
    <p:sldId id="305" r:id="rId18"/>
    <p:sldId id="297" r:id="rId19"/>
    <p:sldId id="300" r:id="rId20"/>
    <p:sldId id="281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CCFF"/>
    <a:srgbClr val="99FF66"/>
    <a:srgbClr val="CC0000"/>
    <a:srgbClr val="FF3300"/>
    <a:srgbClr val="FF66FF"/>
    <a:srgbClr val="800080"/>
    <a:srgbClr val="FFCCFF"/>
    <a:srgbClr val="66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409" autoAdjust="0"/>
    <p:restoredTop sz="94660"/>
  </p:normalViewPr>
  <p:slideViewPr>
    <p:cSldViewPr>
      <p:cViewPr varScale="1">
        <p:scale>
          <a:sx n="61" d="100"/>
          <a:sy n="61" d="100"/>
        </p:scale>
        <p:origin x="-159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53F620E-3BB0-44DF-94E2-175EA2F9414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685800" y="1981200"/>
            <a:ext cx="7772400" cy="1600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7043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7044" name="Rectangle 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704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704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898963F7-2D88-41D8-8A3D-25026E2499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DA212E-4B68-4191-A664-F70CDB43EAA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3E9D1E-0C57-48D0-BE73-9EDE8235631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BD197E-586D-49F7-B5FC-EBD9B56E677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BD157E-E327-4B5D-B385-A46CD52373E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A63FBF-063E-4C06-BAD8-47474A8CA06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A6F98E-5499-4356-99D8-EE9525CBC1F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116BE5-BE0E-4CF6-9D6E-DE7825F50E8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DC1E9A-E471-4C8B-B394-AF4AFFE50DB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8FF60D-0A85-46E3-AFC4-941B43FBAE0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188E43-1E78-49BE-BF67-1C32FF68795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10588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6019" name="Rectangle 3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76400"/>
            <a:ext cx="8540750" cy="442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60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245225"/>
            <a:ext cx="2286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860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860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6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4A5974F2-31CF-4A66-8D1D-68D13C74B925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Rot="1" noChangeArrowheads="1"/>
          </p:cNvSpPr>
          <p:nvPr>
            <p:ph type="body" idx="1"/>
          </p:nvPr>
        </p:nvSpPr>
        <p:spPr>
          <a:xfrm>
            <a:off x="1676400" y="1349812"/>
            <a:ext cx="5715000" cy="4288988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sz="3600" b="1" dirty="0">
                <a:solidFill>
                  <a:schemeClr val="bg2"/>
                </a:solidFill>
                <a:effectLst/>
              </a:rPr>
              <a:t> </a:t>
            </a:r>
            <a:r>
              <a:rPr lang="en-US" sz="4400" b="1" dirty="0" err="1">
                <a:solidFill>
                  <a:schemeClr val="bg2"/>
                </a:solidFill>
                <a:effectLst/>
              </a:rPr>
              <a:t>Vì</a:t>
            </a:r>
            <a:r>
              <a:rPr lang="en-US" sz="4400" b="1" dirty="0">
                <a:solidFill>
                  <a:schemeClr val="bg2"/>
                </a:solidFill>
                <a:effectLst/>
              </a:rPr>
              <a:t> </a:t>
            </a:r>
            <a:r>
              <a:rPr lang="en-US" sz="4400" b="1" dirty="0" err="1">
                <a:solidFill>
                  <a:schemeClr val="bg2"/>
                </a:solidFill>
                <a:effectLst/>
              </a:rPr>
              <a:t>sao</a:t>
            </a:r>
            <a:r>
              <a:rPr lang="en-US" sz="4400" b="1" dirty="0">
                <a:solidFill>
                  <a:schemeClr val="bg2"/>
                </a:solidFill>
                <a:effectLst/>
              </a:rPr>
              <a:t> </a:t>
            </a:r>
            <a:r>
              <a:rPr lang="en-US" sz="4400" b="1" dirty="0" err="1">
                <a:solidFill>
                  <a:schemeClr val="bg2"/>
                </a:solidFill>
                <a:effectLst/>
              </a:rPr>
              <a:t>cần</a:t>
            </a:r>
            <a:r>
              <a:rPr lang="en-US" sz="4400" b="1" dirty="0">
                <a:solidFill>
                  <a:schemeClr val="bg2"/>
                </a:solidFill>
                <a:effectLst/>
              </a:rPr>
              <a:t> </a:t>
            </a:r>
            <a:r>
              <a:rPr lang="en-US" sz="4400" b="1" dirty="0" err="1">
                <a:solidFill>
                  <a:schemeClr val="bg2"/>
                </a:solidFill>
                <a:effectLst/>
              </a:rPr>
              <a:t>ăn</a:t>
            </a:r>
            <a:r>
              <a:rPr lang="en-US" sz="4400" b="1" dirty="0">
                <a:solidFill>
                  <a:schemeClr val="bg2"/>
                </a:solidFill>
                <a:effectLst/>
              </a:rPr>
              <a:t> </a:t>
            </a:r>
            <a:r>
              <a:rPr lang="en-US" sz="4400" b="1" dirty="0" err="1">
                <a:solidFill>
                  <a:schemeClr val="bg2"/>
                </a:solidFill>
                <a:effectLst/>
              </a:rPr>
              <a:t>phối</a:t>
            </a:r>
            <a:r>
              <a:rPr lang="en-US" sz="4400" b="1" dirty="0">
                <a:solidFill>
                  <a:schemeClr val="bg2"/>
                </a:solidFill>
                <a:effectLst/>
              </a:rPr>
              <a:t> </a:t>
            </a:r>
            <a:r>
              <a:rPr lang="en-US" sz="4400" b="1" dirty="0" err="1">
                <a:solidFill>
                  <a:schemeClr val="bg2"/>
                </a:solidFill>
                <a:effectLst/>
              </a:rPr>
              <a:t>hợp</a:t>
            </a:r>
            <a:r>
              <a:rPr lang="en-US" sz="4400" b="1" dirty="0">
                <a:solidFill>
                  <a:schemeClr val="bg2"/>
                </a:solidFill>
                <a:effectLst/>
              </a:rPr>
              <a:t> </a:t>
            </a:r>
            <a:r>
              <a:rPr lang="en-US" sz="4400" b="1" dirty="0" err="1">
                <a:solidFill>
                  <a:schemeClr val="bg2"/>
                </a:solidFill>
                <a:effectLst/>
              </a:rPr>
              <a:t>chất</a:t>
            </a:r>
            <a:r>
              <a:rPr lang="en-US" sz="4400" b="1" dirty="0">
                <a:solidFill>
                  <a:schemeClr val="bg2"/>
                </a:solidFill>
                <a:effectLst/>
              </a:rPr>
              <a:t> </a:t>
            </a:r>
            <a:r>
              <a:rPr lang="en-US" sz="4400" b="1" dirty="0" err="1">
                <a:solidFill>
                  <a:schemeClr val="bg2"/>
                </a:solidFill>
                <a:effectLst/>
              </a:rPr>
              <a:t>béo</a:t>
            </a:r>
            <a:r>
              <a:rPr lang="en-US" sz="4400" b="1" dirty="0">
                <a:solidFill>
                  <a:schemeClr val="bg2"/>
                </a:solidFill>
                <a:effectLst/>
              </a:rPr>
              <a:t> </a:t>
            </a:r>
            <a:r>
              <a:rPr lang="en-US" sz="4400" b="1" dirty="0" err="1">
                <a:solidFill>
                  <a:schemeClr val="bg2"/>
                </a:solidFill>
                <a:effectLst/>
              </a:rPr>
              <a:t>có</a:t>
            </a:r>
            <a:r>
              <a:rPr lang="en-US" sz="4400" b="1" dirty="0">
                <a:solidFill>
                  <a:schemeClr val="bg2"/>
                </a:solidFill>
                <a:effectLst/>
              </a:rPr>
              <a:t> </a:t>
            </a:r>
            <a:r>
              <a:rPr lang="en-US" sz="4400" b="1" dirty="0" err="1">
                <a:solidFill>
                  <a:schemeClr val="bg2"/>
                </a:solidFill>
                <a:effectLst/>
              </a:rPr>
              <a:t>nguồn</a:t>
            </a:r>
            <a:r>
              <a:rPr lang="en-US" sz="4400" b="1" dirty="0">
                <a:solidFill>
                  <a:schemeClr val="bg2"/>
                </a:solidFill>
                <a:effectLst/>
              </a:rPr>
              <a:t> </a:t>
            </a:r>
            <a:r>
              <a:rPr lang="en-US" sz="4400" b="1" dirty="0" err="1">
                <a:solidFill>
                  <a:schemeClr val="bg2"/>
                </a:solidFill>
                <a:effectLst/>
              </a:rPr>
              <a:t>gốc</a:t>
            </a:r>
            <a:r>
              <a:rPr lang="en-US" sz="4400" b="1" dirty="0">
                <a:solidFill>
                  <a:schemeClr val="bg2"/>
                </a:solidFill>
                <a:effectLst/>
              </a:rPr>
              <a:t> </a:t>
            </a:r>
            <a:r>
              <a:rPr lang="en-US" sz="4400" b="1" dirty="0" err="1">
                <a:solidFill>
                  <a:schemeClr val="bg2"/>
                </a:solidFill>
                <a:effectLst/>
              </a:rPr>
              <a:t>thực</a:t>
            </a:r>
            <a:r>
              <a:rPr lang="en-US" sz="4400" b="1" dirty="0">
                <a:solidFill>
                  <a:schemeClr val="bg2"/>
                </a:solidFill>
                <a:effectLst/>
              </a:rPr>
              <a:t> </a:t>
            </a:r>
            <a:r>
              <a:rPr lang="en-US" sz="4400" b="1" dirty="0" err="1">
                <a:solidFill>
                  <a:schemeClr val="bg2"/>
                </a:solidFill>
                <a:effectLst/>
              </a:rPr>
              <a:t>vật</a:t>
            </a:r>
            <a:r>
              <a:rPr lang="en-US" sz="4400" b="1" dirty="0">
                <a:solidFill>
                  <a:schemeClr val="bg2"/>
                </a:solidFill>
                <a:effectLst/>
              </a:rPr>
              <a:t> </a:t>
            </a:r>
            <a:r>
              <a:rPr lang="en-US" sz="4400" b="1" dirty="0" err="1">
                <a:solidFill>
                  <a:schemeClr val="bg2"/>
                </a:solidFill>
                <a:effectLst/>
              </a:rPr>
              <a:t>và</a:t>
            </a:r>
            <a:r>
              <a:rPr lang="en-US" sz="4400" b="1" dirty="0">
                <a:solidFill>
                  <a:schemeClr val="bg2"/>
                </a:solidFill>
                <a:effectLst/>
              </a:rPr>
              <a:t> </a:t>
            </a:r>
            <a:r>
              <a:rPr lang="en-US" sz="4400" b="1" dirty="0" err="1">
                <a:solidFill>
                  <a:schemeClr val="bg2"/>
                </a:solidFill>
                <a:effectLst/>
              </a:rPr>
              <a:t>chất</a:t>
            </a:r>
            <a:r>
              <a:rPr lang="en-US" sz="4400" b="1" dirty="0">
                <a:solidFill>
                  <a:schemeClr val="bg2"/>
                </a:solidFill>
                <a:effectLst/>
              </a:rPr>
              <a:t> </a:t>
            </a:r>
            <a:r>
              <a:rPr lang="en-US" sz="4400" b="1" dirty="0" err="1">
                <a:solidFill>
                  <a:schemeClr val="bg2"/>
                </a:solidFill>
                <a:effectLst/>
              </a:rPr>
              <a:t>béo</a:t>
            </a:r>
            <a:r>
              <a:rPr lang="en-US" sz="4400" b="1" dirty="0">
                <a:solidFill>
                  <a:schemeClr val="bg2"/>
                </a:solidFill>
                <a:effectLst/>
              </a:rPr>
              <a:t> </a:t>
            </a:r>
            <a:r>
              <a:rPr lang="en-US" sz="4400" b="1" dirty="0" err="1">
                <a:solidFill>
                  <a:schemeClr val="bg2"/>
                </a:solidFill>
                <a:effectLst/>
              </a:rPr>
              <a:t>có</a:t>
            </a:r>
            <a:r>
              <a:rPr lang="en-US" sz="4400" b="1" dirty="0">
                <a:solidFill>
                  <a:schemeClr val="bg2"/>
                </a:solidFill>
                <a:effectLst/>
              </a:rPr>
              <a:t> </a:t>
            </a:r>
            <a:r>
              <a:rPr lang="en-US" sz="4400" b="1" dirty="0" err="1">
                <a:solidFill>
                  <a:schemeClr val="bg2"/>
                </a:solidFill>
                <a:effectLst/>
              </a:rPr>
              <a:t>nguồn</a:t>
            </a:r>
            <a:r>
              <a:rPr lang="en-US" sz="4400" b="1" dirty="0">
                <a:solidFill>
                  <a:schemeClr val="bg2"/>
                </a:solidFill>
                <a:effectLst/>
              </a:rPr>
              <a:t> </a:t>
            </a:r>
            <a:r>
              <a:rPr lang="en-US" sz="4400" b="1" dirty="0" err="1">
                <a:solidFill>
                  <a:schemeClr val="bg2"/>
                </a:solidFill>
                <a:effectLst/>
              </a:rPr>
              <a:t>gốc</a:t>
            </a:r>
            <a:r>
              <a:rPr lang="en-US" sz="4400" b="1" dirty="0">
                <a:solidFill>
                  <a:schemeClr val="bg2"/>
                </a:solidFill>
                <a:effectLst/>
              </a:rPr>
              <a:t> </a:t>
            </a:r>
            <a:r>
              <a:rPr lang="en-US" sz="4400" b="1" dirty="0" err="1">
                <a:solidFill>
                  <a:schemeClr val="bg2"/>
                </a:solidFill>
                <a:effectLst/>
              </a:rPr>
              <a:t>động</a:t>
            </a:r>
            <a:r>
              <a:rPr lang="en-US" sz="4400" b="1" dirty="0">
                <a:solidFill>
                  <a:schemeClr val="bg2"/>
                </a:solidFill>
                <a:effectLst/>
              </a:rPr>
              <a:t> </a:t>
            </a:r>
            <a:r>
              <a:rPr lang="en-US" sz="4400" b="1" dirty="0" err="1">
                <a:solidFill>
                  <a:schemeClr val="bg2"/>
                </a:solidFill>
                <a:effectLst/>
              </a:rPr>
              <a:t>vật</a:t>
            </a:r>
            <a:r>
              <a:rPr lang="en-US" sz="4400" b="1" dirty="0">
                <a:solidFill>
                  <a:schemeClr val="bg2"/>
                </a:solidFill>
                <a:effectLst/>
              </a:rPr>
              <a:t> ?</a:t>
            </a:r>
          </a:p>
          <a:p>
            <a:endParaRPr lang="en-US" sz="4400" b="1" dirty="0">
              <a:solidFill>
                <a:schemeClr val="bg2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0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4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AutoShape 2"/>
          <p:cNvSpPr>
            <a:spLocks noChangeArrowheads="1"/>
          </p:cNvSpPr>
          <p:nvPr/>
        </p:nvSpPr>
        <p:spPr bwMode="auto">
          <a:xfrm>
            <a:off x="990600" y="2590800"/>
            <a:ext cx="6477000" cy="1828800"/>
          </a:xfrm>
          <a:prstGeom prst="doubleWave">
            <a:avLst>
              <a:gd name="adj1" fmla="val 6500"/>
              <a:gd name="adj2" fmla="val 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1619" name="WordArt 3"/>
          <p:cNvSpPr>
            <a:spLocks noChangeArrowheads="1" noChangeShapeType="1" noTextEdit="1"/>
          </p:cNvSpPr>
          <p:nvPr/>
        </p:nvSpPr>
        <p:spPr bwMode="auto">
          <a:xfrm>
            <a:off x="1600200" y="2800350"/>
            <a:ext cx="5334000" cy="131445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noFill/>
                  <a:round/>
                  <a:headEnd/>
                  <a:tailEnd/>
                </a:ln>
                <a:solidFill>
                  <a:schemeClr val="tx2"/>
                </a:solidFill>
                <a:effectLst>
                  <a:glow rad="101600">
                    <a:schemeClr val="bg2">
                      <a:alpha val="60000"/>
                    </a:schemeClr>
                  </a:glow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THẢO LUẬN NHÓM ĐÔI</a:t>
            </a:r>
          </a:p>
        </p:txBody>
      </p:sp>
      <p:sp>
        <p:nvSpPr>
          <p:cNvPr id="111620" name="Rectangle 4"/>
          <p:cNvSpPr>
            <a:spLocks noRot="1" noChangeArrowheads="1"/>
          </p:cNvSpPr>
          <p:nvPr/>
        </p:nvSpPr>
        <p:spPr bwMode="auto">
          <a:xfrm>
            <a:off x="381000" y="533400"/>
            <a:ext cx="82296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just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US" sz="4800" b="1" dirty="0" err="1" smtClean="0">
                <a:solidFill>
                  <a:schemeClr val="bg2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Thế</a:t>
            </a:r>
            <a:r>
              <a:rPr lang="en-US" sz="4800" b="1" dirty="0" smtClean="0">
                <a:solidFill>
                  <a:schemeClr val="bg2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4800" b="1" dirty="0" err="1">
                <a:solidFill>
                  <a:schemeClr val="bg2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nào</a:t>
            </a:r>
            <a:r>
              <a:rPr lang="en-US" sz="4800" b="1" dirty="0">
                <a:solidFill>
                  <a:schemeClr val="bg2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4800" b="1" dirty="0" err="1">
                <a:solidFill>
                  <a:schemeClr val="bg2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là</a:t>
            </a:r>
            <a:r>
              <a:rPr lang="en-US" sz="4800" b="1" dirty="0">
                <a:solidFill>
                  <a:schemeClr val="bg2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4800" b="1" dirty="0" err="1">
                <a:solidFill>
                  <a:schemeClr val="bg2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thực</a:t>
            </a:r>
            <a:r>
              <a:rPr lang="en-US" sz="4800" b="1" dirty="0">
                <a:solidFill>
                  <a:schemeClr val="bg2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4800" b="1" dirty="0" err="1">
                <a:solidFill>
                  <a:schemeClr val="bg2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phẩm</a:t>
            </a:r>
            <a:r>
              <a:rPr lang="en-US" sz="4800" b="1" dirty="0">
                <a:solidFill>
                  <a:schemeClr val="bg2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4800" b="1" dirty="0" err="1">
                <a:solidFill>
                  <a:schemeClr val="bg2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sạch</a:t>
            </a:r>
            <a:r>
              <a:rPr lang="en-US" sz="4800" b="1" dirty="0">
                <a:solidFill>
                  <a:schemeClr val="bg2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4800" b="1" dirty="0" err="1">
                <a:solidFill>
                  <a:schemeClr val="bg2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và</a:t>
            </a:r>
            <a:r>
              <a:rPr lang="en-US" sz="4800" b="1" dirty="0">
                <a:solidFill>
                  <a:schemeClr val="bg2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an </a:t>
            </a:r>
            <a:r>
              <a:rPr lang="en-US" sz="4800" b="1" dirty="0" err="1">
                <a:solidFill>
                  <a:schemeClr val="bg2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toàn</a:t>
            </a:r>
            <a:r>
              <a:rPr lang="en-US" sz="4800" b="1" dirty="0">
                <a:solidFill>
                  <a:schemeClr val="bg2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?</a:t>
            </a:r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16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16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0" decel="100000" fill="hold"/>
                                        <p:tgtEl>
                                          <p:spTgt spid="1116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116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16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16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16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16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16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16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16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16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8" grpId="0" animBg="1"/>
      <p:bldP spid="111619" grpId="0" animBg="1"/>
      <p:bldP spid="1116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5" name="Text Box 5"/>
          <p:cNvSpPr txBox="1">
            <a:spLocks noChangeArrowheads="1"/>
          </p:cNvSpPr>
          <p:nvPr/>
        </p:nvSpPr>
        <p:spPr bwMode="auto">
          <a:xfrm>
            <a:off x="914400" y="1190685"/>
            <a:ext cx="72390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 err="1" smtClean="0">
                <a:solidFill>
                  <a:schemeClr val="bg2"/>
                </a:solidFill>
              </a:rPr>
              <a:t>Thực</a:t>
            </a:r>
            <a:r>
              <a:rPr lang="en-US" sz="3600" b="1" dirty="0" smtClean="0">
                <a:solidFill>
                  <a:schemeClr val="bg2"/>
                </a:solidFill>
              </a:rPr>
              <a:t> </a:t>
            </a:r>
            <a:r>
              <a:rPr lang="en-US" sz="3600" b="1" dirty="0" err="1">
                <a:solidFill>
                  <a:schemeClr val="bg2"/>
                </a:solidFill>
              </a:rPr>
              <a:t>phẩm</a:t>
            </a:r>
            <a:r>
              <a:rPr lang="en-US" sz="3600" b="1" dirty="0">
                <a:solidFill>
                  <a:schemeClr val="bg2"/>
                </a:solidFill>
              </a:rPr>
              <a:t> </a:t>
            </a:r>
            <a:r>
              <a:rPr lang="en-US" sz="3600" b="1" dirty="0" err="1">
                <a:solidFill>
                  <a:schemeClr val="bg2"/>
                </a:solidFill>
              </a:rPr>
              <a:t>sạch</a:t>
            </a:r>
            <a:r>
              <a:rPr lang="en-US" sz="3600" b="1" dirty="0">
                <a:solidFill>
                  <a:schemeClr val="bg2"/>
                </a:solidFill>
              </a:rPr>
              <a:t> </a:t>
            </a:r>
            <a:r>
              <a:rPr lang="en-US" sz="3600" b="1" dirty="0" err="1">
                <a:solidFill>
                  <a:schemeClr val="bg2"/>
                </a:solidFill>
              </a:rPr>
              <a:t>và</a:t>
            </a:r>
            <a:r>
              <a:rPr lang="en-US" sz="3600" b="1" dirty="0">
                <a:solidFill>
                  <a:schemeClr val="bg2"/>
                </a:solidFill>
              </a:rPr>
              <a:t> an </a:t>
            </a:r>
            <a:r>
              <a:rPr lang="en-US" sz="3600" b="1" dirty="0" err="1">
                <a:solidFill>
                  <a:schemeClr val="bg2"/>
                </a:solidFill>
              </a:rPr>
              <a:t>toàn</a:t>
            </a:r>
            <a:r>
              <a:rPr lang="en-US" sz="3600" b="1" dirty="0">
                <a:solidFill>
                  <a:schemeClr val="bg2"/>
                </a:solidFill>
              </a:rPr>
              <a:t> </a:t>
            </a:r>
            <a:r>
              <a:rPr lang="en-US" sz="3600" b="1" dirty="0" err="1">
                <a:solidFill>
                  <a:schemeClr val="bg2"/>
                </a:solidFill>
              </a:rPr>
              <a:t>là</a:t>
            </a:r>
            <a:r>
              <a:rPr lang="en-US" sz="3600" b="1" dirty="0">
                <a:solidFill>
                  <a:schemeClr val="bg2"/>
                </a:solidFill>
              </a:rPr>
              <a:t> </a:t>
            </a:r>
            <a:r>
              <a:rPr lang="en-US" sz="3600" b="1" dirty="0" err="1">
                <a:solidFill>
                  <a:schemeClr val="bg2"/>
                </a:solidFill>
              </a:rPr>
              <a:t>thực</a:t>
            </a:r>
            <a:r>
              <a:rPr lang="en-US" sz="3600" b="1" dirty="0">
                <a:solidFill>
                  <a:schemeClr val="bg2"/>
                </a:solidFill>
              </a:rPr>
              <a:t> </a:t>
            </a:r>
            <a:r>
              <a:rPr lang="en-US" sz="3600" b="1" dirty="0" err="1">
                <a:solidFill>
                  <a:schemeClr val="bg2"/>
                </a:solidFill>
              </a:rPr>
              <a:t>phẩm</a:t>
            </a:r>
            <a:r>
              <a:rPr lang="en-US" sz="3600" b="1" dirty="0">
                <a:solidFill>
                  <a:schemeClr val="bg2"/>
                </a:solidFill>
              </a:rPr>
              <a:t> </a:t>
            </a:r>
            <a:r>
              <a:rPr lang="en-US" sz="3600" b="1" dirty="0" err="1">
                <a:solidFill>
                  <a:schemeClr val="bg2"/>
                </a:solidFill>
              </a:rPr>
              <a:t>giữ</a:t>
            </a:r>
            <a:r>
              <a:rPr lang="en-US" sz="3600" b="1" dirty="0">
                <a:solidFill>
                  <a:schemeClr val="bg2"/>
                </a:solidFill>
              </a:rPr>
              <a:t> </a:t>
            </a:r>
            <a:r>
              <a:rPr lang="en-US" sz="3600" b="1" dirty="0" err="1">
                <a:solidFill>
                  <a:schemeClr val="bg2"/>
                </a:solidFill>
              </a:rPr>
              <a:t>được</a:t>
            </a:r>
            <a:r>
              <a:rPr lang="en-US" sz="3600" b="1" dirty="0">
                <a:solidFill>
                  <a:schemeClr val="bg2"/>
                </a:solidFill>
              </a:rPr>
              <a:t> </a:t>
            </a:r>
            <a:r>
              <a:rPr lang="en-US" sz="3600" b="1" dirty="0" err="1">
                <a:solidFill>
                  <a:schemeClr val="bg2"/>
                </a:solidFill>
              </a:rPr>
              <a:t>chất</a:t>
            </a:r>
            <a:r>
              <a:rPr lang="en-US" sz="3600" b="1" dirty="0">
                <a:solidFill>
                  <a:schemeClr val="bg2"/>
                </a:solidFill>
              </a:rPr>
              <a:t> </a:t>
            </a:r>
            <a:r>
              <a:rPr lang="en-US" sz="3600" b="1" dirty="0" err="1">
                <a:solidFill>
                  <a:schemeClr val="bg2"/>
                </a:solidFill>
              </a:rPr>
              <a:t>dinh</a:t>
            </a:r>
            <a:r>
              <a:rPr lang="en-US" sz="3600" b="1" dirty="0">
                <a:solidFill>
                  <a:schemeClr val="bg2"/>
                </a:solidFill>
              </a:rPr>
              <a:t> </a:t>
            </a:r>
            <a:r>
              <a:rPr lang="en-US" sz="3600" b="1" dirty="0" err="1">
                <a:solidFill>
                  <a:schemeClr val="bg2"/>
                </a:solidFill>
              </a:rPr>
              <a:t>dưỡng</a:t>
            </a:r>
            <a:r>
              <a:rPr lang="en-US" sz="3600" b="1" dirty="0">
                <a:solidFill>
                  <a:schemeClr val="bg2"/>
                </a:solidFill>
              </a:rPr>
              <a:t>; </a:t>
            </a:r>
            <a:r>
              <a:rPr lang="en-US" sz="3600" b="1" dirty="0" err="1">
                <a:solidFill>
                  <a:schemeClr val="bg2"/>
                </a:solidFill>
              </a:rPr>
              <a:t>được</a:t>
            </a:r>
            <a:r>
              <a:rPr lang="en-US" sz="3600" b="1" dirty="0">
                <a:solidFill>
                  <a:schemeClr val="bg2"/>
                </a:solidFill>
              </a:rPr>
              <a:t> </a:t>
            </a:r>
            <a:r>
              <a:rPr lang="en-US" sz="3600" b="1" dirty="0" err="1">
                <a:solidFill>
                  <a:schemeClr val="bg2"/>
                </a:solidFill>
              </a:rPr>
              <a:t>nuôi</a:t>
            </a:r>
            <a:r>
              <a:rPr lang="en-US" sz="3600" b="1" dirty="0">
                <a:solidFill>
                  <a:schemeClr val="bg2"/>
                </a:solidFill>
              </a:rPr>
              <a:t> </a:t>
            </a:r>
            <a:r>
              <a:rPr lang="en-US" sz="3600" b="1" dirty="0" err="1">
                <a:solidFill>
                  <a:schemeClr val="bg2"/>
                </a:solidFill>
              </a:rPr>
              <a:t>trồng</a:t>
            </a:r>
            <a:r>
              <a:rPr lang="en-US" sz="3600" b="1" dirty="0">
                <a:solidFill>
                  <a:schemeClr val="bg2"/>
                </a:solidFill>
              </a:rPr>
              <a:t>, </a:t>
            </a:r>
            <a:r>
              <a:rPr lang="en-US" sz="3600" b="1" dirty="0" err="1">
                <a:solidFill>
                  <a:schemeClr val="bg2"/>
                </a:solidFill>
              </a:rPr>
              <a:t>bảo</a:t>
            </a:r>
            <a:r>
              <a:rPr lang="en-US" sz="3600" b="1" dirty="0">
                <a:solidFill>
                  <a:schemeClr val="bg2"/>
                </a:solidFill>
              </a:rPr>
              <a:t> </a:t>
            </a:r>
            <a:r>
              <a:rPr lang="en-US" sz="3600" b="1" dirty="0" err="1">
                <a:solidFill>
                  <a:schemeClr val="bg2"/>
                </a:solidFill>
              </a:rPr>
              <a:t>quản</a:t>
            </a:r>
            <a:r>
              <a:rPr lang="en-US" sz="3600" b="1" dirty="0">
                <a:solidFill>
                  <a:schemeClr val="bg2"/>
                </a:solidFill>
              </a:rPr>
              <a:t> </a:t>
            </a:r>
            <a:r>
              <a:rPr lang="en-US" sz="3600" b="1" dirty="0" err="1">
                <a:solidFill>
                  <a:schemeClr val="bg2"/>
                </a:solidFill>
              </a:rPr>
              <a:t>và</a:t>
            </a:r>
            <a:r>
              <a:rPr lang="en-US" sz="3600" b="1" dirty="0">
                <a:solidFill>
                  <a:schemeClr val="bg2"/>
                </a:solidFill>
              </a:rPr>
              <a:t> </a:t>
            </a:r>
            <a:r>
              <a:rPr lang="en-US" sz="3600" b="1" dirty="0" err="1">
                <a:solidFill>
                  <a:schemeClr val="bg2"/>
                </a:solidFill>
              </a:rPr>
              <a:t>chế</a:t>
            </a:r>
            <a:r>
              <a:rPr lang="en-US" sz="3600" b="1" dirty="0">
                <a:solidFill>
                  <a:schemeClr val="bg2"/>
                </a:solidFill>
              </a:rPr>
              <a:t> </a:t>
            </a:r>
            <a:r>
              <a:rPr lang="en-US" sz="3600" b="1" dirty="0" err="1">
                <a:solidFill>
                  <a:schemeClr val="bg2"/>
                </a:solidFill>
              </a:rPr>
              <a:t>biến</a:t>
            </a:r>
            <a:r>
              <a:rPr lang="en-US" sz="3600" b="1" dirty="0">
                <a:solidFill>
                  <a:schemeClr val="bg2"/>
                </a:solidFill>
              </a:rPr>
              <a:t> </a:t>
            </a:r>
            <a:r>
              <a:rPr lang="en-US" sz="3600" b="1" dirty="0" err="1">
                <a:solidFill>
                  <a:schemeClr val="bg2"/>
                </a:solidFill>
              </a:rPr>
              <a:t>hợp</a:t>
            </a:r>
            <a:r>
              <a:rPr lang="en-US" sz="3600" b="1" dirty="0">
                <a:solidFill>
                  <a:schemeClr val="bg2"/>
                </a:solidFill>
              </a:rPr>
              <a:t> </a:t>
            </a:r>
            <a:r>
              <a:rPr lang="en-US" sz="3600" b="1" dirty="0" err="1">
                <a:solidFill>
                  <a:schemeClr val="bg2"/>
                </a:solidFill>
              </a:rPr>
              <a:t>vệ</a:t>
            </a:r>
            <a:r>
              <a:rPr lang="en-US" sz="3600" b="1" dirty="0">
                <a:solidFill>
                  <a:schemeClr val="bg2"/>
                </a:solidFill>
              </a:rPr>
              <a:t> </a:t>
            </a:r>
            <a:r>
              <a:rPr lang="en-US" sz="3600" b="1" dirty="0" err="1">
                <a:solidFill>
                  <a:schemeClr val="bg2"/>
                </a:solidFill>
              </a:rPr>
              <a:t>sinh</a:t>
            </a:r>
            <a:r>
              <a:rPr lang="en-US" sz="3600" b="1" dirty="0">
                <a:solidFill>
                  <a:schemeClr val="bg2"/>
                </a:solidFill>
              </a:rPr>
              <a:t>, </a:t>
            </a:r>
            <a:r>
              <a:rPr lang="en-US" sz="3600" b="1" dirty="0" err="1">
                <a:solidFill>
                  <a:schemeClr val="bg2"/>
                </a:solidFill>
              </a:rPr>
              <a:t>không</a:t>
            </a:r>
            <a:r>
              <a:rPr lang="en-US" sz="3600" b="1" dirty="0">
                <a:solidFill>
                  <a:schemeClr val="bg2"/>
                </a:solidFill>
              </a:rPr>
              <a:t> </a:t>
            </a:r>
            <a:r>
              <a:rPr lang="en-US" sz="3600" b="1" dirty="0" err="1">
                <a:solidFill>
                  <a:schemeClr val="bg2"/>
                </a:solidFill>
              </a:rPr>
              <a:t>bị</a:t>
            </a:r>
            <a:r>
              <a:rPr lang="en-US" sz="3600" b="1" dirty="0">
                <a:solidFill>
                  <a:schemeClr val="bg2"/>
                </a:solidFill>
              </a:rPr>
              <a:t> </a:t>
            </a:r>
            <a:r>
              <a:rPr lang="en-US" sz="3600" b="1" dirty="0" err="1">
                <a:solidFill>
                  <a:schemeClr val="bg2"/>
                </a:solidFill>
              </a:rPr>
              <a:t>nhiễm</a:t>
            </a:r>
            <a:r>
              <a:rPr lang="en-US" sz="3600" b="1" dirty="0">
                <a:solidFill>
                  <a:schemeClr val="bg2"/>
                </a:solidFill>
              </a:rPr>
              <a:t> </a:t>
            </a:r>
            <a:r>
              <a:rPr lang="en-US" sz="3600" b="1" dirty="0" err="1">
                <a:solidFill>
                  <a:schemeClr val="bg2"/>
                </a:solidFill>
              </a:rPr>
              <a:t>khuẩn</a:t>
            </a:r>
            <a:r>
              <a:rPr lang="en-US" sz="3600" b="1" dirty="0">
                <a:solidFill>
                  <a:schemeClr val="bg2"/>
                </a:solidFill>
              </a:rPr>
              <a:t>, </a:t>
            </a:r>
            <a:r>
              <a:rPr lang="en-US" sz="3600" b="1" dirty="0" err="1">
                <a:solidFill>
                  <a:schemeClr val="bg2"/>
                </a:solidFill>
              </a:rPr>
              <a:t>hóa</a:t>
            </a:r>
            <a:r>
              <a:rPr lang="en-US" sz="3600" b="1" dirty="0">
                <a:solidFill>
                  <a:schemeClr val="bg2"/>
                </a:solidFill>
              </a:rPr>
              <a:t> </a:t>
            </a:r>
            <a:r>
              <a:rPr lang="en-US" sz="3600" b="1" dirty="0" err="1">
                <a:solidFill>
                  <a:schemeClr val="bg2"/>
                </a:solidFill>
              </a:rPr>
              <a:t>chất</a:t>
            </a:r>
            <a:r>
              <a:rPr lang="en-US" sz="3600" b="1" dirty="0">
                <a:solidFill>
                  <a:schemeClr val="bg2"/>
                </a:solidFill>
              </a:rPr>
              <a:t>, </a:t>
            </a:r>
            <a:r>
              <a:rPr lang="en-US" sz="3600" b="1" dirty="0" err="1">
                <a:solidFill>
                  <a:schemeClr val="bg2"/>
                </a:solidFill>
              </a:rPr>
              <a:t>không</a:t>
            </a:r>
            <a:r>
              <a:rPr lang="en-US" sz="3600" b="1" dirty="0">
                <a:solidFill>
                  <a:schemeClr val="bg2"/>
                </a:solidFill>
              </a:rPr>
              <a:t> </a:t>
            </a:r>
            <a:r>
              <a:rPr lang="en-US" sz="3600" b="1" dirty="0" err="1">
                <a:solidFill>
                  <a:schemeClr val="bg2"/>
                </a:solidFill>
              </a:rPr>
              <a:t>gây</a:t>
            </a:r>
            <a:r>
              <a:rPr lang="en-US" sz="3600" b="1" dirty="0">
                <a:solidFill>
                  <a:schemeClr val="bg2"/>
                </a:solidFill>
              </a:rPr>
              <a:t> </a:t>
            </a:r>
            <a:r>
              <a:rPr lang="en-US" sz="3600" b="1" dirty="0" err="1">
                <a:solidFill>
                  <a:schemeClr val="bg2"/>
                </a:solidFill>
              </a:rPr>
              <a:t>ngộ</a:t>
            </a:r>
            <a:r>
              <a:rPr lang="en-US" sz="3600" b="1" dirty="0">
                <a:solidFill>
                  <a:schemeClr val="bg2"/>
                </a:solidFill>
              </a:rPr>
              <a:t> </a:t>
            </a:r>
            <a:r>
              <a:rPr lang="en-US" sz="3600" b="1" dirty="0" err="1">
                <a:solidFill>
                  <a:schemeClr val="bg2"/>
                </a:solidFill>
              </a:rPr>
              <a:t>độc</a:t>
            </a:r>
            <a:r>
              <a:rPr lang="en-US" sz="3600" b="1" dirty="0">
                <a:solidFill>
                  <a:schemeClr val="bg2"/>
                </a:solidFill>
              </a:rPr>
              <a:t> </a:t>
            </a:r>
            <a:r>
              <a:rPr lang="en-US" sz="3600" b="1" dirty="0" err="1">
                <a:solidFill>
                  <a:schemeClr val="bg2"/>
                </a:solidFill>
              </a:rPr>
              <a:t>hoặc</a:t>
            </a:r>
            <a:r>
              <a:rPr lang="en-US" sz="3600" b="1" dirty="0">
                <a:solidFill>
                  <a:schemeClr val="bg2"/>
                </a:solidFill>
              </a:rPr>
              <a:t> </a:t>
            </a:r>
            <a:r>
              <a:rPr lang="en-US" sz="3600" b="1" dirty="0" err="1">
                <a:solidFill>
                  <a:schemeClr val="bg2"/>
                </a:solidFill>
              </a:rPr>
              <a:t>gây</a:t>
            </a:r>
            <a:r>
              <a:rPr lang="en-US" sz="3600" b="1" dirty="0">
                <a:solidFill>
                  <a:schemeClr val="bg2"/>
                </a:solidFill>
              </a:rPr>
              <a:t> </a:t>
            </a:r>
            <a:r>
              <a:rPr lang="en-US" sz="3600" b="1" dirty="0" err="1">
                <a:solidFill>
                  <a:schemeClr val="bg2"/>
                </a:solidFill>
              </a:rPr>
              <a:t>hại</a:t>
            </a:r>
            <a:r>
              <a:rPr lang="en-US" sz="3600" b="1" dirty="0">
                <a:solidFill>
                  <a:schemeClr val="bg2"/>
                </a:solidFill>
              </a:rPr>
              <a:t> </a:t>
            </a:r>
            <a:r>
              <a:rPr lang="en-US" sz="3600" b="1" dirty="0" err="1">
                <a:solidFill>
                  <a:schemeClr val="bg2"/>
                </a:solidFill>
              </a:rPr>
              <a:t>lâu</a:t>
            </a:r>
            <a:r>
              <a:rPr lang="en-US" sz="3600" b="1" dirty="0">
                <a:solidFill>
                  <a:schemeClr val="bg2"/>
                </a:solidFill>
              </a:rPr>
              <a:t> </a:t>
            </a:r>
            <a:r>
              <a:rPr lang="en-US" sz="3600" b="1" dirty="0" err="1">
                <a:solidFill>
                  <a:schemeClr val="bg2"/>
                </a:solidFill>
              </a:rPr>
              <a:t>dài</a:t>
            </a:r>
            <a:r>
              <a:rPr lang="en-US" sz="3600" b="1" dirty="0">
                <a:solidFill>
                  <a:schemeClr val="bg2"/>
                </a:solidFill>
              </a:rPr>
              <a:t> </a:t>
            </a:r>
            <a:r>
              <a:rPr lang="en-US" sz="3600" b="1" dirty="0" err="1">
                <a:solidFill>
                  <a:schemeClr val="bg2"/>
                </a:solidFill>
              </a:rPr>
              <a:t>cho</a:t>
            </a:r>
            <a:r>
              <a:rPr lang="en-US" sz="3600" b="1" dirty="0">
                <a:solidFill>
                  <a:schemeClr val="bg2"/>
                </a:solidFill>
              </a:rPr>
              <a:t> </a:t>
            </a:r>
            <a:r>
              <a:rPr lang="en-US" sz="3600" b="1" dirty="0" err="1">
                <a:solidFill>
                  <a:schemeClr val="bg2"/>
                </a:solidFill>
              </a:rPr>
              <a:t>sức</a:t>
            </a:r>
            <a:r>
              <a:rPr lang="en-US" sz="3600" b="1" dirty="0">
                <a:solidFill>
                  <a:schemeClr val="bg2"/>
                </a:solidFill>
              </a:rPr>
              <a:t> </a:t>
            </a:r>
            <a:r>
              <a:rPr lang="en-US" sz="3600" b="1" dirty="0" err="1">
                <a:solidFill>
                  <a:schemeClr val="bg2"/>
                </a:solidFill>
              </a:rPr>
              <a:t>khỏe</a:t>
            </a:r>
            <a:r>
              <a:rPr lang="en-US" sz="3600" b="1" dirty="0">
                <a:solidFill>
                  <a:schemeClr val="bg2"/>
                </a:solidFill>
              </a:rPr>
              <a:t> </a:t>
            </a:r>
            <a:r>
              <a:rPr lang="en-US" sz="3600" b="1" dirty="0" err="1">
                <a:solidFill>
                  <a:schemeClr val="bg2"/>
                </a:solidFill>
              </a:rPr>
              <a:t>người</a:t>
            </a:r>
            <a:r>
              <a:rPr lang="en-US" sz="3600" b="1" dirty="0">
                <a:solidFill>
                  <a:schemeClr val="bg2"/>
                </a:solidFill>
              </a:rPr>
              <a:t> </a:t>
            </a:r>
            <a:r>
              <a:rPr lang="en-US" sz="3600" b="1" dirty="0" err="1">
                <a:solidFill>
                  <a:schemeClr val="bg2"/>
                </a:solidFill>
              </a:rPr>
              <a:t>sử</a:t>
            </a:r>
            <a:r>
              <a:rPr lang="en-US" sz="3600" b="1" dirty="0">
                <a:solidFill>
                  <a:schemeClr val="bg2"/>
                </a:solidFill>
              </a:rPr>
              <a:t> </a:t>
            </a:r>
            <a:r>
              <a:rPr lang="en-US" sz="3600" b="1" dirty="0" err="1">
                <a:solidFill>
                  <a:schemeClr val="bg2"/>
                </a:solidFill>
              </a:rPr>
              <a:t>dụng</a:t>
            </a:r>
            <a:endParaRPr lang="en-US" sz="3600" b="1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07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5" name="Picture 3" descr="sach1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4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54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54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54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 descr="trồng rau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tròng rau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5" name="Picture 5" descr="rau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76200" y="-55685"/>
            <a:ext cx="9144000" cy="69898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43000" y="2133600"/>
            <a:ext cx="71628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5400" b="1" dirty="0" err="1" smtClean="0">
                <a:solidFill>
                  <a:srgbClr val="CC0000"/>
                </a:solidFill>
              </a:rPr>
              <a:t>Làm</a:t>
            </a:r>
            <a:r>
              <a:rPr lang="en-US" sz="5400" b="1" dirty="0" smtClean="0">
                <a:solidFill>
                  <a:srgbClr val="CC0000"/>
                </a:solidFill>
              </a:rPr>
              <a:t> </a:t>
            </a:r>
            <a:r>
              <a:rPr lang="en-US" sz="5400" b="1" dirty="0" err="1" smtClean="0">
                <a:solidFill>
                  <a:srgbClr val="CC0000"/>
                </a:solidFill>
              </a:rPr>
              <a:t>thế</a:t>
            </a:r>
            <a:r>
              <a:rPr lang="en-US" sz="5400" b="1" dirty="0" smtClean="0">
                <a:solidFill>
                  <a:srgbClr val="CC0000"/>
                </a:solidFill>
              </a:rPr>
              <a:t> </a:t>
            </a:r>
            <a:r>
              <a:rPr lang="en-US" sz="5400" b="1" dirty="0" err="1" smtClean="0">
                <a:solidFill>
                  <a:srgbClr val="CC0000"/>
                </a:solidFill>
              </a:rPr>
              <a:t>nào</a:t>
            </a:r>
            <a:r>
              <a:rPr lang="en-US" sz="5400" b="1" dirty="0" smtClean="0">
                <a:solidFill>
                  <a:srgbClr val="CC0000"/>
                </a:solidFill>
              </a:rPr>
              <a:t> </a:t>
            </a:r>
            <a:r>
              <a:rPr lang="en-US" sz="5400" b="1" dirty="0" err="1" smtClean="0">
                <a:solidFill>
                  <a:srgbClr val="CC0000"/>
                </a:solidFill>
              </a:rPr>
              <a:t>để</a:t>
            </a:r>
            <a:r>
              <a:rPr lang="en-US" sz="5400" b="1" dirty="0" smtClean="0">
                <a:solidFill>
                  <a:srgbClr val="CC0000"/>
                </a:solidFill>
              </a:rPr>
              <a:t> </a:t>
            </a:r>
            <a:r>
              <a:rPr lang="en-US" sz="5400" b="1" dirty="0" err="1" smtClean="0">
                <a:solidFill>
                  <a:srgbClr val="CC0000"/>
                </a:solidFill>
              </a:rPr>
              <a:t>thực</a:t>
            </a:r>
            <a:r>
              <a:rPr lang="en-US" sz="5400" b="1" dirty="0" smtClean="0">
                <a:solidFill>
                  <a:srgbClr val="CC0000"/>
                </a:solidFill>
              </a:rPr>
              <a:t> </a:t>
            </a:r>
            <a:r>
              <a:rPr lang="en-US" sz="5400" b="1" dirty="0" err="1" smtClean="0">
                <a:solidFill>
                  <a:srgbClr val="CC0000"/>
                </a:solidFill>
              </a:rPr>
              <a:t>hiện</a:t>
            </a:r>
            <a:r>
              <a:rPr lang="en-US" sz="5400" b="1" dirty="0" smtClean="0">
                <a:solidFill>
                  <a:srgbClr val="CC0000"/>
                </a:solidFill>
              </a:rPr>
              <a:t> </a:t>
            </a:r>
            <a:r>
              <a:rPr lang="en-US" sz="5400" b="1" dirty="0" err="1" smtClean="0">
                <a:solidFill>
                  <a:srgbClr val="CC0000"/>
                </a:solidFill>
              </a:rPr>
              <a:t>vệ</a:t>
            </a:r>
            <a:r>
              <a:rPr lang="en-US" sz="5400" b="1" dirty="0" smtClean="0">
                <a:solidFill>
                  <a:srgbClr val="CC0000"/>
                </a:solidFill>
              </a:rPr>
              <a:t> </a:t>
            </a:r>
            <a:r>
              <a:rPr lang="en-US" sz="5400" b="1" dirty="0" err="1" smtClean="0">
                <a:solidFill>
                  <a:srgbClr val="CC0000"/>
                </a:solidFill>
              </a:rPr>
              <a:t>sinh</a:t>
            </a:r>
            <a:r>
              <a:rPr lang="en-US" sz="5400" b="1" dirty="0" smtClean="0">
                <a:solidFill>
                  <a:srgbClr val="CC0000"/>
                </a:solidFill>
              </a:rPr>
              <a:t> an </a:t>
            </a:r>
            <a:r>
              <a:rPr lang="en-US" sz="5400" b="1" dirty="0" err="1" smtClean="0">
                <a:solidFill>
                  <a:srgbClr val="CC0000"/>
                </a:solidFill>
              </a:rPr>
              <a:t>toàn</a:t>
            </a:r>
            <a:r>
              <a:rPr lang="en-US" sz="5400" b="1" dirty="0" smtClean="0">
                <a:solidFill>
                  <a:srgbClr val="CC0000"/>
                </a:solidFill>
              </a:rPr>
              <a:t> </a:t>
            </a:r>
            <a:r>
              <a:rPr lang="en-US" sz="5400" b="1" dirty="0" err="1" smtClean="0">
                <a:solidFill>
                  <a:srgbClr val="CC0000"/>
                </a:solidFill>
              </a:rPr>
              <a:t>thực</a:t>
            </a:r>
            <a:r>
              <a:rPr lang="en-US" sz="5400" b="1" dirty="0" smtClean="0">
                <a:solidFill>
                  <a:srgbClr val="CC0000"/>
                </a:solidFill>
              </a:rPr>
              <a:t> </a:t>
            </a:r>
            <a:r>
              <a:rPr lang="en-US" sz="5400" b="1" dirty="0" err="1" smtClean="0">
                <a:solidFill>
                  <a:srgbClr val="CC0000"/>
                </a:solidFill>
              </a:rPr>
              <a:t>phẩm</a:t>
            </a:r>
            <a:r>
              <a:rPr lang="en-US" sz="5400" b="1" dirty="0" smtClean="0">
                <a:solidFill>
                  <a:srgbClr val="CC0000"/>
                </a:solidFill>
              </a:rPr>
              <a:t>?</a:t>
            </a:r>
            <a:endParaRPr lang="en-US" sz="5400" b="1" dirty="0">
              <a:solidFill>
                <a:srgbClr val="CC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36000" r="-3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69" name="Rectangle 25"/>
          <p:cNvSpPr>
            <a:spLocks noChangeArrowheads="1"/>
          </p:cNvSpPr>
          <p:nvPr/>
        </p:nvSpPr>
        <p:spPr bwMode="auto">
          <a:xfrm>
            <a:off x="1600200" y="4953000"/>
            <a:ext cx="6324600" cy="1371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8567" name="Rectangle 23"/>
          <p:cNvSpPr>
            <a:spLocks noChangeArrowheads="1"/>
          </p:cNvSpPr>
          <p:nvPr/>
        </p:nvSpPr>
        <p:spPr bwMode="auto">
          <a:xfrm>
            <a:off x="1676400" y="1828800"/>
            <a:ext cx="6705600" cy="129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8558" name="Text Box 14"/>
          <p:cNvSpPr txBox="1">
            <a:spLocks noChangeArrowheads="1"/>
          </p:cNvSpPr>
          <p:nvPr/>
        </p:nvSpPr>
        <p:spPr bwMode="auto">
          <a:xfrm>
            <a:off x="1676400" y="457200"/>
            <a:ext cx="6553200" cy="946150"/>
          </a:xfrm>
          <a:prstGeom prst="rect">
            <a:avLst/>
          </a:prstGeom>
          <a:solidFill>
            <a:srgbClr val="99FF66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r>
              <a:rPr lang="en-US" sz="2800" dirty="0">
                <a:solidFill>
                  <a:srgbClr val="6600FF"/>
                </a:solidFill>
              </a:rPr>
              <a:t>1.Cần </a:t>
            </a:r>
            <a:r>
              <a:rPr lang="en-US" sz="2800" dirty="0" err="1">
                <a:solidFill>
                  <a:srgbClr val="6600FF"/>
                </a:solidFill>
              </a:rPr>
              <a:t>chọn</a:t>
            </a:r>
            <a:r>
              <a:rPr lang="en-US" sz="2800" dirty="0">
                <a:solidFill>
                  <a:srgbClr val="6600FF"/>
                </a:solidFill>
              </a:rPr>
              <a:t> </a:t>
            </a:r>
            <a:r>
              <a:rPr lang="en-US" sz="2800" dirty="0" err="1">
                <a:solidFill>
                  <a:srgbClr val="6600FF"/>
                </a:solidFill>
              </a:rPr>
              <a:t>thức</a:t>
            </a:r>
            <a:r>
              <a:rPr lang="en-US" sz="2800" dirty="0">
                <a:solidFill>
                  <a:srgbClr val="6600FF"/>
                </a:solidFill>
              </a:rPr>
              <a:t> </a:t>
            </a:r>
            <a:r>
              <a:rPr lang="en-US" sz="2800" dirty="0" err="1">
                <a:solidFill>
                  <a:srgbClr val="6600FF"/>
                </a:solidFill>
              </a:rPr>
              <a:t>ăn</a:t>
            </a:r>
            <a:r>
              <a:rPr lang="en-US" sz="2800" dirty="0">
                <a:solidFill>
                  <a:srgbClr val="6600FF"/>
                </a:solidFill>
              </a:rPr>
              <a:t> </a:t>
            </a:r>
            <a:r>
              <a:rPr lang="en-US" sz="2800" dirty="0" err="1">
                <a:solidFill>
                  <a:srgbClr val="6600FF"/>
                </a:solidFill>
              </a:rPr>
              <a:t>như</a:t>
            </a:r>
            <a:r>
              <a:rPr lang="en-US" sz="2800" dirty="0">
                <a:solidFill>
                  <a:srgbClr val="6600FF"/>
                </a:solidFill>
              </a:rPr>
              <a:t> </a:t>
            </a:r>
            <a:r>
              <a:rPr lang="en-US" sz="2800" dirty="0" err="1">
                <a:solidFill>
                  <a:srgbClr val="6600FF"/>
                </a:solidFill>
              </a:rPr>
              <a:t>thế</a:t>
            </a:r>
            <a:r>
              <a:rPr lang="en-US" sz="2800" dirty="0">
                <a:solidFill>
                  <a:srgbClr val="6600FF"/>
                </a:solidFill>
              </a:rPr>
              <a:t> </a:t>
            </a:r>
            <a:r>
              <a:rPr lang="en-US" sz="2800" dirty="0" err="1">
                <a:solidFill>
                  <a:srgbClr val="6600FF"/>
                </a:solidFill>
              </a:rPr>
              <a:t>nào</a:t>
            </a:r>
            <a:r>
              <a:rPr lang="en-US" sz="2800" dirty="0">
                <a:solidFill>
                  <a:srgbClr val="6600FF"/>
                </a:solidFill>
              </a:rPr>
              <a:t>?</a:t>
            </a:r>
          </a:p>
          <a:p>
            <a:r>
              <a:rPr lang="en-US" sz="2800" dirty="0">
                <a:solidFill>
                  <a:srgbClr val="6600FF"/>
                </a:solidFill>
              </a:rPr>
              <a:t>2. </a:t>
            </a:r>
            <a:r>
              <a:rPr lang="en-US" sz="2800" dirty="0" err="1">
                <a:solidFill>
                  <a:srgbClr val="6600FF"/>
                </a:solidFill>
              </a:rPr>
              <a:t>Cách</a:t>
            </a:r>
            <a:r>
              <a:rPr lang="en-US" sz="2800" dirty="0">
                <a:solidFill>
                  <a:srgbClr val="6600FF"/>
                </a:solidFill>
              </a:rPr>
              <a:t> </a:t>
            </a:r>
            <a:r>
              <a:rPr lang="en-US" sz="2800" dirty="0" err="1">
                <a:solidFill>
                  <a:srgbClr val="6600FF"/>
                </a:solidFill>
              </a:rPr>
              <a:t>nhận</a:t>
            </a:r>
            <a:r>
              <a:rPr lang="en-US" sz="2800" dirty="0">
                <a:solidFill>
                  <a:srgbClr val="6600FF"/>
                </a:solidFill>
              </a:rPr>
              <a:t> </a:t>
            </a:r>
            <a:r>
              <a:rPr lang="en-US" sz="2800" dirty="0" err="1">
                <a:solidFill>
                  <a:srgbClr val="6600FF"/>
                </a:solidFill>
              </a:rPr>
              <a:t>ra</a:t>
            </a:r>
            <a:r>
              <a:rPr lang="en-US" sz="2800" dirty="0">
                <a:solidFill>
                  <a:srgbClr val="6600FF"/>
                </a:solidFill>
              </a:rPr>
              <a:t> </a:t>
            </a:r>
            <a:r>
              <a:rPr lang="en-US" sz="2800" dirty="0" err="1">
                <a:solidFill>
                  <a:srgbClr val="6600FF"/>
                </a:solidFill>
              </a:rPr>
              <a:t>thức</a:t>
            </a:r>
            <a:r>
              <a:rPr lang="en-US" sz="2800" dirty="0">
                <a:solidFill>
                  <a:srgbClr val="6600FF"/>
                </a:solidFill>
              </a:rPr>
              <a:t> </a:t>
            </a:r>
            <a:r>
              <a:rPr lang="en-US" sz="2800" dirty="0" err="1">
                <a:solidFill>
                  <a:srgbClr val="6600FF"/>
                </a:solidFill>
              </a:rPr>
              <a:t>ăn</a:t>
            </a:r>
            <a:r>
              <a:rPr lang="en-US" sz="2800" dirty="0">
                <a:solidFill>
                  <a:srgbClr val="6600FF"/>
                </a:solidFill>
              </a:rPr>
              <a:t> </a:t>
            </a:r>
            <a:r>
              <a:rPr lang="en-US" sz="2800" dirty="0" err="1">
                <a:solidFill>
                  <a:srgbClr val="6600FF"/>
                </a:solidFill>
              </a:rPr>
              <a:t>ôi</a:t>
            </a:r>
            <a:r>
              <a:rPr lang="en-US" sz="2800" dirty="0">
                <a:solidFill>
                  <a:srgbClr val="6600FF"/>
                </a:solidFill>
              </a:rPr>
              <a:t>, </a:t>
            </a:r>
            <a:r>
              <a:rPr lang="en-US" sz="2800" dirty="0" err="1">
                <a:solidFill>
                  <a:srgbClr val="6600FF"/>
                </a:solidFill>
              </a:rPr>
              <a:t>rau</a:t>
            </a:r>
            <a:r>
              <a:rPr lang="en-US" sz="2800" dirty="0">
                <a:solidFill>
                  <a:srgbClr val="6600FF"/>
                </a:solidFill>
              </a:rPr>
              <a:t> </a:t>
            </a:r>
            <a:r>
              <a:rPr lang="en-US" sz="2800" dirty="0" err="1">
                <a:solidFill>
                  <a:srgbClr val="6600FF"/>
                </a:solidFill>
              </a:rPr>
              <a:t>úa,héo</a:t>
            </a:r>
            <a:r>
              <a:rPr lang="en-US" sz="2800" dirty="0">
                <a:solidFill>
                  <a:srgbClr val="6600FF"/>
                </a:solidFill>
              </a:rPr>
              <a:t>?</a:t>
            </a:r>
          </a:p>
        </p:txBody>
      </p:sp>
      <p:sp>
        <p:nvSpPr>
          <p:cNvPr id="108559" name="Text Box 15"/>
          <p:cNvSpPr txBox="1">
            <a:spLocks noChangeArrowheads="1"/>
          </p:cNvSpPr>
          <p:nvPr/>
        </p:nvSpPr>
        <p:spPr bwMode="auto">
          <a:xfrm>
            <a:off x="1600200" y="1751013"/>
            <a:ext cx="6781800" cy="137318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>
            <a:spAutoFit/>
          </a:bodyPr>
          <a:lstStyle/>
          <a:p>
            <a:r>
              <a:rPr lang="en-US" sz="2800" dirty="0">
                <a:solidFill>
                  <a:srgbClr val="6600FF"/>
                </a:solidFill>
              </a:rPr>
              <a:t>1.Khi </a:t>
            </a:r>
            <a:r>
              <a:rPr lang="en-US" sz="2800" dirty="0" err="1">
                <a:solidFill>
                  <a:srgbClr val="6600FF"/>
                </a:solidFill>
              </a:rPr>
              <a:t>mua</a:t>
            </a:r>
            <a:r>
              <a:rPr lang="en-US" sz="2800" dirty="0">
                <a:solidFill>
                  <a:srgbClr val="6600FF"/>
                </a:solidFill>
              </a:rPr>
              <a:t> </a:t>
            </a:r>
            <a:r>
              <a:rPr lang="en-US" sz="2800" dirty="0" err="1">
                <a:solidFill>
                  <a:srgbClr val="6600FF"/>
                </a:solidFill>
              </a:rPr>
              <a:t>đồ</a:t>
            </a:r>
            <a:r>
              <a:rPr lang="en-US" sz="2800" dirty="0">
                <a:solidFill>
                  <a:srgbClr val="6600FF"/>
                </a:solidFill>
              </a:rPr>
              <a:t> </a:t>
            </a:r>
            <a:r>
              <a:rPr lang="en-US" sz="2800" dirty="0" err="1">
                <a:solidFill>
                  <a:srgbClr val="6600FF"/>
                </a:solidFill>
              </a:rPr>
              <a:t>hộp</a:t>
            </a:r>
            <a:r>
              <a:rPr lang="en-US" sz="2800" dirty="0">
                <a:solidFill>
                  <a:srgbClr val="6600FF"/>
                </a:solidFill>
              </a:rPr>
              <a:t> </a:t>
            </a:r>
            <a:r>
              <a:rPr lang="en-US" sz="2800" dirty="0" err="1">
                <a:solidFill>
                  <a:srgbClr val="6600FF"/>
                </a:solidFill>
              </a:rPr>
              <a:t>cần</a:t>
            </a:r>
            <a:r>
              <a:rPr lang="en-US" sz="2800" dirty="0">
                <a:solidFill>
                  <a:srgbClr val="6600FF"/>
                </a:solidFill>
              </a:rPr>
              <a:t> </a:t>
            </a:r>
            <a:r>
              <a:rPr lang="en-US" sz="2800" dirty="0" err="1">
                <a:solidFill>
                  <a:srgbClr val="6600FF"/>
                </a:solidFill>
              </a:rPr>
              <a:t>chú</a:t>
            </a:r>
            <a:r>
              <a:rPr lang="en-US" sz="2800" dirty="0">
                <a:solidFill>
                  <a:srgbClr val="6600FF"/>
                </a:solidFill>
              </a:rPr>
              <a:t> ý </a:t>
            </a:r>
            <a:r>
              <a:rPr lang="en-US" sz="2800" dirty="0" err="1">
                <a:solidFill>
                  <a:srgbClr val="6600FF"/>
                </a:solidFill>
              </a:rPr>
              <a:t>điều</a:t>
            </a:r>
            <a:r>
              <a:rPr lang="en-US" sz="2800" dirty="0">
                <a:solidFill>
                  <a:srgbClr val="6600FF"/>
                </a:solidFill>
              </a:rPr>
              <a:t> </a:t>
            </a:r>
            <a:r>
              <a:rPr lang="en-US" sz="2800" dirty="0" err="1">
                <a:solidFill>
                  <a:srgbClr val="6600FF"/>
                </a:solidFill>
              </a:rPr>
              <a:t>gì</a:t>
            </a:r>
            <a:r>
              <a:rPr lang="en-US" sz="2800" dirty="0">
                <a:solidFill>
                  <a:srgbClr val="6600FF"/>
                </a:solidFill>
              </a:rPr>
              <a:t>?</a:t>
            </a:r>
          </a:p>
          <a:p>
            <a:r>
              <a:rPr lang="en-US" sz="2800" dirty="0">
                <a:solidFill>
                  <a:srgbClr val="6600FF"/>
                </a:solidFill>
              </a:rPr>
              <a:t>2.Có </a:t>
            </a:r>
            <a:r>
              <a:rPr lang="en-US" sz="2800" dirty="0" err="1">
                <a:solidFill>
                  <a:srgbClr val="6600FF"/>
                </a:solidFill>
              </a:rPr>
              <a:t>nên</a:t>
            </a:r>
            <a:r>
              <a:rPr lang="en-US" sz="2800" dirty="0">
                <a:solidFill>
                  <a:srgbClr val="6600FF"/>
                </a:solidFill>
              </a:rPr>
              <a:t> </a:t>
            </a:r>
            <a:r>
              <a:rPr lang="en-US" sz="2800" dirty="0" err="1">
                <a:solidFill>
                  <a:srgbClr val="6600FF"/>
                </a:solidFill>
              </a:rPr>
              <a:t>dùng</a:t>
            </a:r>
            <a:r>
              <a:rPr lang="en-US" sz="2800" dirty="0">
                <a:solidFill>
                  <a:srgbClr val="6600FF"/>
                </a:solidFill>
              </a:rPr>
              <a:t> </a:t>
            </a:r>
            <a:r>
              <a:rPr lang="en-US" sz="2800" dirty="0" err="1">
                <a:solidFill>
                  <a:srgbClr val="6600FF"/>
                </a:solidFill>
              </a:rPr>
              <a:t>thực</a:t>
            </a:r>
            <a:r>
              <a:rPr lang="en-US" sz="2800" dirty="0">
                <a:solidFill>
                  <a:srgbClr val="6600FF"/>
                </a:solidFill>
              </a:rPr>
              <a:t> </a:t>
            </a:r>
            <a:r>
              <a:rPr lang="en-US" sz="2800" dirty="0" err="1">
                <a:solidFill>
                  <a:srgbClr val="6600FF"/>
                </a:solidFill>
              </a:rPr>
              <a:t>phẩm</a:t>
            </a:r>
            <a:r>
              <a:rPr lang="en-US" sz="2800" dirty="0">
                <a:solidFill>
                  <a:srgbClr val="6600FF"/>
                </a:solidFill>
              </a:rPr>
              <a:t> </a:t>
            </a:r>
            <a:r>
              <a:rPr lang="en-US" sz="2800" dirty="0" err="1">
                <a:solidFill>
                  <a:srgbClr val="6600FF"/>
                </a:solidFill>
              </a:rPr>
              <a:t>có</a:t>
            </a:r>
            <a:r>
              <a:rPr lang="en-US" sz="2800" dirty="0">
                <a:solidFill>
                  <a:srgbClr val="6600FF"/>
                </a:solidFill>
              </a:rPr>
              <a:t> </a:t>
            </a:r>
            <a:r>
              <a:rPr lang="en-US" sz="2800" dirty="0" err="1">
                <a:solidFill>
                  <a:srgbClr val="6600FF"/>
                </a:solidFill>
              </a:rPr>
              <a:t>màu</a:t>
            </a:r>
            <a:r>
              <a:rPr lang="en-US" sz="2800" dirty="0">
                <a:solidFill>
                  <a:srgbClr val="6600FF"/>
                </a:solidFill>
              </a:rPr>
              <a:t> </a:t>
            </a:r>
            <a:r>
              <a:rPr lang="en-US" sz="2800" dirty="0" err="1">
                <a:solidFill>
                  <a:srgbClr val="6600FF"/>
                </a:solidFill>
              </a:rPr>
              <a:t>sắc</a:t>
            </a:r>
            <a:r>
              <a:rPr lang="en-US" sz="2800" dirty="0">
                <a:solidFill>
                  <a:srgbClr val="6600FF"/>
                </a:solidFill>
              </a:rPr>
              <a:t> </a:t>
            </a:r>
            <a:r>
              <a:rPr lang="en-US" sz="2800" dirty="0" err="1">
                <a:solidFill>
                  <a:srgbClr val="6600FF"/>
                </a:solidFill>
              </a:rPr>
              <a:t>và</a:t>
            </a:r>
            <a:r>
              <a:rPr lang="en-US" sz="2800" dirty="0">
                <a:solidFill>
                  <a:srgbClr val="6600FF"/>
                </a:solidFill>
              </a:rPr>
              <a:t> </a:t>
            </a:r>
            <a:r>
              <a:rPr lang="en-US" sz="2800" dirty="0" err="1">
                <a:solidFill>
                  <a:srgbClr val="6600FF"/>
                </a:solidFill>
              </a:rPr>
              <a:t>mùi</a:t>
            </a:r>
            <a:r>
              <a:rPr lang="en-US" sz="2800" dirty="0">
                <a:solidFill>
                  <a:srgbClr val="6600FF"/>
                </a:solidFill>
              </a:rPr>
              <a:t> </a:t>
            </a:r>
            <a:r>
              <a:rPr lang="en-US" sz="2800" dirty="0" err="1">
                <a:solidFill>
                  <a:srgbClr val="6600FF"/>
                </a:solidFill>
              </a:rPr>
              <a:t>vị</a:t>
            </a:r>
            <a:r>
              <a:rPr lang="en-US" sz="2800" dirty="0">
                <a:solidFill>
                  <a:srgbClr val="6600FF"/>
                </a:solidFill>
              </a:rPr>
              <a:t> </a:t>
            </a:r>
            <a:r>
              <a:rPr lang="en-US" sz="2800" dirty="0" err="1">
                <a:solidFill>
                  <a:srgbClr val="6600FF"/>
                </a:solidFill>
              </a:rPr>
              <a:t>lạ</a:t>
            </a:r>
            <a:r>
              <a:rPr lang="en-US" sz="2800" dirty="0">
                <a:solidFill>
                  <a:srgbClr val="6600FF"/>
                </a:solidFill>
              </a:rPr>
              <a:t>?</a:t>
            </a:r>
          </a:p>
        </p:txBody>
      </p:sp>
      <p:sp>
        <p:nvSpPr>
          <p:cNvPr id="108560" name="Text Box 16"/>
          <p:cNvSpPr txBox="1">
            <a:spLocks noChangeArrowheads="1"/>
          </p:cNvSpPr>
          <p:nvPr/>
        </p:nvSpPr>
        <p:spPr bwMode="auto">
          <a:xfrm>
            <a:off x="1524000" y="3352800"/>
            <a:ext cx="6781800" cy="1373188"/>
          </a:xfrm>
          <a:prstGeom prst="rect">
            <a:avLst/>
          </a:prstGeom>
          <a:solidFill>
            <a:srgbClr val="66CC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>
            <a:spAutoFit/>
          </a:bodyPr>
          <a:lstStyle/>
          <a:p>
            <a:r>
              <a:rPr lang="en-US" sz="2800" dirty="0">
                <a:solidFill>
                  <a:srgbClr val="6600FF"/>
                </a:solidFill>
              </a:rPr>
              <a:t>1.Vì </a:t>
            </a:r>
            <a:r>
              <a:rPr lang="en-US" sz="2800" dirty="0" err="1">
                <a:solidFill>
                  <a:srgbClr val="6600FF"/>
                </a:solidFill>
              </a:rPr>
              <a:t>sao</a:t>
            </a:r>
            <a:r>
              <a:rPr lang="en-US" sz="2800" dirty="0">
                <a:solidFill>
                  <a:srgbClr val="6600FF"/>
                </a:solidFill>
              </a:rPr>
              <a:t> </a:t>
            </a:r>
            <a:r>
              <a:rPr lang="en-US" sz="2800" dirty="0" err="1">
                <a:solidFill>
                  <a:srgbClr val="6600FF"/>
                </a:solidFill>
              </a:rPr>
              <a:t>phải</a:t>
            </a:r>
            <a:r>
              <a:rPr lang="en-US" sz="2800" dirty="0">
                <a:solidFill>
                  <a:srgbClr val="6600FF"/>
                </a:solidFill>
              </a:rPr>
              <a:t> </a:t>
            </a:r>
            <a:r>
              <a:rPr lang="en-US" sz="2800" dirty="0" err="1">
                <a:solidFill>
                  <a:srgbClr val="6600FF"/>
                </a:solidFill>
              </a:rPr>
              <a:t>dùng</a:t>
            </a:r>
            <a:r>
              <a:rPr lang="en-US" sz="2800" dirty="0">
                <a:solidFill>
                  <a:srgbClr val="6600FF"/>
                </a:solidFill>
              </a:rPr>
              <a:t> </a:t>
            </a:r>
            <a:r>
              <a:rPr lang="en-US" sz="2800" dirty="0" err="1">
                <a:solidFill>
                  <a:srgbClr val="6600FF"/>
                </a:solidFill>
              </a:rPr>
              <a:t>nước</a:t>
            </a:r>
            <a:r>
              <a:rPr lang="en-US" sz="2800" dirty="0">
                <a:solidFill>
                  <a:srgbClr val="6600FF"/>
                </a:solidFill>
              </a:rPr>
              <a:t> </a:t>
            </a:r>
            <a:r>
              <a:rPr lang="en-US" sz="2800" dirty="0" err="1">
                <a:solidFill>
                  <a:srgbClr val="6600FF"/>
                </a:solidFill>
              </a:rPr>
              <a:t>sạch</a:t>
            </a:r>
            <a:r>
              <a:rPr lang="en-US" sz="2800" dirty="0">
                <a:solidFill>
                  <a:srgbClr val="6600FF"/>
                </a:solidFill>
              </a:rPr>
              <a:t> </a:t>
            </a:r>
            <a:r>
              <a:rPr lang="en-US" sz="2800" dirty="0" err="1">
                <a:solidFill>
                  <a:srgbClr val="6600FF"/>
                </a:solidFill>
              </a:rPr>
              <a:t>để</a:t>
            </a:r>
            <a:r>
              <a:rPr lang="en-US" sz="2800" dirty="0">
                <a:solidFill>
                  <a:srgbClr val="6600FF"/>
                </a:solidFill>
              </a:rPr>
              <a:t> </a:t>
            </a:r>
            <a:r>
              <a:rPr lang="en-US" sz="2800" dirty="0" err="1">
                <a:solidFill>
                  <a:srgbClr val="6600FF"/>
                </a:solidFill>
              </a:rPr>
              <a:t>rửa</a:t>
            </a:r>
            <a:r>
              <a:rPr lang="en-US" sz="2800" dirty="0">
                <a:solidFill>
                  <a:srgbClr val="6600FF"/>
                </a:solidFill>
              </a:rPr>
              <a:t> </a:t>
            </a:r>
            <a:r>
              <a:rPr lang="en-US" sz="2800" dirty="0" err="1">
                <a:solidFill>
                  <a:srgbClr val="6600FF"/>
                </a:solidFill>
              </a:rPr>
              <a:t>thực</a:t>
            </a:r>
            <a:r>
              <a:rPr lang="en-US" sz="2800" dirty="0">
                <a:solidFill>
                  <a:srgbClr val="6600FF"/>
                </a:solidFill>
              </a:rPr>
              <a:t> </a:t>
            </a:r>
            <a:r>
              <a:rPr lang="en-US" sz="2800" dirty="0" err="1">
                <a:solidFill>
                  <a:srgbClr val="6600FF"/>
                </a:solidFill>
              </a:rPr>
              <a:t>phẩm</a:t>
            </a:r>
            <a:r>
              <a:rPr lang="en-US" sz="2800" dirty="0">
                <a:solidFill>
                  <a:srgbClr val="6600FF"/>
                </a:solidFill>
              </a:rPr>
              <a:t> </a:t>
            </a:r>
            <a:r>
              <a:rPr lang="en-US" sz="2800" dirty="0" err="1">
                <a:solidFill>
                  <a:srgbClr val="6600FF"/>
                </a:solidFill>
              </a:rPr>
              <a:t>và</a:t>
            </a:r>
            <a:r>
              <a:rPr lang="en-US" sz="2800" dirty="0">
                <a:solidFill>
                  <a:srgbClr val="6600FF"/>
                </a:solidFill>
              </a:rPr>
              <a:t> </a:t>
            </a:r>
            <a:r>
              <a:rPr lang="en-US" sz="2800" dirty="0" err="1">
                <a:solidFill>
                  <a:srgbClr val="6600FF"/>
                </a:solidFill>
              </a:rPr>
              <a:t>dụng</a:t>
            </a:r>
            <a:r>
              <a:rPr lang="en-US" sz="2800" dirty="0">
                <a:solidFill>
                  <a:srgbClr val="6600FF"/>
                </a:solidFill>
              </a:rPr>
              <a:t> </a:t>
            </a:r>
            <a:r>
              <a:rPr lang="en-US" sz="2800" dirty="0" err="1">
                <a:solidFill>
                  <a:srgbClr val="6600FF"/>
                </a:solidFill>
              </a:rPr>
              <a:t>cụ</a:t>
            </a:r>
            <a:r>
              <a:rPr lang="en-US" sz="2800" dirty="0">
                <a:solidFill>
                  <a:srgbClr val="6600FF"/>
                </a:solidFill>
              </a:rPr>
              <a:t> </a:t>
            </a:r>
            <a:r>
              <a:rPr lang="en-US" sz="2800" dirty="0" err="1">
                <a:solidFill>
                  <a:srgbClr val="6600FF"/>
                </a:solidFill>
              </a:rPr>
              <a:t>nấu</a:t>
            </a:r>
            <a:r>
              <a:rPr lang="en-US" sz="2800" dirty="0">
                <a:solidFill>
                  <a:srgbClr val="6600FF"/>
                </a:solidFill>
              </a:rPr>
              <a:t> </a:t>
            </a:r>
            <a:r>
              <a:rPr lang="en-US" sz="2800" dirty="0" err="1">
                <a:solidFill>
                  <a:srgbClr val="6600FF"/>
                </a:solidFill>
              </a:rPr>
              <a:t>ăn</a:t>
            </a:r>
            <a:r>
              <a:rPr lang="en-US" sz="2800" dirty="0">
                <a:solidFill>
                  <a:srgbClr val="6600FF"/>
                </a:solidFill>
              </a:rPr>
              <a:t>?</a:t>
            </a:r>
          </a:p>
          <a:p>
            <a:r>
              <a:rPr lang="en-US" sz="2800" dirty="0">
                <a:solidFill>
                  <a:srgbClr val="6600FF"/>
                </a:solidFill>
              </a:rPr>
              <a:t>2.Khi </a:t>
            </a:r>
            <a:r>
              <a:rPr lang="en-US" sz="2800" dirty="0" err="1">
                <a:solidFill>
                  <a:srgbClr val="6600FF"/>
                </a:solidFill>
              </a:rPr>
              <a:t>nấu</a:t>
            </a:r>
            <a:r>
              <a:rPr lang="en-US" sz="2800" dirty="0">
                <a:solidFill>
                  <a:srgbClr val="6600FF"/>
                </a:solidFill>
              </a:rPr>
              <a:t> </a:t>
            </a:r>
            <a:r>
              <a:rPr lang="en-US" sz="2800" dirty="0" err="1">
                <a:solidFill>
                  <a:srgbClr val="6600FF"/>
                </a:solidFill>
              </a:rPr>
              <a:t>thức</a:t>
            </a:r>
            <a:r>
              <a:rPr lang="en-US" sz="2800" dirty="0">
                <a:solidFill>
                  <a:srgbClr val="6600FF"/>
                </a:solidFill>
              </a:rPr>
              <a:t> </a:t>
            </a:r>
            <a:r>
              <a:rPr lang="en-US" sz="2800" dirty="0" err="1">
                <a:solidFill>
                  <a:srgbClr val="6600FF"/>
                </a:solidFill>
              </a:rPr>
              <a:t>ăn</a:t>
            </a:r>
            <a:r>
              <a:rPr lang="en-US" sz="2800" dirty="0">
                <a:solidFill>
                  <a:srgbClr val="6600FF"/>
                </a:solidFill>
              </a:rPr>
              <a:t> </a:t>
            </a:r>
            <a:r>
              <a:rPr lang="en-US" sz="2800" dirty="0" err="1">
                <a:solidFill>
                  <a:srgbClr val="6600FF"/>
                </a:solidFill>
              </a:rPr>
              <a:t>phải</a:t>
            </a:r>
            <a:r>
              <a:rPr lang="en-US" sz="2800" dirty="0">
                <a:solidFill>
                  <a:srgbClr val="6600FF"/>
                </a:solidFill>
              </a:rPr>
              <a:t> </a:t>
            </a:r>
            <a:r>
              <a:rPr lang="en-US" sz="2800" dirty="0" err="1">
                <a:solidFill>
                  <a:srgbClr val="6600FF"/>
                </a:solidFill>
              </a:rPr>
              <a:t>nấu</a:t>
            </a:r>
            <a:r>
              <a:rPr lang="en-US" sz="2800" dirty="0">
                <a:solidFill>
                  <a:srgbClr val="6600FF"/>
                </a:solidFill>
              </a:rPr>
              <a:t> </a:t>
            </a:r>
            <a:r>
              <a:rPr lang="en-US" sz="2800" dirty="0" err="1">
                <a:solidFill>
                  <a:srgbClr val="6600FF"/>
                </a:solidFill>
              </a:rPr>
              <a:t>thế</a:t>
            </a:r>
            <a:r>
              <a:rPr lang="en-US" sz="2800" dirty="0">
                <a:solidFill>
                  <a:srgbClr val="6600FF"/>
                </a:solidFill>
              </a:rPr>
              <a:t> </a:t>
            </a:r>
            <a:r>
              <a:rPr lang="en-US" sz="2800" dirty="0" err="1">
                <a:solidFill>
                  <a:srgbClr val="6600FF"/>
                </a:solidFill>
              </a:rPr>
              <a:t>nào</a:t>
            </a:r>
            <a:r>
              <a:rPr lang="en-US" sz="2800" dirty="0">
                <a:solidFill>
                  <a:srgbClr val="6600FF"/>
                </a:solidFill>
              </a:rPr>
              <a:t>?</a:t>
            </a:r>
          </a:p>
        </p:txBody>
      </p:sp>
      <p:sp>
        <p:nvSpPr>
          <p:cNvPr id="108561" name="Text Box 17"/>
          <p:cNvSpPr txBox="1">
            <a:spLocks noChangeArrowheads="1"/>
          </p:cNvSpPr>
          <p:nvPr/>
        </p:nvSpPr>
        <p:spPr bwMode="auto">
          <a:xfrm>
            <a:off x="1600200" y="4951413"/>
            <a:ext cx="6781800" cy="137318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>
            <a:spAutoFit/>
          </a:bodyPr>
          <a:lstStyle/>
          <a:p>
            <a:r>
              <a:rPr lang="en-US" sz="2800" dirty="0">
                <a:solidFill>
                  <a:srgbClr val="6600FF"/>
                </a:solidFill>
              </a:rPr>
              <a:t>1.Tại </a:t>
            </a:r>
            <a:r>
              <a:rPr lang="en-US" sz="2800" dirty="0" err="1">
                <a:solidFill>
                  <a:srgbClr val="6600FF"/>
                </a:solidFill>
              </a:rPr>
              <a:t>sao</a:t>
            </a:r>
            <a:r>
              <a:rPr lang="en-US" sz="2800" dirty="0">
                <a:solidFill>
                  <a:srgbClr val="6600FF"/>
                </a:solidFill>
              </a:rPr>
              <a:t> </a:t>
            </a:r>
            <a:r>
              <a:rPr lang="en-US" sz="2800" dirty="0" err="1">
                <a:solidFill>
                  <a:srgbClr val="6600FF"/>
                </a:solidFill>
              </a:rPr>
              <a:t>phải</a:t>
            </a:r>
            <a:r>
              <a:rPr lang="en-US" sz="2800" dirty="0">
                <a:solidFill>
                  <a:srgbClr val="6600FF"/>
                </a:solidFill>
              </a:rPr>
              <a:t> </a:t>
            </a:r>
            <a:r>
              <a:rPr lang="en-US" sz="2800" dirty="0" err="1">
                <a:solidFill>
                  <a:srgbClr val="6600FF"/>
                </a:solidFill>
              </a:rPr>
              <a:t>ăn</a:t>
            </a:r>
            <a:r>
              <a:rPr lang="en-US" sz="2800" dirty="0">
                <a:solidFill>
                  <a:srgbClr val="6600FF"/>
                </a:solidFill>
              </a:rPr>
              <a:t> </a:t>
            </a:r>
            <a:r>
              <a:rPr lang="en-US" sz="2800" dirty="0" err="1">
                <a:solidFill>
                  <a:srgbClr val="6600FF"/>
                </a:solidFill>
              </a:rPr>
              <a:t>ngay</a:t>
            </a:r>
            <a:r>
              <a:rPr lang="en-US" sz="2800" dirty="0">
                <a:solidFill>
                  <a:srgbClr val="6600FF"/>
                </a:solidFill>
              </a:rPr>
              <a:t> </a:t>
            </a:r>
            <a:r>
              <a:rPr lang="en-US" sz="2800" dirty="0" err="1">
                <a:solidFill>
                  <a:srgbClr val="6600FF"/>
                </a:solidFill>
              </a:rPr>
              <a:t>khi</a:t>
            </a:r>
            <a:r>
              <a:rPr lang="en-US" sz="2800" dirty="0">
                <a:solidFill>
                  <a:srgbClr val="6600FF"/>
                </a:solidFill>
              </a:rPr>
              <a:t> </a:t>
            </a:r>
            <a:r>
              <a:rPr lang="en-US" sz="2800" dirty="0" err="1">
                <a:solidFill>
                  <a:srgbClr val="6600FF"/>
                </a:solidFill>
              </a:rPr>
              <a:t>nấu</a:t>
            </a:r>
            <a:r>
              <a:rPr lang="en-US" sz="2800" dirty="0">
                <a:solidFill>
                  <a:srgbClr val="6600FF"/>
                </a:solidFill>
              </a:rPr>
              <a:t> </a:t>
            </a:r>
            <a:r>
              <a:rPr lang="en-US" sz="2800" dirty="0" err="1">
                <a:solidFill>
                  <a:srgbClr val="6600FF"/>
                </a:solidFill>
              </a:rPr>
              <a:t>xong</a:t>
            </a:r>
            <a:r>
              <a:rPr lang="en-US" sz="2800" dirty="0">
                <a:solidFill>
                  <a:srgbClr val="6600FF"/>
                </a:solidFill>
              </a:rPr>
              <a:t>?</a:t>
            </a:r>
          </a:p>
          <a:p>
            <a:r>
              <a:rPr lang="en-US" sz="2800" dirty="0">
                <a:solidFill>
                  <a:srgbClr val="6600FF"/>
                </a:solidFill>
              </a:rPr>
              <a:t>2.Bảo </a:t>
            </a:r>
            <a:r>
              <a:rPr lang="en-US" sz="2800" dirty="0" err="1">
                <a:solidFill>
                  <a:srgbClr val="6600FF"/>
                </a:solidFill>
              </a:rPr>
              <a:t>quản</a:t>
            </a:r>
            <a:r>
              <a:rPr lang="en-US" sz="2800" dirty="0">
                <a:solidFill>
                  <a:srgbClr val="6600FF"/>
                </a:solidFill>
              </a:rPr>
              <a:t> </a:t>
            </a:r>
            <a:r>
              <a:rPr lang="en-US" sz="2800" dirty="0" err="1">
                <a:solidFill>
                  <a:srgbClr val="6600FF"/>
                </a:solidFill>
              </a:rPr>
              <a:t>thức</a:t>
            </a:r>
            <a:r>
              <a:rPr lang="en-US" sz="2800" dirty="0">
                <a:solidFill>
                  <a:srgbClr val="6600FF"/>
                </a:solidFill>
              </a:rPr>
              <a:t> </a:t>
            </a:r>
            <a:r>
              <a:rPr lang="en-US" sz="2800" dirty="0" err="1">
                <a:solidFill>
                  <a:srgbClr val="6600FF"/>
                </a:solidFill>
              </a:rPr>
              <a:t>ăn</a:t>
            </a:r>
            <a:r>
              <a:rPr lang="en-US" sz="2800" dirty="0">
                <a:solidFill>
                  <a:srgbClr val="6600FF"/>
                </a:solidFill>
              </a:rPr>
              <a:t> </a:t>
            </a:r>
            <a:r>
              <a:rPr lang="en-US" sz="2800" dirty="0" err="1">
                <a:solidFill>
                  <a:srgbClr val="6600FF"/>
                </a:solidFill>
              </a:rPr>
              <a:t>chưa</a:t>
            </a:r>
            <a:r>
              <a:rPr lang="en-US" sz="2800" dirty="0">
                <a:solidFill>
                  <a:srgbClr val="6600FF"/>
                </a:solidFill>
              </a:rPr>
              <a:t> </a:t>
            </a:r>
            <a:r>
              <a:rPr lang="en-US" sz="2800" dirty="0" err="1">
                <a:solidFill>
                  <a:srgbClr val="6600FF"/>
                </a:solidFill>
              </a:rPr>
              <a:t>dùng</a:t>
            </a:r>
            <a:r>
              <a:rPr lang="en-US" sz="2800" dirty="0">
                <a:solidFill>
                  <a:srgbClr val="6600FF"/>
                </a:solidFill>
              </a:rPr>
              <a:t> </a:t>
            </a:r>
            <a:r>
              <a:rPr lang="en-US" sz="2800" dirty="0" err="1">
                <a:solidFill>
                  <a:srgbClr val="6600FF"/>
                </a:solidFill>
              </a:rPr>
              <a:t>hết</a:t>
            </a:r>
            <a:r>
              <a:rPr lang="en-US" sz="2800" dirty="0">
                <a:solidFill>
                  <a:srgbClr val="6600FF"/>
                </a:solidFill>
              </a:rPr>
              <a:t> </a:t>
            </a:r>
            <a:r>
              <a:rPr lang="en-US" sz="2800" dirty="0" err="1">
                <a:solidFill>
                  <a:srgbClr val="6600FF"/>
                </a:solidFill>
              </a:rPr>
              <a:t>như</a:t>
            </a:r>
            <a:r>
              <a:rPr lang="en-US" sz="2800" dirty="0">
                <a:solidFill>
                  <a:srgbClr val="6600FF"/>
                </a:solidFill>
              </a:rPr>
              <a:t> </a:t>
            </a:r>
            <a:r>
              <a:rPr lang="en-US" sz="2800" dirty="0" err="1">
                <a:solidFill>
                  <a:srgbClr val="6600FF"/>
                </a:solidFill>
              </a:rPr>
              <a:t>thế</a:t>
            </a:r>
            <a:r>
              <a:rPr lang="en-US" sz="2800" dirty="0">
                <a:solidFill>
                  <a:srgbClr val="6600FF"/>
                </a:solidFill>
              </a:rPr>
              <a:t> </a:t>
            </a:r>
            <a:r>
              <a:rPr lang="en-US" sz="2800" dirty="0" err="1">
                <a:solidFill>
                  <a:srgbClr val="6600FF"/>
                </a:solidFill>
              </a:rPr>
              <a:t>nào</a:t>
            </a:r>
            <a:r>
              <a:rPr lang="en-US" sz="2800" dirty="0">
                <a:solidFill>
                  <a:srgbClr val="6600FF"/>
                </a:solidFill>
              </a:rPr>
              <a:t>?</a:t>
            </a:r>
          </a:p>
        </p:txBody>
      </p:sp>
      <p:sp>
        <p:nvSpPr>
          <p:cNvPr id="108562" name="WordArt 18"/>
          <p:cNvSpPr>
            <a:spLocks noChangeArrowheads="1" noChangeShapeType="1" noTextEdit="1"/>
          </p:cNvSpPr>
          <p:nvPr/>
        </p:nvSpPr>
        <p:spPr bwMode="auto">
          <a:xfrm>
            <a:off x="76200" y="762000"/>
            <a:ext cx="15240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isometricOffAxis1Right"/>
              <a:lightRig rig="threePt" dir="t"/>
            </a:scene3d>
          </a:bodyPr>
          <a:lstStyle/>
          <a:p>
            <a:pPr algn="ctr"/>
            <a:r>
              <a:rPr lang="en-US" sz="3600" kern="10" dirty="0">
                <a:ln w="9525">
                  <a:solidFill>
                    <a:schemeClr val="bg2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NHÓM 1</a:t>
            </a:r>
          </a:p>
        </p:txBody>
      </p:sp>
      <p:sp>
        <p:nvSpPr>
          <p:cNvPr id="108563" name="WordArt 19"/>
          <p:cNvSpPr>
            <a:spLocks noChangeArrowheads="1" noChangeShapeType="1" noTextEdit="1"/>
          </p:cNvSpPr>
          <p:nvPr/>
        </p:nvSpPr>
        <p:spPr bwMode="auto">
          <a:xfrm>
            <a:off x="228600" y="2133600"/>
            <a:ext cx="12954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isometricOffAxis1Right"/>
              <a:lightRig rig="threePt" dir="t"/>
            </a:scene3d>
          </a:bodyPr>
          <a:lstStyle/>
          <a:p>
            <a:pPr algn="ctr"/>
            <a:r>
              <a:rPr lang="en-US" sz="3600" kern="10" dirty="0">
                <a:ln w="9525">
                  <a:solidFill>
                    <a:schemeClr val="bg2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NHÓM 2</a:t>
            </a:r>
          </a:p>
        </p:txBody>
      </p:sp>
      <p:sp>
        <p:nvSpPr>
          <p:cNvPr id="108564" name="WordArt 20"/>
          <p:cNvSpPr>
            <a:spLocks noChangeArrowheads="1" noChangeShapeType="1" noTextEdit="1"/>
          </p:cNvSpPr>
          <p:nvPr/>
        </p:nvSpPr>
        <p:spPr bwMode="auto">
          <a:xfrm>
            <a:off x="76200" y="3810000"/>
            <a:ext cx="13716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isometricOffAxis1Right"/>
              <a:lightRig rig="threePt" dir="t"/>
            </a:scene3d>
          </a:bodyPr>
          <a:lstStyle/>
          <a:p>
            <a:pPr algn="ctr"/>
            <a:r>
              <a:rPr lang="en-US" sz="3600" kern="10">
                <a:ln w="9525">
                  <a:solidFill>
                    <a:schemeClr val="bg2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NHÓM 3</a:t>
            </a:r>
          </a:p>
        </p:txBody>
      </p:sp>
      <p:sp>
        <p:nvSpPr>
          <p:cNvPr id="108565" name="WordArt 21"/>
          <p:cNvSpPr>
            <a:spLocks noChangeArrowheads="1" noChangeShapeType="1" noTextEdit="1"/>
          </p:cNvSpPr>
          <p:nvPr/>
        </p:nvSpPr>
        <p:spPr bwMode="auto">
          <a:xfrm>
            <a:off x="76200" y="5410200"/>
            <a:ext cx="14478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isometricOffAxis1Right"/>
              <a:lightRig rig="threePt" dir="t"/>
            </a:scene3d>
          </a:bodyPr>
          <a:lstStyle/>
          <a:p>
            <a:pPr algn="ctr"/>
            <a:r>
              <a:rPr lang="en-US" sz="3600" kern="10" dirty="0">
                <a:ln w="9525">
                  <a:solidFill>
                    <a:schemeClr val="bg2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NHÓM 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108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500"/>
                                        <p:tgtEl>
                                          <p:spTgt spid="108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500"/>
                                        <p:tgtEl>
                                          <p:spTgt spid="108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500"/>
                                        <p:tgtEl>
                                          <p:spTgt spid="108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62" grpId="0"/>
      <p:bldP spid="108563" grpId="0"/>
      <p:bldP spid="108564" grpId="0"/>
      <p:bldP spid="10856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93" name="Text Box 37"/>
          <p:cNvSpPr txBox="1">
            <a:spLocks noChangeArrowheads="1"/>
          </p:cNvSpPr>
          <p:nvPr/>
        </p:nvSpPr>
        <p:spPr bwMode="auto">
          <a:xfrm>
            <a:off x="1143000" y="1243310"/>
            <a:ext cx="7772400" cy="5386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err="1">
                <a:solidFill>
                  <a:srgbClr val="FF3300"/>
                </a:solidFill>
              </a:rPr>
              <a:t>Để</a:t>
            </a:r>
            <a:r>
              <a:rPr lang="en-US" sz="3200" b="1" dirty="0">
                <a:solidFill>
                  <a:srgbClr val="FF3300"/>
                </a:solidFill>
              </a:rPr>
              <a:t> </a:t>
            </a:r>
            <a:r>
              <a:rPr lang="en-US" sz="3200" b="1" dirty="0" err="1">
                <a:solidFill>
                  <a:srgbClr val="FF3300"/>
                </a:solidFill>
              </a:rPr>
              <a:t>thực</a:t>
            </a:r>
            <a:r>
              <a:rPr lang="en-US" sz="3200" b="1" dirty="0">
                <a:solidFill>
                  <a:srgbClr val="FF3300"/>
                </a:solidFill>
              </a:rPr>
              <a:t> </a:t>
            </a:r>
            <a:r>
              <a:rPr lang="en-US" sz="3200" b="1" dirty="0" err="1">
                <a:solidFill>
                  <a:srgbClr val="FF3300"/>
                </a:solidFill>
              </a:rPr>
              <a:t>hiện</a:t>
            </a:r>
            <a:r>
              <a:rPr lang="en-US" sz="3200" b="1" dirty="0">
                <a:solidFill>
                  <a:srgbClr val="FF3300"/>
                </a:solidFill>
              </a:rPr>
              <a:t> </a:t>
            </a:r>
            <a:r>
              <a:rPr lang="en-US" sz="3200" b="1" dirty="0" err="1">
                <a:solidFill>
                  <a:srgbClr val="FF3300"/>
                </a:solidFill>
              </a:rPr>
              <a:t>vệ</a:t>
            </a:r>
            <a:r>
              <a:rPr lang="en-US" sz="3200" b="1" dirty="0">
                <a:solidFill>
                  <a:srgbClr val="FF3300"/>
                </a:solidFill>
              </a:rPr>
              <a:t> </a:t>
            </a:r>
            <a:r>
              <a:rPr lang="en-US" sz="3200" b="1" dirty="0" err="1">
                <a:solidFill>
                  <a:srgbClr val="FF3300"/>
                </a:solidFill>
              </a:rPr>
              <a:t>sinh</a:t>
            </a:r>
            <a:r>
              <a:rPr lang="en-US" sz="3200" b="1" dirty="0">
                <a:solidFill>
                  <a:srgbClr val="FF3300"/>
                </a:solidFill>
              </a:rPr>
              <a:t> an </a:t>
            </a:r>
            <a:r>
              <a:rPr lang="en-US" sz="3200" b="1" dirty="0" err="1">
                <a:solidFill>
                  <a:srgbClr val="FF3300"/>
                </a:solidFill>
              </a:rPr>
              <a:t>toàn</a:t>
            </a:r>
            <a:r>
              <a:rPr lang="en-US" sz="3200" b="1" dirty="0">
                <a:solidFill>
                  <a:srgbClr val="FF3300"/>
                </a:solidFill>
              </a:rPr>
              <a:t> </a:t>
            </a:r>
            <a:r>
              <a:rPr lang="en-US" sz="3200" b="1" dirty="0" err="1">
                <a:solidFill>
                  <a:srgbClr val="FF3300"/>
                </a:solidFill>
              </a:rPr>
              <a:t>thực</a:t>
            </a:r>
            <a:r>
              <a:rPr lang="en-US" sz="3200" b="1" dirty="0">
                <a:solidFill>
                  <a:srgbClr val="FF3300"/>
                </a:solidFill>
              </a:rPr>
              <a:t> </a:t>
            </a:r>
            <a:r>
              <a:rPr lang="en-US" sz="3200" b="1" dirty="0" err="1">
                <a:solidFill>
                  <a:srgbClr val="FF3300"/>
                </a:solidFill>
              </a:rPr>
              <a:t>phẩm</a:t>
            </a:r>
            <a:r>
              <a:rPr lang="en-US" sz="3200" b="1" dirty="0">
                <a:solidFill>
                  <a:srgbClr val="FF3300"/>
                </a:solidFill>
              </a:rPr>
              <a:t> </a:t>
            </a:r>
            <a:r>
              <a:rPr lang="en-US" sz="3200" b="1" dirty="0" err="1">
                <a:solidFill>
                  <a:srgbClr val="FF3300"/>
                </a:solidFill>
              </a:rPr>
              <a:t>cần</a:t>
            </a:r>
            <a:r>
              <a:rPr lang="en-US" sz="3200" b="1" dirty="0">
                <a:solidFill>
                  <a:srgbClr val="FF0000"/>
                </a:solidFill>
              </a:rPr>
              <a:t>: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sz="2800" b="1" dirty="0">
                <a:solidFill>
                  <a:schemeClr val="bg2"/>
                </a:solidFill>
              </a:rPr>
              <a:t> </a:t>
            </a:r>
            <a:r>
              <a:rPr lang="en-US" sz="2800" b="1" dirty="0" err="1">
                <a:solidFill>
                  <a:schemeClr val="bg2"/>
                </a:solidFill>
              </a:rPr>
              <a:t>Chọn</a:t>
            </a:r>
            <a:r>
              <a:rPr lang="en-US" sz="2800" b="1" dirty="0">
                <a:solidFill>
                  <a:schemeClr val="bg2"/>
                </a:solidFill>
              </a:rPr>
              <a:t> </a:t>
            </a:r>
            <a:r>
              <a:rPr lang="en-US" sz="2800" b="1" dirty="0" err="1">
                <a:solidFill>
                  <a:schemeClr val="bg2"/>
                </a:solidFill>
              </a:rPr>
              <a:t>thức</a:t>
            </a:r>
            <a:r>
              <a:rPr lang="en-US" sz="2800" b="1" dirty="0">
                <a:solidFill>
                  <a:schemeClr val="bg2"/>
                </a:solidFill>
              </a:rPr>
              <a:t> </a:t>
            </a:r>
            <a:r>
              <a:rPr lang="en-US" sz="2800" b="1" dirty="0" err="1">
                <a:solidFill>
                  <a:schemeClr val="bg2"/>
                </a:solidFill>
              </a:rPr>
              <a:t>ăn</a:t>
            </a:r>
            <a:r>
              <a:rPr lang="en-US" sz="2800" b="1" dirty="0">
                <a:solidFill>
                  <a:schemeClr val="bg2"/>
                </a:solidFill>
              </a:rPr>
              <a:t> </a:t>
            </a:r>
            <a:r>
              <a:rPr lang="en-US" sz="2800" b="1" dirty="0" err="1">
                <a:solidFill>
                  <a:schemeClr val="bg2"/>
                </a:solidFill>
              </a:rPr>
              <a:t>tươi</a:t>
            </a:r>
            <a:r>
              <a:rPr lang="en-US" sz="2800" b="1" dirty="0">
                <a:solidFill>
                  <a:schemeClr val="bg2"/>
                </a:solidFill>
              </a:rPr>
              <a:t> </a:t>
            </a:r>
            <a:r>
              <a:rPr lang="en-US" sz="2800" b="1" dirty="0" err="1">
                <a:solidFill>
                  <a:schemeClr val="bg2"/>
                </a:solidFill>
              </a:rPr>
              <a:t>sạch,có</a:t>
            </a:r>
            <a:r>
              <a:rPr lang="en-US" sz="2800" b="1" dirty="0">
                <a:solidFill>
                  <a:schemeClr val="bg2"/>
                </a:solidFill>
              </a:rPr>
              <a:t> </a:t>
            </a:r>
            <a:r>
              <a:rPr lang="en-US" sz="2800" b="1" dirty="0" err="1">
                <a:solidFill>
                  <a:schemeClr val="bg2"/>
                </a:solidFill>
              </a:rPr>
              <a:t>giá</a:t>
            </a:r>
            <a:r>
              <a:rPr lang="en-US" sz="2800" b="1" dirty="0">
                <a:solidFill>
                  <a:schemeClr val="bg2"/>
                </a:solidFill>
              </a:rPr>
              <a:t> </a:t>
            </a:r>
            <a:r>
              <a:rPr lang="en-US" sz="2800" b="1" dirty="0" err="1">
                <a:solidFill>
                  <a:schemeClr val="bg2"/>
                </a:solidFill>
              </a:rPr>
              <a:t>trị</a:t>
            </a:r>
            <a:r>
              <a:rPr lang="en-US" sz="2800" b="1" dirty="0">
                <a:solidFill>
                  <a:schemeClr val="bg2"/>
                </a:solidFill>
              </a:rPr>
              <a:t> </a:t>
            </a:r>
            <a:r>
              <a:rPr lang="en-US" sz="2800" b="1" dirty="0" err="1">
                <a:solidFill>
                  <a:schemeClr val="bg2"/>
                </a:solidFill>
              </a:rPr>
              <a:t>dinh</a:t>
            </a:r>
            <a:r>
              <a:rPr lang="en-US" sz="2800" b="1" dirty="0">
                <a:solidFill>
                  <a:schemeClr val="bg2"/>
                </a:solidFill>
              </a:rPr>
              <a:t> </a:t>
            </a:r>
            <a:r>
              <a:rPr lang="en-US" sz="2800" b="1" dirty="0" err="1">
                <a:solidFill>
                  <a:schemeClr val="bg2"/>
                </a:solidFill>
              </a:rPr>
              <a:t>dưỡng</a:t>
            </a:r>
            <a:r>
              <a:rPr lang="en-US" sz="2800" b="1" dirty="0">
                <a:solidFill>
                  <a:schemeClr val="bg2"/>
                </a:solidFill>
              </a:rPr>
              <a:t>, </a:t>
            </a:r>
            <a:r>
              <a:rPr lang="en-US" sz="2800" b="1" dirty="0" err="1">
                <a:solidFill>
                  <a:schemeClr val="bg2"/>
                </a:solidFill>
              </a:rPr>
              <a:t>không</a:t>
            </a:r>
            <a:r>
              <a:rPr lang="en-US" sz="2800" b="1" dirty="0">
                <a:solidFill>
                  <a:schemeClr val="bg2"/>
                </a:solidFill>
              </a:rPr>
              <a:t> </a:t>
            </a:r>
            <a:r>
              <a:rPr lang="en-US" sz="2800" b="1" dirty="0" err="1">
                <a:solidFill>
                  <a:schemeClr val="bg2"/>
                </a:solidFill>
              </a:rPr>
              <a:t>có</a:t>
            </a:r>
            <a:r>
              <a:rPr lang="en-US" sz="2800" b="1" dirty="0">
                <a:solidFill>
                  <a:schemeClr val="bg2"/>
                </a:solidFill>
              </a:rPr>
              <a:t> </a:t>
            </a:r>
            <a:r>
              <a:rPr lang="en-US" sz="2800" b="1" dirty="0" err="1">
                <a:solidFill>
                  <a:schemeClr val="bg2"/>
                </a:solidFill>
              </a:rPr>
              <a:t>màu</a:t>
            </a:r>
            <a:r>
              <a:rPr lang="en-US" sz="2800" b="1" dirty="0">
                <a:solidFill>
                  <a:schemeClr val="bg2"/>
                </a:solidFill>
              </a:rPr>
              <a:t> </a:t>
            </a:r>
            <a:r>
              <a:rPr lang="en-US" sz="2800" b="1" dirty="0" err="1">
                <a:solidFill>
                  <a:schemeClr val="bg2"/>
                </a:solidFill>
              </a:rPr>
              <a:t>sắc</a:t>
            </a:r>
            <a:r>
              <a:rPr lang="en-US" sz="2800" b="1" dirty="0">
                <a:solidFill>
                  <a:schemeClr val="bg2"/>
                </a:solidFill>
              </a:rPr>
              <a:t> </a:t>
            </a:r>
            <a:r>
              <a:rPr lang="en-US" sz="2800" b="1" dirty="0" err="1">
                <a:solidFill>
                  <a:schemeClr val="bg2"/>
                </a:solidFill>
              </a:rPr>
              <a:t>và</a:t>
            </a:r>
            <a:r>
              <a:rPr lang="en-US" sz="2800" b="1" dirty="0">
                <a:solidFill>
                  <a:schemeClr val="bg2"/>
                </a:solidFill>
              </a:rPr>
              <a:t> </a:t>
            </a:r>
            <a:r>
              <a:rPr lang="en-US" sz="2800" b="1" dirty="0" err="1">
                <a:solidFill>
                  <a:schemeClr val="bg2"/>
                </a:solidFill>
              </a:rPr>
              <a:t>mùi</a:t>
            </a:r>
            <a:r>
              <a:rPr lang="en-US" sz="2800" b="1" dirty="0">
                <a:solidFill>
                  <a:schemeClr val="bg2"/>
                </a:solidFill>
              </a:rPr>
              <a:t> </a:t>
            </a:r>
            <a:r>
              <a:rPr lang="en-US" sz="2800" b="1" dirty="0" err="1">
                <a:solidFill>
                  <a:schemeClr val="bg2"/>
                </a:solidFill>
              </a:rPr>
              <a:t>vị</a:t>
            </a:r>
            <a:r>
              <a:rPr lang="en-US" sz="2800" b="1" dirty="0">
                <a:solidFill>
                  <a:schemeClr val="bg2"/>
                </a:solidFill>
              </a:rPr>
              <a:t> </a:t>
            </a:r>
            <a:r>
              <a:rPr lang="en-US" sz="2800" b="1" dirty="0" err="1">
                <a:solidFill>
                  <a:schemeClr val="bg2"/>
                </a:solidFill>
              </a:rPr>
              <a:t>lạ</a:t>
            </a:r>
            <a:r>
              <a:rPr lang="en-US" sz="2800" b="1" dirty="0">
                <a:solidFill>
                  <a:schemeClr val="bg2"/>
                </a:solidFill>
              </a:rPr>
              <a:t>.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sz="2800" b="1" dirty="0">
                <a:solidFill>
                  <a:schemeClr val="bg2"/>
                </a:solidFill>
              </a:rPr>
              <a:t> </a:t>
            </a:r>
            <a:r>
              <a:rPr lang="en-US" sz="2800" b="1" dirty="0" err="1">
                <a:solidFill>
                  <a:schemeClr val="bg2"/>
                </a:solidFill>
              </a:rPr>
              <a:t>Dùng</a:t>
            </a:r>
            <a:r>
              <a:rPr lang="en-US" sz="2800" b="1" dirty="0">
                <a:solidFill>
                  <a:schemeClr val="bg2"/>
                </a:solidFill>
              </a:rPr>
              <a:t> </a:t>
            </a:r>
            <a:r>
              <a:rPr lang="en-US" sz="2800" b="1" dirty="0" err="1">
                <a:solidFill>
                  <a:schemeClr val="bg2"/>
                </a:solidFill>
              </a:rPr>
              <a:t>nước</a:t>
            </a:r>
            <a:r>
              <a:rPr lang="en-US" sz="2800" b="1" dirty="0">
                <a:solidFill>
                  <a:schemeClr val="bg2"/>
                </a:solidFill>
              </a:rPr>
              <a:t> </a:t>
            </a:r>
            <a:r>
              <a:rPr lang="en-US" sz="2800" b="1" dirty="0" err="1">
                <a:solidFill>
                  <a:schemeClr val="bg2"/>
                </a:solidFill>
              </a:rPr>
              <a:t>sạch</a:t>
            </a:r>
            <a:r>
              <a:rPr lang="en-US" sz="2800" b="1" dirty="0">
                <a:solidFill>
                  <a:schemeClr val="bg2"/>
                </a:solidFill>
              </a:rPr>
              <a:t> </a:t>
            </a:r>
            <a:r>
              <a:rPr lang="en-US" sz="2800" b="1" dirty="0" err="1">
                <a:solidFill>
                  <a:schemeClr val="bg2"/>
                </a:solidFill>
              </a:rPr>
              <a:t>để</a:t>
            </a:r>
            <a:r>
              <a:rPr lang="en-US" sz="2800" b="1" dirty="0">
                <a:solidFill>
                  <a:schemeClr val="bg2"/>
                </a:solidFill>
              </a:rPr>
              <a:t> </a:t>
            </a:r>
            <a:r>
              <a:rPr lang="en-US" sz="2800" b="1" dirty="0" err="1">
                <a:solidFill>
                  <a:schemeClr val="bg2"/>
                </a:solidFill>
              </a:rPr>
              <a:t>rửa</a:t>
            </a:r>
            <a:r>
              <a:rPr lang="en-US" sz="2800" b="1" dirty="0">
                <a:solidFill>
                  <a:schemeClr val="bg2"/>
                </a:solidFill>
              </a:rPr>
              <a:t> </a:t>
            </a:r>
            <a:r>
              <a:rPr lang="en-US" sz="2800" b="1" dirty="0" err="1">
                <a:solidFill>
                  <a:schemeClr val="bg2"/>
                </a:solidFill>
              </a:rPr>
              <a:t>thực</a:t>
            </a:r>
            <a:r>
              <a:rPr lang="en-US" sz="2800" b="1" dirty="0">
                <a:solidFill>
                  <a:schemeClr val="bg2"/>
                </a:solidFill>
              </a:rPr>
              <a:t> </a:t>
            </a:r>
            <a:r>
              <a:rPr lang="en-US" sz="2800" b="1" dirty="0" err="1">
                <a:solidFill>
                  <a:schemeClr val="bg2"/>
                </a:solidFill>
              </a:rPr>
              <a:t>phẩm</a:t>
            </a:r>
            <a:r>
              <a:rPr lang="en-US" sz="2800" b="1" dirty="0">
                <a:solidFill>
                  <a:schemeClr val="bg2"/>
                </a:solidFill>
              </a:rPr>
              <a:t>, </a:t>
            </a:r>
            <a:r>
              <a:rPr lang="en-US" sz="2800" b="1" dirty="0" err="1">
                <a:solidFill>
                  <a:schemeClr val="bg2"/>
                </a:solidFill>
              </a:rPr>
              <a:t>dụng</a:t>
            </a:r>
            <a:r>
              <a:rPr lang="en-US" sz="2800" b="1" dirty="0">
                <a:solidFill>
                  <a:schemeClr val="bg2"/>
                </a:solidFill>
              </a:rPr>
              <a:t> </a:t>
            </a:r>
            <a:r>
              <a:rPr lang="en-US" sz="2800" b="1" dirty="0" err="1">
                <a:solidFill>
                  <a:schemeClr val="bg2"/>
                </a:solidFill>
              </a:rPr>
              <a:t>cụ</a:t>
            </a:r>
            <a:r>
              <a:rPr lang="en-US" sz="2800" b="1" dirty="0">
                <a:solidFill>
                  <a:schemeClr val="bg2"/>
                </a:solidFill>
              </a:rPr>
              <a:t> </a:t>
            </a:r>
            <a:r>
              <a:rPr lang="en-US" sz="2800" b="1" dirty="0" err="1">
                <a:solidFill>
                  <a:schemeClr val="bg2"/>
                </a:solidFill>
              </a:rPr>
              <a:t>và</a:t>
            </a:r>
            <a:r>
              <a:rPr lang="en-US" sz="2800" b="1" dirty="0">
                <a:solidFill>
                  <a:schemeClr val="bg2"/>
                </a:solidFill>
              </a:rPr>
              <a:t> </a:t>
            </a:r>
            <a:r>
              <a:rPr lang="en-US" sz="2800" b="1" dirty="0" err="1">
                <a:solidFill>
                  <a:schemeClr val="bg2"/>
                </a:solidFill>
              </a:rPr>
              <a:t>để</a:t>
            </a:r>
            <a:r>
              <a:rPr lang="en-US" sz="2800" b="1" dirty="0">
                <a:solidFill>
                  <a:schemeClr val="bg2"/>
                </a:solidFill>
              </a:rPr>
              <a:t> </a:t>
            </a:r>
            <a:r>
              <a:rPr lang="en-US" sz="2800" b="1" dirty="0" err="1">
                <a:solidFill>
                  <a:schemeClr val="bg2"/>
                </a:solidFill>
              </a:rPr>
              <a:t>nấu</a:t>
            </a:r>
            <a:r>
              <a:rPr lang="en-US" sz="2800" b="1" dirty="0">
                <a:solidFill>
                  <a:schemeClr val="bg2"/>
                </a:solidFill>
              </a:rPr>
              <a:t> </a:t>
            </a:r>
            <a:r>
              <a:rPr lang="en-US" sz="2800" b="1" dirty="0" err="1">
                <a:solidFill>
                  <a:schemeClr val="bg2"/>
                </a:solidFill>
              </a:rPr>
              <a:t>ăn</a:t>
            </a:r>
            <a:r>
              <a:rPr lang="en-US" sz="2800" b="1" dirty="0">
                <a:solidFill>
                  <a:schemeClr val="bg2"/>
                </a:solidFill>
              </a:rPr>
              <a:t>.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sz="2800" b="1" dirty="0" err="1">
                <a:solidFill>
                  <a:schemeClr val="bg2"/>
                </a:solidFill>
              </a:rPr>
              <a:t>Thức</a:t>
            </a:r>
            <a:r>
              <a:rPr lang="en-US" sz="2800" b="1" dirty="0">
                <a:solidFill>
                  <a:schemeClr val="bg2"/>
                </a:solidFill>
              </a:rPr>
              <a:t> </a:t>
            </a:r>
            <a:r>
              <a:rPr lang="en-US" sz="2800" b="1" dirty="0" err="1">
                <a:solidFill>
                  <a:schemeClr val="bg2"/>
                </a:solidFill>
              </a:rPr>
              <a:t>ăn</a:t>
            </a:r>
            <a:r>
              <a:rPr lang="en-US" sz="2800" b="1" dirty="0">
                <a:solidFill>
                  <a:schemeClr val="bg2"/>
                </a:solidFill>
              </a:rPr>
              <a:t> </a:t>
            </a:r>
            <a:r>
              <a:rPr lang="en-US" sz="2800" b="1" dirty="0" err="1">
                <a:solidFill>
                  <a:schemeClr val="bg2"/>
                </a:solidFill>
              </a:rPr>
              <a:t>được</a:t>
            </a:r>
            <a:r>
              <a:rPr lang="en-US" sz="2800" b="1" dirty="0">
                <a:solidFill>
                  <a:schemeClr val="bg2"/>
                </a:solidFill>
              </a:rPr>
              <a:t> </a:t>
            </a:r>
            <a:r>
              <a:rPr lang="en-US" sz="2800" b="1" dirty="0" err="1">
                <a:solidFill>
                  <a:schemeClr val="bg2"/>
                </a:solidFill>
              </a:rPr>
              <a:t>nấu</a:t>
            </a:r>
            <a:r>
              <a:rPr lang="en-US" sz="2800" b="1" dirty="0">
                <a:solidFill>
                  <a:schemeClr val="bg2"/>
                </a:solidFill>
              </a:rPr>
              <a:t> </a:t>
            </a:r>
            <a:r>
              <a:rPr lang="en-US" sz="2800" b="1" dirty="0" err="1">
                <a:solidFill>
                  <a:schemeClr val="bg2"/>
                </a:solidFill>
              </a:rPr>
              <a:t>chín</a:t>
            </a:r>
            <a:r>
              <a:rPr lang="en-US" sz="2800" b="1" dirty="0">
                <a:solidFill>
                  <a:schemeClr val="bg2"/>
                </a:solidFill>
              </a:rPr>
              <a:t>. </a:t>
            </a:r>
            <a:r>
              <a:rPr lang="en-US" sz="2800" b="1" dirty="0" err="1">
                <a:solidFill>
                  <a:schemeClr val="bg2"/>
                </a:solidFill>
              </a:rPr>
              <a:t>Nấu</a:t>
            </a:r>
            <a:r>
              <a:rPr lang="en-US" sz="2800" b="1" dirty="0">
                <a:solidFill>
                  <a:schemeClr val="bg2"/>
                </a:solidFill>
              </a:rPr>
              <a:t> </a:t>
            </a:r>
            <a:r>
              <a:rPr lang="en-US" sz="2800" b="1" dirty="0" err="1">
                <a:solidFill>
                  <a:schemeClr val="bg2"/>
                </a:solidFill>
              </a:rPr>
              <a:t>xong</a:t>
            </a:r>
            <a:r>
              <a:rPr lang="en-US" sz="2800" b="1" dirty="0">
                <a:solidFill>
                  <a:schemeClr val="bg2"/>
                </a:solidFill>
              </a:rPr>
              <a:t> </a:t>
            </a:r>
            <a:r>
              <a:rPr lang="en-US" sz="2800" b="1" dirty="0" err="1">
                <a:solidFill>
                  <a:schemeClr val="bg2"/>
                </a:solidFill>
              </a:rPr>
              <a:t>nên</a:t>
            </a:r>
            <a:r>
              <a:rPr lang="en-US" sz="2800" b="1" dirty="0">
                <a:solidFill>
                  <a:schemeClr val="bg2"/>
                </a:solidFill>
              </a:rPr>
              <a:t> </a:t>
            </a:r>
            <a:r>
              <a:rPr lang="en-US" sz="2800" b="1" dirty="0" err="1">
                <a:solidFill>
                  <a:schemeClr val="bg2"/>
                </a:solidFill>
              </a:rPr>
              <a:t>ăn</a:t>
            </a:r>
            <a:r>
              <a:rPr lang="en-US" sz="2800" b="1" dirty="0">
                <a:solidFill>
                  <a:schemeClr val="bg2"/>
                </a:solidFill>
              </a:rPr>
              <a:t> </a:t>
            </a:r>
            <a:r>
              <a:rPr lang="en-US" sz="2800" b="1" dirty="0" err="1">
                <a:solidFill>
                  <a:schemeClr val="bg2"/>
                </a:solidFill>
              </a:rPr>
              <a:t>ngay</a:t>
            </a:r>
            <a:r>
              <a:rPr lang="en-US" sz="2800" b="1" dirty="0">
                <a:solidFill>
                  <a:schemeClr val="bg2"/>
                </a:solidFill>
              </a:rPr>
              <a:t>.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sz="2800" b="1" dirty="0">
                <a:solidFill>
                  <a:schemeClr val="bg2"/>
                </a:solidFill>
              </a:rPr>
              <a:t> </a:t>
            </a:r>
            <a:r>
              <a:rPr lang="en-US" sz="2800" b="1" dirty="0" err="1">
                <a:solidFill>
                  <a:schemeClr val="bg2"/>
                </a:solidFill>
              </a:rPr>
              <a:t>Thức</a:t>
            </a:r>
            <a:r>
              <a:rPr lang="en-US" sz="2800" b="1" dirty="0">
                <a:solidFill>
                  <a:schemeClr val="bg2"/>
                </a:solidFill>
              </a:rPr>
              <a:t> </a:t>
            </a:r>
            <a:r>
              <a:rPr lang="en-US" sz="2800" b="1" dirty="0" err="1">
                <a:solidFill>
                  <a:schemeClr val="bg2"/>
                </a:solidFill>
              </a:rPr>
              <a:t>ăn</a:t>
            </a:r>
            <a:r>
              <a:rPr lang="en-US" sz="2800" b="1" dirty="0">
                <a:solidFill>
                  <a:schemeClr val="bg2"/>
                </a:solidFill>
              </a:rPr>
              <a:t> </a:t>
            </a:r>
            <a:r>
              <a:rPr lang="en-US" sz="2800" b="1" dirty="0" err="1">
                <a:solidFill>
                  <a:schemeClr val="bg2"/>
                </a:solidFill>
              </a:rPr>
              <a:t>chưa</a:t>
            </a:r>
            <a:r>
              <a:rPr lang="en-US" sz="2800" b="1" dirty="0">
                <a:solidFill>
                  <a:schemeClr val="bg2"/>
                </a:solidFill>
              </a:rPr>
              <a:t> </a:t>
            </a:r>
            <a:r>
              <a:rPr lang="en-US" sz="2800" b="1" dirty="0" err="1">
                <a:solidFill>
                  <a:schemeClr val="bg2"/>
                </a:solidFill>
              </a:rPr>
              <a:t>dùng</a:t>
            </a:r>
            <a:r>
              <a:rPr lang="en-US" sz="2800" b="1" dirty="0">
                <a:solidFill>
                  <a:schemeClr val="bg2"/>
                </a:solidFill>
              </a:rPr>
              <a:t> </a:t>
            </a:r>
            <a:r>
              <a:rPr lang="en-US" sz="2800" b="1" dirty="0" err="1">
                <a:solidFill>
                  <a:schemeClr val="bg2"/>
                </a:solidFill>
              </a:rPr>
              <a:t>hết</a:t>
            </a:r>
            <a:r>
              <a:rPr lang="en-US" sz="2800" b="1" dirty="0">
                <a:solidFill>
                  <a:schemeClr val="bg2"/>
                </a:solidFill>
              </a:rPr>
              <a:t> </a:t>
            </a:r>
            <a:r>
              <a:rPr lang="en-US" sz="2800" b="1" dirty="0" err="1">
                <a:solidFill>
                  <a:schemeClr val="bg2"/>
                </a:solidFill>
              </a:rPr>
              <a:t>phải</a:t>
            </a:r>
            <a:r>
              <a:rPr lang="en-US" sz="2800" b="1" dirty="0">
                <a:solidFill>
                  <a:schemeClr val="bg2"/>
                </a:solidFill>
              </a:rPr>
              <a:t> </a:t>
            </a:r>
            <a:r>
              <a:rPr lang="en-US" sz="2800" b="1" dirty="0" err="1">
                <a:solidFill>
                  <a:schemeClr val="bg2"/>
                </a:solidFill>
              </a:rPr>
              <a:t>bảo</a:t>
            </a:r>
            <a:r>
              <a:rPr lang="en-US" sz="2800" b="1" dirty="0">
                <a:solidFill>
                  <a:schemeClr val="bg2"/>
                </a:solidFill>
              </a:rPr>
              <a:t> </a:t>
            </a:r>
            <a:r>
              <a:rPr lang="en-US" sz="2800" b="1" dirty="0" err="1">
                <a:solidFill>
                  <a:schemeClr val="bg2"/>
                </a:solidFill>
              </a:rPr>
              <a:t>quản</a:t>
            </a:r>
            <a:r>
              <a:rPr lang="en-US" sz="2800" b="1" dirty="0">
                <a:solidFill>
                  <a:schemeClr val="bg2"/>
                </a:solidFill>
              </a:rPr>
              <a:t> </a:t>
            </a:r>
            <a:r>
              <a:rPr lang="en-US" sz="2800" b="1" dirty="0" err="1">
                <a:solidFill>
                  <a:schemeClr val="bg2"/>
                </a:solidFill>
              </a:rPr>
              <a:t>đúng</a:t>
            </a:r>
            <a:r>
              <a:rPr lang="en-US" sz="2800" b="1" dirty="0">
                <a:solidFill>
                  <a:schemeClr val="bg2"/>
                </a:solidFill>
              </a:rPr>
              <a:t> </a:t>
            </a:r>
            <a:r>
              <a:rPr lang="en-US" sz="2800" b="1" dirty="0" err="1">
                <a:solidFill>
                  <a:schemeClr val="bg2"/>
                </a:solidFill>
              </a:rPr>
              <a:t>cách</a:t>
            </a:r>
            <a:r>
              <a:rPr lang="en-US" sz="2800" b="1" dirty="0">
                <a:solidFill>
                  <a:srgbClr val="6600FF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85800" y="3505200"/>
            <a:ext cx="1981200" cy="1524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42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1447800" y="1349838"/>
            <a:ext cx="6781800" cy="9683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1" dirty="0">
                <a:solidFill>
                  <a:schemeClr val="bg2"/>
                </a:solidFill>
                <a:effectLst/>
              </a:rPr>
              <a:t>1. </a:t>
            </a:r>
            <a:r>
              <a:rPr lang="en-US" b="1" dirty="0" err="1">
                <a:solidFill>
                  <a:schemeClr val="bg2"/>
                </a:solidFill>
                <a:effectLst/>
              </a:rPr>
              <a:t>Vì</a:t>
            </a:r>
            <a:r>
              <a:rPr lang="en-US" b="1" dirty="0">
                <a:solidFill>
                  <a:schemeClr val="bg2"/>
                </a:solidFill>
                <a:effectLst/>
              </a:rPr>
              <a:t> </a:t>
            </a:r>
            <a:r>
              <a:rPr lang="en-US" b="1" dirty="0" err="1">
                <a:solidFill>
                  <a:schemeClr val="bg2"/>
                </a:solidFill>
                <a:effectLst/>
              </a:rPr>
              <a:t>sao</a:t>
            </a:r>
            <a:r>
              <a:rPr lang="en-US" b="1" dirty="0">
                <a:solidFill>
                  <a:schemeClr val="bg2"/>
                </a:solidFill>
                <a:effectLst/>
              </a:rPr>
              <a:t> </a:t>
            </a:r>
            <a:r>
              <a:rPr lang="en-US" b="1" dirty="0" err="1">
                <a:solidFill>
                  <a:schemeClr val="bg2"/>
                </a:solidFill>
                <a:effectLst/>
              </a:rPr>
              <a:t>cần</a:t>
            </a:r>
            <a:r>
              <a:rPr lang="en-US" b="1" dirty="0">
                <a:solidFill>
                  <a:schemeClr val="bg2"/>
                </a:solidFill>
                <a:effectLst/>
              </a:rPr>
              <a:t> </a:t>
            </a:r>
            <a:r>
              <a:rPr lang="en-US" b="1" dirty="0" err="1">
                <a:solidFill>
                  <a:schemeClr val="bg2"/>
                </a:solidFill>
                <a:effectLst/>
              </a:rPr>
              <a:t>ăn</a:t>
            </a:r>
            <a:r>
              <a:rPr lang="en-US" b="1" dirty="0">
                <a:solidFill>
                  <a:schemeClr val="bg2"/>
                </a:solidFill>
                <a:effectLst/>
              </a:rPr>
              <a:t> </a:t>
            </a:r>
            <a:r>
              <a:rPr lang="en-US" b="1" dirty="0" err="1">
                <a:solidFill>
                  <a:schemeClr val="bg2"/>
                </a:solidFill>
                <a:effectLst/>
              </a:rPr>
              <a:t>nhiều</a:t>
            </a:r>
            <a:r>
              <a:rPr lang="en-US" b="1" dirty="0">
                <a:solidFill>
                  <a:schemeClr val="bg2"/>
                </a:solidFill>
                <a:effectLst/>
              </a:rPr>
              <a:t> </a:t>
            </a:r>
            <a:r>
              <a:rPr lang="en-US" b="1" dirty="0" err="1">
                <a:solidFill>
                  <a:schemeClr val="bg2"/>
                </a:solidFill>
                <a:effectLst/>
              </a:rPr>
              <a:t>rau</a:t>
            </a:r>
            <a:r>
              <a:rPr lang="en-US" b="1" dirty="0">
                <a:solidFill>
                  <a:schemeClr val="bg2"/>
                </a:solidFill>
                <a:effectLst/>
              </a:rPr>
              <a:t> </a:t>
            </a:r>
            <a:r>
              <a:rPr lang="en-US" b="1" dirty="0" err="1">
                <a:solidFill>
                  <a:schemeClr val="bg2"/>
                </a:solidFill>
                <a:effectLst/>
              </a:rPr>
              <a:t>và</a:t>
            </a:r>
            <a:r>
              <a:rPr lang="en-US" b="1" dirty="0">
                <a:solidFill>
                  <a:schemeClr val="bg2"/>
                </a:solidFill>
                <a:effectLst/>
              </a:rPr>
              <a:t> </a:t>
            </a:r>
            <a:r>
              <a:rPr lang="en-US" b="1" dirty="0" err="1">
                <a:solidFill>
                  <a:schemeClr val="bg2"/>
                </a:solidFill>
                <a:effectLst/>
              </a:rPr>
              <a:t>quả</a:t>
            </a:r>
            <a:r>
              <a:rPr lang="en-US" b="1" dirty="0">
                <a:solidFill>
                  <a:schemeClr val="bg2"/>
                </a:solidFill>
                <a:effectLst/>
              </a:rPr>
              <a:t> </a:t>
            </a:r>
            <a:r>
              <a:rPr lang="en-US" b="1" dirty="0" err="1">
                <a:solidFill>
                  <a:schemeClr val="bg2"/>
                </a:solidFill>
                <a:effectLst/>
              </a:rPr>
              <a:t>chín</a:t>
            </a:r>
            <a:r>
              <a:rPr lang="en-US" b="1" dirty="0">
                <a:solidFill>
                  <a:schemeClr val="bg2"/>
                </a:solidFill>
                <a:effectLst/>
              </a:rPr>
              <a:t> </a:t>
            </a:r>
            <a:r>
              <a:rPr lang="en-US" b="1" dirty="0" err="1">
                <a:solidFill>
                  <a:schemeClr val="bg2"/>
                </a:solidFill>
                <a:effectLst/>
              </a:rPr>
              <a:t>hàng</a:t>
            </a:r>
            <a:r>
              <a:rPr lang="en-US" b="1" dirty="0">
                <a:solidFill>
                  <a:schemeClr val="bg2"/>
                </a:solidFill>
                <a:effectLst/>
              </a:rPr>
              <a:t>  </a:t>
            </a:r>
            <a:r>
              <a:rPr lang="en-US" b="1" dirty="0" err="1">
                <a:solidFill>
                  <a:schemeClr val="bg2"/>
                </a:solidFill>
                <a:effectLst/>
              </a:rPr>
              <a:t>ngày</a:t>
            </a:r>
            <a:r>
              <a:rPr lang="en-US" b="1" dirty="0">
                <a:solidFill>
                  <a:schemeClr val="bg2"/>
                </a:solidFill>
                <a:effectLst/>
              </a:rPr>
              <a:t>?.</a:t>
            </a:r>
          </a:p>
        </p:txBody>
      </p:sp>
      <p:sp>
        <p:nvSpPr>
          <p:cNvPr id="103430" name="Text Box 6"/>
          <p:cNvSpPr txBox="1">
            <a:spLocks noChangeArrowheads="1"/>
          </p:cNvSpPr>
          <p:nvPr/>
        </p:nvSpPr>
        <p:spPr bwMode="auto">
          <a:xfrm>
            <a:off x="1055898" y="2700128"/>
            <a:ext cx="6595237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chemeClr val="bg2"/>
                </a:solidFill>
              </a:rPr>
              <a:t>2. </a:t>
            </a:r>
            <a:r>
              <a:rPr lang="en-US" sz="3200" b="1" dirty="0" err="1">
                <a:solidFill>
                  <a:schemeClr val="bg2"/>
                </a:solidFill>
              </a:rPr>
              <a:t>Thế</a:t>
            </a:r>
            <a:r>
              <a:rPr lang="en-US" sz="3200" b="1" dirty="0">
                <a:solidFill>
                  <a:schemeClr val="bg2"/>
                </a:solidFill>
              </a:rPr>
              <a:t> </a:t>
            </a:r>
            <a:r>
              <a:rPr lang="en-US" sz="3200" b="1" dirty="0" err="1">
                <a:solidFill>
                  <a:schemeClr val="bg2"/>
                </a:solidFill>
              </a:rPr>
              <a:t>nào</a:t>
            </a:r>
            <a:r>
              <a:rPr lang="en-US" sz="3200" b="1" dirty="0">
                <a:solidFill>
                  <a:schemeClr val="bg2"/>
                </a:solidFill>
              </a:rPr>
              <a:t> </a:t>
            </a:r>
            <a:r>
              <a:rPr lang="en-US" sz="3200" b="1" dirty="0" err="1">
                <a:solidFill>
                  <a:schemeClr val="bg2"/>
                </a:solidFill>
              </a:rPr>
              <a:t>là</a:t>
            </a:r>
            <a:r>
              <a:rPr lang="en-US" sz="3200" b="1" dirty="0">
                <a:solidFill>
                  <a:schemeClr val="bg2"/>
                </a:solidFill>
              </a:rPr>
              <a:t> </a:t>
            </a:r>
            <a:r>
              <a:rPr lang="en-US" sz="3200" b="1" dirty="0" err="1">
                <a:solidFill>
                  <a:schemeClr val="bg2"/>
                </a:solidFill>
              </a:rPr>
              <a:t>thực</a:t>
            </a:r>
            <a:r>
              <a:rPr lang="en-US" sz="3200" b="1" dirty="0">
                <a:solidFill>
                  <a:schemeClr val="bg2"/>
                </a:solidFill>
              </a:rPr>
              <a:t> </a:t>
            </a:r>
            <a:r>
              <a:rPr lang="en-US" sz="3200" b="1" dirty="0" err="1">
                <a:solidFill>
                  <a:schemeClr val="bg2"/>
                </a:solidFill>
              </a:rPr>
              <a:t>phẩm</a:t>
            </a:r>
            <a:r>
              <a:rPr lang="en-US" sz="3200" b="1" dirty="0">
                <a:solidFill>
                  <a:schemeClr val="bg2"/>
                </a:solidFill>
              </a:rPr>
              <a:t> </a:t>
            </a:r>
            <a:r>
              <a:rPr lang="en-US" sz="3200" b="1" dirty="0" err="1">
                <a:solidFill>
                  <a:schemeClr val="bg2"/>
                </a:solidFill>
              </a:rPr>
              <a:t>sạch</a:t>
            </a:r>
            <a:r>
              <a:rPr lang="en-US" sz="3200" b="1" dirty="0">
                <a:solidFill>
                  <a:schemeClr val="bg2"/>
                </a:solidFill>
              </a:rPr>
              <a:t> </a:t>
            </a:r>
            <a:r>
              <a:rPr lang="en-US" sz="3200" b="1" dirty="0" err="1">
                <a:solidFill>
                  <a:schemeClr val="bg2"/>
                </a:solidFill>
              </a:rPr>
              <a:t>và</a:t>
            </a:r>
            <a:r>
              <a:rPr lang="en-US" sz="3200" b="1" dirty="0">
                <a:solidFill>
                  <a:schemeClr val="bg2"/>
                </a:solidFill>
              </a:rPr>
              <a:t> an </a:t>
            </a:r>
            <a:r>
              <a:rPr lang="en-US" sz="3200" b="1" dirty="0" err="1">
                <a:solidFill>
                  <a:schemeClr val="bg2"/>
                </a:solidFill>
              </a:rPr>
              <a:t>toàn</a:t>
            </a:r>
            <a:r>
              <a:rPr lang="en-US" sz="3200" b="1" dirty="0">
                <a:solidFill>
                  <a:schemeClr val="bg2"/>
                </a:solidFill>
              </a:rPr>
              <a:t>?</a:t>
            </a:r>
          </a:p>
        </p:txBody>
      </p:sp>
      <p:sp>
        <p:nvSpPr>
          <p:cNvPr id="103432" name="Text Box 8"/>
          <p:cNvSpPr txBox="1">
            <a:spLocks noChangeArrowheads="1"/>
          </p:cNvSpPr>
          <p:nvPr/>
        </p:nvSpPr>
        <p:spPr bwMode="auto">
          <a:xfrm>
            <a:off x="533400" y="3962400"/>
            <a:ext cx="6595237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2"/>
                </a:solidFill>
              </a:rPr>
              <a:t>3. </a:t>
            </a:r>
            <a:r>
              <a:rPr lang="en-US" sz="3200" b="1" dirty="0" err="1">
                <a:solidFill>
                  <a:schemeClr val="bg2"/>
                </a:solidFill>
              </a:rPr>
              <a:t>Làm</a:t>
            </a:r>
            <a:r>
              <a:rPr lang="en-US" sz="3200" b="1" dirty="0">
                <a:solidFill>
                  <a:schemeClr val="bg2"/>
                </a:solidFill>
              </a:rPr>
              <a:t> </a:t>
            </a:r>
            <a:r>
              <a:rPr lang="en-US" sz="3200" b="1" dirty="0" err="1">
                <a:solidFill>
                  <a:schemeClr val="bg2"/>
                </a:solidFill>
              </a:rPr>
              <a:t>thế</a:t>
            </a:r>
            <a:r>
              <a:rPr lang="en-US" sz="3200" b="1" dirty="0">
                <a:solidFill>
                  <a:schemeClr val="bg2"/>
                </a:solidFill>
              </a:rPr>
              <a:t> </a:t>
            </a:r>
            <a:r>
              <a:rPr lang="en-US" sz="3200" b="1" dirty="0" err="1">
                <a:solidFill>
                  <a:schemeClr val="bg2"/>
                </a:solidFill>
              </a:rPr>
              <a:t>nào</a:t>
            </a:r>
            <a:r>
              <a:rPr lang="en-US" sz="3200" b="1" dirty="0">
                <a:solidFill>
                  <a:schemeClr val="bg2"/>
                </a:solidFill>
              </a:rPr>
              <a:t> </a:t>
            </a:r>
            <a:r>
              <a:rPr lang="en-US" sz="3200" b="1" dirty="0" err="1">
                <a:solidFill>
                  <a:schemeClr val="bg2"/>
                </a:solidFill>
              </a:rPr>
              <a:t>để</a:t>
            </a:r>
            <a:r>
              <a:rPr lang="en-US" sz="3200" b="1" dirty="0">
                <a:solidFill>
                  <a:schemeClr val="bg2"/>
                </a:solidFill>
              </a:rPr>
              <a:t> </a:t>
            </a:r>
            <a:r>
              <a:rPr lang="en-US" sz="3200" b="1" dirty="0" err="1">
                <a:solidFill>
                  <a:schemeClr val="bg2"/>
                </a:solidFill>
              </a:rPr>
              <a:t>thực</a:t>
            </a:r>
            <a:r>
              <a:rPr lang="en-US" sz="3200" b="1" dirty="0">
                <a:solidFill>
                  <a:schemeClr val="bg2"/>
                </a:solidFill>
              </a:rPr>
              <a:t> </a:t>
            </a:r>
            <a:r>
              <a:rPr lang="en-US" sz="3200" b="1" dirty="0" err="1">
                <a:solidFill>
                  <a:schemeClr val="bg2"/>
                </a:solidFill>
              </a:rPr>
              <a:t>hiện</a:t>
            </a:r>
            <a:r>
              <a:rPr lang="en-US" sz="3200" b="1" dirty="0">
                <a:solidFill>
                  <a:schemeClr val="bg2"/>
                </a:solidFill>
              </a:rPr>
              <a:t> </a:t>
            </a:r>
            <a:r>
              <a:rPr lang="en-US" sz="3200" b="1" dirty="0" err="1">
                <a:solidFill>
                  <a:schemeClr val="bg2"/>
                </a:solidFill>
              </a:rPr>
              <a:t>vệ</a:t>
            </a:r>
            <a:r>
              <a:rPr lang="en-US" sz="3200" b="1" dirty="0">
                <a:solidFill>
                  <a:schemeClr val="bg2"/>
                </a:solidFill>
              </a:rPr>
              <a:t> </a:t>
            </a:r>
            <a:r>
              <a:rPr lang="en-US" sz="3200" b="1" dirty="0" err="1">
                <a:solidFill>
                  <a:schemeClr val="bg2"/>
                </a:solidFill>
              </a:rPr>
              <a:t>sinh</a:t>
            </a:r>
            <a:r>
              <a:rPr lang="en-US" sz="3200" b="1" dirty="0">
                <a:solidFill>
                  <a:schemeClr val="bg2"/>
                </a:solidFill>
              </a:rPr>
              <a:t> an </a:t>
            </a:r>
            <a:r>
              <a:rPr lang="en-US" sz="3200" b="1" dirty="0" err="1">
                <a:solidFill>
                  <a:schemeClr val="bg2"/>
                </a:solidFill>
              </a:rPr>
              <a:t>toàn</a:t>
            </a:r>
            <a:r>
              <a:rPr lang="en-US" sz="3200" b="1" dirty="0">
                <a:solidFill>
                  <a:schemeClr val="bg2"/>
                </a:solidFill>
              </a:rPr>
              <a:t> </a:t>
            </a:r>
            <a:r>
              <a:rPr lang="en-US" sz="3200" b="1" dirty="0" err="1">
                <a:solidFill>
                  <a:schemeClr val="bg2"/>
                </a:solidFill>
              </a:rPr>
              <a:t>thực</a:t>
            </a:r>
            <a:r>
              <a:rPr lang="en-US" sz="3200" b="1" dirty="0">
                <a:solidFill>
                  <a:schemeClr val="bg2"/>
                </a:solidFill>
              </a:rPr>
              <a:t> </a:t>
            </a:r>
            <a:r>
              <a:rPr lang="en-US" sz="3200" b="1" dirty="0" err="1">
                <a:solidFill>
                  <a:schemeClr val="bg2"/>
                </a:solidFill>
              </a:rPr>
              <a:t>phẩm</a:t>
            </a:r>
            <a:r>
              <a:rPr lang="en-US" sz="3200" b="1" dirty="0">
                <a:solidFill>
                  <a:schemeClr val="bg2"/>
                </a:solidFill>
              </a:rPr>
              <a:t>?</a:t>
            </a:r>
            <a:endParaRPr lang="en-US" sz="320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3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3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0343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7" grpId="0" build="p"/>
      <p:bldP spid="103430" grpId="0"/>
      <p:bldP spid="10343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 rot="20744658">
            <a:off x="1465443" y="2203395"/>
            <a:ext cx="4523600" cy="1946736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228600">
              <a:srgbClr val="CC0000">
                <a:alpha val="40000"/>
              </a:srgbClr>
            </a:glow>
          </a:effectLst>
          <a:scene3d>
            <a:camera prst="perspectiveRelaxedModerately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00" b="1" dirty="0" err="1" smtClean="0">
                <a:solidFill>
                  <a:srgbClr val="CC0000"/>
                </a:solidFill>
              </a:rPr>
              <a:t>Vì</a:t>
            </a:r>
            <a:r>
              <a:rPr lang="en-US" sz="3100" b="1" dirty="0" smtClean="0">
                <a:solidFill>
                  <a:srgbClr val="CC0000"/>
                </a:solidFill>
              </a:rPr>
              <a:t> </a:t>
            </a:r>
            <a:r>
              <a:rPr lang="en-US" sz="3100" b="1" dirty="0" err="1" smtClean="0">
                <a:solidFill>
                  <a:srgbClr val="CC0000"/>
                </a:solidFill>
              </a:rPr>
              <a:t>sao</a:t>
            </a:r>
            <a:r>
              <a:rPr lang="en-US" sz="3100" b="1" dirty="0" smtClean="0">
                <a:solidFill>
                  <a:srgbClr val="CC0000"/>
                </a:solidFill>
              </a:rPr>
              <a:t> </a:t>
            </a:r>
            <a:r>
              <a:rPr lang="en-US" sz="3100" b="1" dirty="0" err="1" smtClean="0">
                <a:solidFill>
                  <a:srgbClr val="CC0000"/>
                </a:solidFill>
              </a:rPr>
              <a:t>chúng</a:t>
            </a:r>
            <a:r>
              <a:rPr lang="en-US" sz="3100" b="1" dirty="0" smtClean="0">
                <a:solidFill>
                  <a:srgbClr val="CC0000"/>
                </a:solidFill>
              </a:rPr>
              <a:t> </a:t>
            </a:r>
            <a:r>
              <a:rPr lang="en-US" sz="3100" b="1" dirty="0" err="1" smtClean="0">
                <a:solidFill>
                  <a:srgbClr val="CC0000"/>
                </a:solidFill>
              </a:rPr>
              <a:t>ta</a:t>
            </a:r>
            <a:r>
              <a:rPr lang="en-US" sz="3100" b="1" dirty="0" smtClean="0">
                <a:solidFill>
                  <a:srgbClr val="CC0000"/>
                </a:solidFill>
              </a:rPr>
              <a:t> </a:t>
            </a:r>
            <a:r>
              <a:rPr lang="en-US" sz="3100" b="1" dirty="0" err="1" smtClean="0">
                <a:solidFill>
                  <a:srgbClr val="CC0000"/>
                </a:solidFill>
              </a:rPr>
              <a:t>nên</a:t>
            </a:r>
            <a:r>
              <a:rPr lang="en-US" sz="3100" b="1" dirty="0" smtClean="0">
                <a:solidFill>
                  <a:srgbClr val="CC0000"/>
                </a:solidFill>
              </a:rPr>
              <a:t> </a:t>
            </a:r>
            <a:r>
              <a:rPr lang="en-US" sz="3100" b="1" dirty="0" err="1" smtClean="0">
                <a:solidFill>
                  <a:srgbClr val="CC0000"/>
                </a:solidFill>
              </a:rPr>
              <a:t>sử</a:t>
            </a:r>
            <a:r>
              <a:rPr lang="en-US" sz="3100" b="1" dirty="0" smtClean="0">
                <a:solidFill>
                  <a:srgbClr val="CC0000"/>
                </a:solidFill>
              </a:rPr>
              <a:t> </a:t>
            </a:r>
            <a:r>
              <a:rPr lang="en-US" sz="3100" b="1" dirty="0" err="1" smtClean="0">
                <a:solidFill>
                  <a:srgbClr val="CC0000"/>
                </a:solidFill>
              </a:rPr>
              <a:t>dụng</a:t>
            </a:r>
            <a:r>
              <a:rPr lang="en-US" sz="3100" b="1" dirty="0" smtClean="0">
                <a:solidFill>
                  <a:srgbClr val="CC0000"/>
                </a:solidFill>
              </a:rPr>
              <a:t> </a:t>
            </a:r>
            <a:r>
              <a:rPr lang="en-US" sz="3100" b="1" dirty="0" err="1" smtClean="0">
                <a:solidFill>
                  <a:srgbClr val="CC0000"/>
                </a:solidFill>
              </a:rPr>
              <a:t>muối</a:t>
            </a:r>
            <a:r>
              <a:rPr lang="en-US" sz="3100" b="1" dirty="0" smtClean="0">
                <a:solidFill>
                  <a:srgbClr val="CC0000"/>
                </a:solidFill>
              </a:rPr>
              <a:t> </a:t>
            </a:r>
            <a:r>
              <a:rPr lang="en-US" sz="3100" b="1" dirty="0" err="1" smtClean="0">
                <a:solidFill>
                  <a:srgbClr val="CC0000"/>
                </a:solidFill>
              </a:rPr>
              <a:t>i</a:t>
            </a:r>
            <a:r>
              <a:rPr lang="en-US" sz="3100" b="1" dirty="0" smtClean="0">
                <a:solidFill>
                  <a:srgbClr val="CC0000"/>
                </a:solidFill>
              </a:rPr>
              <a:t>- </a:t>
            </a:r>
            <a:r>
              <a:rPr lang="en-US" sz="3100" b="1" dirty="0" err="1" smtClean="0">
                <a:solidFill>
                  <a:srgbClr val="CC0000"/>
                </a:solidFill>
              </a:rPr>
              <a:t>ốt</a:t>
            </a:r>
            <a:r>
              <a:rPr lang="en-US" sz="3100" b="1" dirty="0" smtClean="0">
                <a:solidFill>
                  <a:srgbClr val="CC0000"/>
                </a:solidFill>
              </a:rPr>
              <a:t> </a:t>
            </a:r>
          </a:p>
          <a:p>
            <a:pPr algn="ctr"/>
            <a:r>
              <a:rPr lang="en-US" sz="3100" b="1" dirty="0" err="1" smtClean="0">
                <a:solidFill>
                  <a:srgbClr val="CC0000"/>
                </a:solidFill>
              </a:rPr>
              <a:t>và</a:t>
            </a:r>
            <a:r>
              <a:rPr lang="en-US" sz="3100" b="1" dirty="0" smtClean="0">
                <a:solidFill>
                  <a:srgbClr val="CC0000"/>
                </a:solidFill>
              </a:rPr>
              <a:t> </a:t>
            </a:r>
            <a:r>
              <a:rPr lang="en-US" sz="3100" b="1" dirty="0" err="1" smtClean="0">
                <a:solidFill>
                  <a:srgbClr val="CC0000"/>
                </a:solidFill>
              </a:rPr>
              <a:t>không</a:t>
            </a:r>
            <a:r>
              <a:rPr lang="en-US" sz="3100" b="1" dirty="0" smtClean="0">
                <a:solidFill>
                  <a:srgbClr val="CC0000"/>
                </a:solidFill>
              </a:rPr>
              <a:t> </a:t>
            </a:r>
            <a:r>
              <a:rPr lang="en-US" sz="3100" b="1" dirty="0" err="1" smtClean="0">
                <a:solidFill>
                  <a:srgbClr val="CC0000"/>
                </a:solidFill>
              </a:rPr>
              <a:t>nên</a:t>
            </a:r>
            <a:r>
              <a:rPr lang="en-US" sz="3100" b="1" dirty="0" smtClean="0">
                <a:solidFill>
                  <a:srgbClr val="CC0000"/>
                </a:solidFill>
              </a:rPr>
              <a:t> </a:t>
            </a:r>
            <a:r>
              <a:rPr lang="en-US" sz="3100" b="1" dirty="0" err="1" smtClean="0">
                <a:solidFill>
                  <a:srgbClr val="CC0000"/>
                </a:solidFill>
              </a:rPr>
              <a:t>ăn</a:t>
            </a:r>
            <a:r>
              <a:rPr lang="en-US" sz="3100" b="1" dirty="0" smtClean="0">
                <a:solidFill>
                  <a:srgbClr val="CC0000"/>
                </a:solidFill>
              </a:rPr>
              <a:t> </a:t>
            </a:r>
            <a:r>
              <a:rPr lang="en-US" sz="3100" b="1" dirty="0" err="1" smtClean="0">
                <a:solidFill>
                  <a:srgbClr val="CC0000"/>
                </a:solidFill>
              </a:rPr>
              <a:t>mặn</a:t>
            </a:r>
            <a:r>
              <a:rPr lang="en-US" sz="3100" b="1" dirty="0" smtClean="0">
                <a:solidFill>
                  <a:srgbClr val="CC0000"/>
                </a:solidFill>
              </a:rPr>
              <a:t>?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304800" y="1752600"/>
            <a:ext cx="86106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57200" indent="-457200" algn="just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US" sz="3200" dirty="0"/>
              <a:t> </a:t>
            </a:r>
            <a:r>
              <a:rPr lang="en-US" sz="3200" b="1" dirty="0" err="1">
                <a:solidFill>
                  <a:srgbClr val="CC0000"/>
                </a:solidFill>
              </a:rPr>
              <a:t>Chọn</a:t>
            </a:r>
            <a:r>
              <a:rPr lang="en-US" sz="3200" b="1" dirty="0">
                <a:solidFill>
                  <a:srgbClr val="CC0000"/>
                </a:solidFill>
              </a:rPr>
              <a:t> </a:t>
            </a:r>
            <a:r>
              <a:rPr lang="en-US" sz="3200" b="1" dirty="0" err="1">
                <a:solidFill>
                  <a:srgbClr val="CC0000"/>
                </a:solidFill>
              </a:rPr>
              <a:t>rau</a:t>
            </a:r>
            <a:r>
              <a:rPr lang="en-US" sz="3200" b="1" dirty="0">
                <a:solidFill>
                  <a:srgbClr val="CC0000"/>
                </a:solidFill>
              </a:rPr>
              <a:t> </a:t>
            </a:r>
            <a:r>
              <a:rPr lang="en-US" sz="3200" b="1" dirty="0" err="1">
                <a:solidFill>
                  <a:srgbClr val="CC0000"/>
                </a:solidFill>
              </a:rPr>
              <a:t>quả</a:t>
            </a:r>
            <a:r>
              <a:rPr lang="en-US" sz="3200" b="1" dirty="0">
                <a:solidFill>
                  <a:srgbClr val="CC0000"/>
                </a:solidFill>
              </a:rPr>
              <a:t> </a:t>
            </a:r>
            <a:r>
              <a:rPr lang="en-US" sz="3200" b="1" dirty="0" err="1">
                <a:solidFill>
                  <a:srgbClr val="CC0000"/>
                </a:solidFill>
              </a:rPr>
              <a:t>tươi</a:t>
            </a:r>
            <a:r>
              <a:rPr lang="en-US" sz="3200" b="1" dirty="0">
                <a:solidFill>
                  <a:srgbClr val="CC0000"/>
                </a:solidFill>
              </a:rPr>
              <a:t> </a:t>
            </a:r>
            <a:r>
              <a:rPr lang="en-US" sz="3200" b="1" dirty="0" err="1">
                <a:solidFill>
                  <a:srgbClr val="CC0000"/>
                </a:solidFill>
              </a:rPr>
              <a:t>cần</a:t>
            </a:r>
            <a:r>
              <a:rPr lang="en-US" sz="3200" b="1" dirty="0">
                <a:solidFill>
                  <a:srgbClr val="CC0000"/>
                </a:solidFill>
              </a:rPr>
              <a:t>:</a:t>
            </a:r>
          </a:p>
          <a:p>
            <a:pPr marL="457200" indent="-457200" algn="just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US" sz="3200" b="1" dirty="0" err="1">
                <a:solidFill>
                  <a:srgbClr val="0000FF"/>
                </a:solidFill>
              </a:rPr>
              <a:t>a.Quan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sát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hình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dáng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bên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ngoài</a:t>
            </a:r>
            <a:r>
              <a:rPr lang="en-US" sz="3200" b="1" dirty="0">
                <a:solidFill>
                  <a:srgbClr val="0000FF"/>
                </a:solidFill>
              </a:rPr>
              <a:t>.</a:t>
            </a:r>
          </a:p>
          <a:p>
            <a:pPr marL="457200" indent="-457200" algn="just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US" sz="3200" b="1" dirty="0" err="1">
                <a:solidFill>
                  <a:srgbClr val="0000FF"/>
                </a:solidFill>
              </a:rPr>
              <a:t>b.Quan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sát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màu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sắc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tự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nhiên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của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chúng</a:t>
            </a:r>
            <a:r>
              <a:rPr lang="en-US" sz="3200" b="1" dirty="0">
                <a:solidFill>
                  <a:srgbClr val="0000FF"/>
                </a:solidFill>
              </a:rPr>
              <a:t>.</a:t>
            </a:r>
          </a:p>
          <a:p>
            <a:pPr marL="457200" indent="-457200" algn="just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US" sz="3200" b="1" dirty="0" err="1">
                <a:solidFill>
                  <a:srgbClr val="0000FF"/>
                </a:solidFill>
              </a:rPr>
              <a:t>c.Cầm</a:t>
            </a:r>
            <a:r>
              <a:rPr lang="en-US" sz="3200" b="1" dirty="0">
                <a:solidFill>
                  <a:srgbClr val="0000FF"/>
                </a:solidFill>
              </a:rPr>
              <a:t>, </a:t>
            </a:r>
            <a:r>
              <a:rPr lang="en-US" sz="3200" b="1" dirty="0" err="1">
                <a:solidFill>
                  <a:srgbClr val="0000FF"/>
                </a:solidFill>
              </a:rPr>
              <a:t>sờ</a:t>
            </a:r>
            <a:r>
              <a:rPr lang="en-US" sz="3200" b="1" dirty="0">
                <a:solidFill>
                  <a:srgbClr val="0000FF"/>
                </a:solidFill>
              </a:rPr>
              <a:t>, </a:t>
            </a:r>
            <a:r>
              <a:rPr lang="en-US" sz="3200" b="1" dirty="0" err="1">
                <a:solidFill>
                  <a:srgbClr val="0000FF"/>
                </a:solidFill>
              </a:rPr>
              <a:t>nắn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thử</a:t>
            </a:r>
            <a:r>
              <a:rPr lang="en-US" sz="3200" b="1" dirty="0">
                <a:solidFill>
                  <a:srgbClr val="0000FF"/>
                </a:solidFill>
              </a:rPr>
              <a:t>.</a:t>
            </a:r>
          </a:p>
          <a:p>
            <a:pPr marL="457200" indent="-457200" algn="just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US" sz="3200" b="1" dirty="0" err="1">
                <a:solidFill>
                  <a:srgbClr val="0000FF"/>
                </a:solidFill>
              </a:rPr>
              <a:t>d.Cả</a:t>
            </a:r>
            <a:r>
              <a:rPr lang="en-US" sz="3200" b="1" dirty="0">
                <a:solidFill>
                  <a:srgbClr val="0000FF"/>
                </a:solidFill>
              </a:rPr>
              <a:t> a, b, c </a:t>
            </a:r>
            <a:r>
              <a:rPr lang="en-US" sz="3200" b="1" dirty="0" err="1">
                <a:solidFill>
                  <a:srgbClr val="0000FF"/>
                </a:solidFill>
              </a:rPr>
              <a:t>đều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đúng</a:t>
            </a:r>
            <a:r>
              <a:rPr lang="en-US" sz="3200" b="1" dirty="0">
                <a:solidFill>
                  <a:srgbClr val="0000FF"/>
                </a:solidFill>
              </a:rPr>
              <a:t>.</a:t>
            </a:r>
            <a:endParaRPr lang="en-US" sz="3600" b="1" dirty="0">
              <a:solidFill>
                <a:srgbClr val="0000FF"/>
              </a:solidFill>
            </a:endParaRPr>
          </a:p>
        </p:txBody>
      </p:sp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304800" y="4038600"/>
            <a:ext cx="381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>
                <a:solidFill>
                  <a:srgbClr val="CC0000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</a:rPr>
              <a:t>d</a:t>
            </a:r>
          </a:p>
        </p:txBody>
      </p:sp>
      <p:sp>
        <p:nvSpPr>
          <p:cNvPr id="33800" name="Text Box 8"/>
          <p:cNvSpPr txBox="1">
            <a:spLocks noChangeArrowheads="1"/>
          </p:cNvSpPr>
          <p:nvPr/>
        </p:nvSpPr>
        <p:spPr bwMode="auto">
          <a:xfrm>
            <a:off x="3505200" y="457200"/>
            <a:ext cx="3276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err="1">
                <a:solidFill>
                  <a:srgbClr val="0000FF"/>
                </a:solidFill>
              </a:rPr>
              <a:t>Ghi</a:t>
            </a:r>
            <a:r>
              <a:rPr lang="en-US" sz="3200" b="1" dirty="0">
                <a:solidFill>
                  <a:srgbClr val="0000FF"/>
                </a:solidFill>
              </a:rPr>
              <a:t> ý </a:t>
            </a:r>
            <a:r>
              <a:rPr lang="en-US" sz="3200" b="1" dirty="0" err="1">
                <a:solidFill>
                  <a:srgbClr val="0000FF"/>
                </a:solidFill>
              </a:rPr>
              <a:t>đúng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</a:rPr>
              <a:t>nhất</a:t>
            </a:r>
            <a:endParaRPr lang="en-US" sz="32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0" decel="100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7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37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50" decel="100000" fill="hold"/>
                                        <p:tgtEl>
                                          <p:spTgt spid="337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37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37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0" decel="100000" fill="hold"/>
                                        <p:tgtEl>
                                          <p:spTgt spid="337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7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37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50" decel="100000" fill="hold"/>
                                        <p:tgtEl>
                                          <p:spTgt spid="337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37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37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50" decel="100000" fill="hold"/>
                                        <p:tgtEl>
                                          <p:spTgt spid="337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37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37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50" decel="100000" fill="hold"/>
                                        <p:tgtEl>
                                          <p:spTgt spid="337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8" grpId="0"/>
      <p:bldP spid="3380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3" name="Rectangle 7"/>
          <p:cNvSpPr>
            <a:spLocks noChangeArrowheads="1"/>
          </p:cNvSpPr>
          <p:nvPr/>
        </p:nvSpPr>
        <p:spPr bwMode="auto">
          <a:xfrm>
            <a:off x="2286000" y="838208"/>
            <a:ext cx="3733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000" b="1" dirty="0" err="1">
                <a:solidFill>
                  <a:srgbClr val="0000FF"/>
                </a:solidFill>
              </a:rPr>
              <a:t>Chọn</a:t>
            </a:r>
            <a:r>
              <a:rPr lang="en-US" sz="4000" b="1" dirty="0">
                <a:solidFill>
                  <a:srgbClr val="0000FF"/>
                </a:solidFill>
              </a:rPr>
              <a:t> ý </a:t>
            </a:r>
            <a:r>
              <a:rPr lang="en-US" sz="4000" b="1" smtClean="0">
                <a:solidFill>
                  <a:srgbClr val="0000FF"/>
                </a:solidFill>
              </a:rPr>
              <a:t>đúng</a:t>
            </a:r>
            <a:endParaRPr lang="en-US" sz="4000" b="1" dirty="0">
              <a:solidFill>
                <a:srgbClr val="0000FF"/>
              </a:solidFill>
            </a:endParaRPr>
          </a:p>
        </p:txBody>
      </p:sp>
      <p:sp>
        <p:nvSpPr>
          <p:cNvPr id="24585" name="Text Box 9"/>
          <p:cNvSpPr txBox="1">
            <a:spLocks noChangeArrowheads="1"/>
          </p:cNvSpPr>
          <p:nvPr/>
        </p:nvSpPr>
        <p:spPr bwMode="auto">
          <a:xfrm>
            <a:off x="762000" y="1524000"/>
            <a:ext cx="8382000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/>
            <a:r>
              <a:rPr lang="en-US" sz="3600" b="1" i="1" u="sng" dirty="0" err="1">
                <a:solidFill>
                  <a:schemeClr val="bg2"/>
                </a:solidFill>
              </a:rPr>
              <a:t>Chúng</a:t>
            </a:r>
            <a:r>
              <a:rPr lang="en-US" sz="3600" b="1" i="1" u="sng" dirty="0">
                <a:solidFill>
                  <a:schemeClr val="bg2"/>
                </a:solidFill>
              </a:rPr>
              <a:t> </a:t>
            </a:r>
            <a:r>
              <a:rPr lang="en-US" sz="3600" b="1" i="1" u="sng" dirty="0" err="1">
                <a:solidFill>
                  <a:schemeClr val="bg2"/>
                </a:solidFill>
              </a:rPr>
              <a:t>ta</a:t>
            </a:r>
            <a:r>
              <a:rPr lang="en-US" sz="3600" b="1" i="1" u="sng" dirty="0">
                <a:solidFill>
                  <a:schemeClr val="bg2"/>
                </a:solidFill>
              </a:rPr>
              <a:t> </a:t>
            </a:r>
            <a:r>
              <a:rPr lang="en-US" sz="3600" b="1" i="1" u="sng" dirty="0" err="1">
                <a:solidFill>
                  <a:schemeClr val="bg2"/>
                </a:solidFill>
              </a:rPr>
              <a:t>nên</a:t>
            </a:r>
            <a:r>
              <a:rPr lang="en-US" sz="3600" b="1" dirty="0">
                <a:solidFill>
                  <a:schemeClr val="bg2"/>
                </a:solidFill>
              </a:rPr>
              <a:t>:</a:t>
            </a:r>
          </a:p>
          <a:p>
            <a:pPr marL="342900" indent="-342900"/>
            <a:r>
              <a:rPr lang="en-US" sz="3600" b="1" dirty="0">
                <a:solidFill>
                  <a:schemeClr val="bg2"/>
                </a:solidFill>
              </a:rPr>
              <a:t> a. </a:t>
            </a:r>
            <a:r>
              <a:rPr lang="en-US" sz="3600" b="1" dirty="0" err="1">
                <a:solidFill>
                  <a:schemeClr val="bg2"/>
                </a:solidFill>
              </a:rPr>
              <a:t>Ăn</a:t>
            </a:r>
            <a:r>
              <a:rPr lang="en-US" sz="3600" b="1" dirty="0">
                <a:solidFill>
                  <a:schemeClr val="bg2"/>
                </a:solidFill>
              </a:rPr>
              <a:t> </a:t>
            </a:r>
            <a:r>
              <a:rPr lang="en-US" sz="3600" b="1" dirty="0" err="1">
                <a:solidFill>
                  <a:schemeClr val="bg2"/>
                </a:solidFill>
              </a:rPr>
              <a:t>phối</a:t>
            </a:r>
            <a:r>
              <a:rPr lang="en-US" sz="3600" b="1" dirty="0">
                <a:solidFill>
                  <a:schemeClr val="bg2"/>
                </a:solidFill>
              </a:rPr>
              <a:t> </a:t>
            </a:r>
            <a:r>
              <a:rPr lang="en-US" sz="3600" b="1" dirty="0" err="1">
                <a:solidFill>
                  <a:schemeClr val="bg2"/>
                </a:solidFill>
              </a:rPr>
              <a:t>hợp</a:t>
            </a:r>
            <a:r>
              <a:rPr lang="en-US" sz="3600" b="1" dirty="0">
                <a:solidFill>
                  <a:schemeClr val="bg2"/>
                </a:solidFill>
              </a:rPr>
              <a:t> </a:t>
            </a:r>
            <a:r>
              <a:rPr lang="en-US" sz="3600" b="1" dirty="0" err="1">
                <a:solidFill>
                  <a:schemeClr val="bg2"/>
                </a:solidFill>
              </a:rPr>
              <a:t>chất</a:t>
            </a:r>
            <a:r>
              <a:rPr lang="en-US" sz="3600" b="1" dirty="0">
                <a:solidFill>
                  <a:schemeClr val="bg2"/>
                </a:solidFill>
              </a:rPr>
              <a:t> </a:t>
            </a:r>
            <a:r>
              <a:rPr lang="en-US" sz="3600" b="1" dirty="0" err="1">
                <a:solidFill>
                  <a:schemeClr val="bg2"/>
                </a:solidFill>
              </a:rPr>
              <a:t>béo</a:t>
            </a:r>
            <a:r>
              <a:rPr lang="en-US" sz="3600" b="1" dirty="0">
                <a:solidFill>
                  <a:schemeClr val="bg2"/>
                </a:solidFill>
              </a:rPr>
              <a:t> </a:t>
            </a:r>
            <a:r>
              <a:rPr lang="en-US" sz="3600" b="1" dirty="0" err="1">
                <a:solidFill>
                  <a:schemeClr val="bg2"/>
                </a:solidFill>
              </a:rPr>
              <a:t>có</a:t>
            </a:r>
            <a:r>
              <a:rPr lang="en-US" sz="3600" b="1" dirty="0">
                <a:solidFill>
                  <a:schemeClr val="bg2"/>
                </a:solidFill>
              </a:rPr>
              <a:t> </a:t>
            </a:r>
            <a:r>
              <a:rPr lang="en-US" sz="3600" b="1" dirty="0" err="1">
                <a:solidFill>
                  <a:schemeClr val="bg2"/>
                </a:solidFill>
              </a:rPr>
              <a:t>nguồn</a:t>
            </a:r>
            <a:r>
              <a:rPr lang="en-US" sz="3600" b="1" dirty="0">
                <a:solidFill>
                  <a:schemeClr val="bg2"/>
                </a:solidFill>
              </a:rPr>
              <a:t> </a:t>
            </a:r>
          </a:p>
          <a:p>
            <a:pPr marL="342900" indent="-342900"/>
            <a:r>
              <a:rPr lang="en-US" sz="3600" b="1" dirty="0" err="1">
                <a:solidFill>
                  <a:schemeClr val="bg2"/>
                </a:solidFill>
              </a:rPr>
              <a:t>gốc</a:t>
            </a:r>
            <a:r>
              <a:rPr lang="en-US" sz="3600" b="1" dirty="0">
                <a:solidFill>
                  <a:schemeClr val="bg2"/>
                </a:solidFill>
              </a:rPr>
              <a:t> </a:t>
            </a:r>
            <a:r>
              <a:rPr lang="en-US" sz="3600" b="1" dirty="0" err="1">
                <a:solidFill>
                  <a:schemeClr val="bg2"/>
                </a:solidFill>
              </a:rPr>
              <a:t>thực</a:t>
            </a:r>
            <a:r>
              <a:rPr lang="en-US" sz="3600" b="1" dirty="0">
                <a:solidFill>
                  <a:schemeClr val="bg2"/>
                </a:solidFill>
              </a:rPr>
              <a:t> </a:t>
            </a:r>
            <a:r>
              <a:rPr lang="en-US" sz="3600" b="1" dirty="0" err="1">
                <a:solidFill>
                  <a:schemeClr val="bg2"/>
                </a:solidFill>
              </a:rPr>
              <a:t>vật</a:t>
            </a:r>
            <a:r>
              <a:rPr lang="en-US" sz="3600" b="1" dirty="0">
                <a:solidFill>
                  <a:schemeClr val="bg2"/>
                </a:solidFill>
              </a:rPr>
              <a:t> </a:t>
            </a:r>
            <a:r>
              <a:rPr lang="en-US" sz="3600" b="1" dirty="0" err="1">
                <a:solidFill>
                  <a:schemeClr val="bg2"/>
                </a:solidFill>
              </a:rPr>
              <a:t>và</a:t>
            </a:r>
            <a:r>
              <a:rPr lang="en-US" sz="3600" b="1" dirty="0">
                <a:solidFill>
                  <a:schemeClr val="bg2"/>
                </a:solidFill>
              </a:rPr>
              <a:t> </a:t>
            </a:r>
            <a:r>
              <a:rPr lang="en-US" sz="3600" b="1" dirty="0" err="1">
                <a:solidFill>
                  <a:schemeClr val="bg2"/>
                </a:solidFill>
              </a:rPr>
              <a:t>chất</a:t>
            </a:r>
            <a:r>
              <a:rPr lang="en-US" sz="3600" b="1" dirty="0">
                <a:solidFill>
                  <a:schemeClr val="bg2"/>
                </a:solidFill>
              </a:rPr>
              <a:t> </a:t>
            </a:r>
            <a:r>
              <a:rPr lang="en-US" sz="3600" b="1" dirty="0" err="1">
                <a:solidFill>
                  <a:schemeClr val="bg2"/>
                </a:solidFill>
              </a:rPr>
              <a:t>béo</a:t>
            </a:r>
            <a:r>
              <a:rPr lang="en-US" sz="3600" b="1" dirty="0">
                <a:solidFill>
                  <a:schemeClr val="bg2"/>
                </a:solidFill>
              </a:rPr>
              <a:t> </a:t>
            </a:r>
            <a:r>
              <a:rPr lang="en-US" sz="3600" b="1" dirty="0" err="1">
                <a:solidFill>
                  <a:schemeClr val="bg2"/>
                </a:solidFill>
              </a:rPr>
              <a:t>có</a:t>
            </a:r>
            <a:r>
              <a:rPr lang="en-US" sz="3600" b="1" dirty="0">
                <a:solidFill>
                  <a:schemeClr val="bg2"/>
                </a:solidFill>
              </a:rPr>
              <a:t> </a:t>
            </a:r>
            <a:r>
              <a:rPr lang="en-US" sz="3600" b="1" dirty="0" err="1">
                <a:solidFill>
                  <a:schemeClr val="bg2"/>
                </a:solidFill>
              </a:rPr>
              <a:t>nguồn</a:t>
            </a:r>
            <a:r>
              <a:rPr lang="en-US" sz="3600" b="1" dirty="0">
                <a:solidFill>
                  <a:schemeClr val="bg2"/>
                </a:solidFill>
              </a:rPr>
              <a:t> </a:t>
            </a:r>
            <a:r>
              <a:rPr lang="en-US" sz="3600" b="1" dirty="0" err="1">
                <a:solidFill>
                  <a:schemeClr val="bg2"/>
                </a:solidFill>
              </a:rPr>
              <a:t>gốc</a:t>
            </a:r>
            <a:r>
              <a:rPr lang="en-US" sz="3600" b="1" dirty="0">
                <a:solidFill>
                  <a:schemeClr val="bg2"/>
                </a:solidFill>
              </a:rPr>
              <a:t> </a:t>
            </a:r>
            <a:r>
              <a:rPr lang="en-US" sz="3600" b="1" dirty="0" err="1">
                <a:solidFill>
                  <a:schemeClr val="bg2"/>
                </a:solidFill>
              </a:rPr>
              <a:t>động</a:t>
            </a:r>
            <a:r>
              <a:rPr lang="en-US" sz="3600" b="1" dirty="0">
                <a:solidFill>
                  <a:schemeClr val="bg2"/>
                </a:solidFill>
              </a:rPr>
              <a:t> </a:t>
            </a:r>
            <a:r>
              <a:rPr lang="en-US" sz="3600" b="1" dirty="0" err="1">
                <a:solidFill>
                  <a:schemeClr val="bg2"/>
                </a:solidFill>
              </a:rPr>
              <a:t>vật</a:t>
            </a:r>
            <a:r>
              <a:rPr lang="en-US" sz="3600" b="1" dirty="0">
                <a:solidFill>
                  <a:schemeClr val="bg2"/>
                </a:solidFill>
              </a:rPr>
              <a:t>?</a:t>
            </a:r>
          </a:p>
          <a:p>
            <a:pPr marL="342900" indent="-342900"/>
            <a:r>
              <a:rPr lang="en-US" sz="3600" b="1" dirty="0">
                <a:solidFill>
                  <a:schemeClr val="bg2"/>
                </a:solidFill>
              </a:rPr>
              <a:t>b. </a:t>
            </a:r>
            <a:r>
              <a:rPr lang="en-US" sz="3600" b="1" dirty="0" err="1">
                <a:solidFill>
                  <a:schemeClr val="bg2"/>
                </a:solidFill>
              </a:rPr>
              <a:t>Ăn</a:t>
            </a:r>
            <a:r>
              <a:rPr lang="en-US" sz="3600" b="1" dirty="0">
                <a:solidFill>
                  <a:schemeClr val="bg2"/>
                </a:solidFill>
              </a:rPr>
              <a:t> </a:t>
            </a:r>
            <a:r>
              <a:rPr lang="en-US" sz="3600" b="1" dirty="0" err="1">
                <a:solidFill>
                  <a:schemeClr val="bg2"/>
                </a:solidFill>
              </a:rPr>
              <a:t>nhiều</a:t>
            </a:r>
            <a:r>
              <a:rPr lang="en-US" sz="3600" b="1" dirty="0">
                <a:solidFill>
                  <a:schemeClr val="bg2"/>
                </a:solidFill>
              </a:rPr>
              <a:t> </a:t>
            </a:r>
            <a:r>
              <a:rPr lang="en-US" sz="3600" b="1" dirty="0" err="1">
                <a:solidFill>
                  <a:schemeClr val="bg2"/>
                </a:solidFill>
              </a:rPr>
              <a:t>thức</a:t>
            </a:r>
            <a:r>
              <a:rPr lang="en-US" sz="3600" b="1" dirty="0">
                <a:solidFill>
                  <a:schemeClr val="bg2"/>
                </a:solidFill>
              </a:rPr>
              <a:t> </a:t>
            </a:r>
            <a:r>
              <a:rPr lang="en-US" sz="3600" b="1" dirty="0" err="1">
                <a:solidFill>
                  <a:schemeClr val="bg2"/>
                </a:solidFill>
              </a:rPr>
              <a:t>ăn</a:t>
            </a:r>
            <a:r>
              <a:rPr lang="en-US" sz="3600" b="1" dirty="0">
                <a:solidFill>
                  <a:schemeClr val="bg2"/>
                </a:solidFill>
              </a:rPr>
              <a:t> </a:t>
            </a:r>
            <a:r>
              <a:rPr lang="en-US" sz="3600" b="1" dirty="0" err="1">
                <a:solidFill>
                  <a:schemeClr val="bg2"/>
                </a:solidFill>
              </a:rPr>
              <a:t>có</a:t>
            </a:r>
            <a:r>
              <a:rPr lang="en-US" sz="3600" b="1" dirty="0">
                <a:solidFill>
                  <a:schemeClr val="bg2"/>
                </a:solidFill>
              </a:rPr>
              <a:t> </a:t>
            </a:r>
            <a:r>
              <a:rPr lang="en-US" sz="3600" b="1" dirty="0" err="1">
                <a:solidFill>
                  <a:schemeClr val="bg2"/>
                </a:solidFill>
              </a:rPr>
              <a:t>chứa</a:t>
            </a:r>
            <a:r>
              <a:rPr lang="en-US" sz="3600" b="1" dirty="0">
                <a:solidFill>
                  <a:schemeClr val="bg2"/>
                </a:solidFill>
              </a:rPr>
              <a:t> </a:t>
            </a:r>
            <a:r>
              <a:rPr lang="en-US" sz="3600" b="1" dirty="0" err="1">
                <a:solidFill>
                  <a:schemeClr val="bg2"/>
                </a:solidFill>
              </a:rPr>
              <a:t>chất</a:t>
            </a:r>
            <a:r>
              <a:rPr lang="en-US" sz="3600" b="1" dirty="0">
                <a:solidFill>
                  <a:schemeClr val="bg2"/>
                </a:solidFill>
              </a:rPr>
              <a:t> </a:t>
            </a:r>
            <a:r>
              <a:rPr lang="en-US" sz="3600" b="1" dirty="0" err="1">
                <a:solidFill>
                  <a:schemeClr val="bg2"/>
                </a:solidFill>
              </a:rPr>
              <a:t>béo</a:t>
            </a:r>
            <a:r>
              <a:rPr lang="en-US" sz="3600" b="1" dirty="0">
                <a:solidFill>
                  <a:schemeClr val="bg2"/>
                </a:solidFill>
              </a:rPr>
              <a:t> </a:t>
            </a:r>
            <a:r>
              <a:rPr lang="en-US" sz="3600" b="1" dirty="0" err="1">
                <a:solidFill>
                  <a:schemeClr val="bg2"/>
                </a:solidFill>
              </a:rPr>
              <a:t>động</a:t>
            </a:r>
            <a:r>
              <a:rPr lang="en-US" sz="3600" b="1" dirty="0">
                <a:solidFill>
                  <a:schemeClr val="bg2"/>
                </a:solidFill>
              </a:rPr>
              <a:t> </a:t>
            </a:r>
            <a:r>
              <a:rPr lang="en-US" sz="3600" b="1" dirty="0" err="1">
                <a:solidFill>
                  <a:schemeClr val="bg2"/>
                </a:solidFill>
              </a:rPr>
              <a:t>vật</a:t>
            </a:r>
            <a:r>
              <a:rPr lang="en-US" sz="3600" b="1" dirty="0">
                <a:solidFill>
                  <a:schemeClr val="bg2"/>
                </a:solidFill>
              </a:rPr>
              <a:t>?</a:t>
            </a:r>
          </a:p>
          <a:p>
            <a:pPr marL="342900" indent="-342900"/>
            <a:r>
              <a:rPr lang="en-US" sz="3600" b="1" dirty="0">
                <a:solidFill>
                  <a:schemeClr val="bg2"/>
                </a:solidFill>
              </a:rPr>
              <a:t>c. </a:t>
            </a:r>
            <a:r>
              <a:rPr lang="en-US" sz="3600" b="1" dirty="0" err="1">
                <a:solidFill>
                  <a:schemeClr val="bg2"/>
                </a:solidFill>
              </a:rPr>
              <a:t>Ăn</a:t>
            </a:r>
            <a:r>
              <a:rPr lang="en-US" sz="3600" b="1" dirty="0">
                <a:solidFill>
                  <a:schemeClr val="bg2"/>
                </a:solidFill>
              </a:rPr>
              <a:t> </a:t>
            </a:r>
            <a:r>
              <a:rPr lang="en-US" sz="3600" b="1" dirty="0" err="1">
                <a:solidFill>
                  <a:schemeClr val="bg2"/>
                </a:solidFill>
              </a:rPr>
              <a:t>nhiều</a:t>
            </a:r>
            <a:r>
              <a:rPr lang="en-US" sz="3600" b="1" dirty="0">
                <a:solidFill>
                  <a:schemeClr val="bg2"/>
                </a:solidFill>
              </a:rPr>
              <a:t> </a:t>
            </a:r>
            <a:r>
              <a:rPr lang="en-US" sz="3600" b="1" dirty="0" err="1">
                <a:solidFill>
                  <a:schemeClr val="bg2"/>
                </a:solidFill>
              </a:rPr>
              <a:t>thức</a:t>
            </a:r>
            <a:r>
              <a:rPr lang="en-US" sz="3600" b="1" dirty="0">
                <a:solidFill>
                  <a:schemeClr val="bg2"/>
                </a:solidFill>
              </a:rPr>
              <a:t> </a:t>
            </a:r>
            <a:r>
              <a:rPr lang="en-US" sz="3600" b="1" dirty="0" err="1">
                <a:solidFill>
                  <a:schemeClr val="bg2"/>
                </a:solidFill>
              </a:rPr>
              <a:t>ăn</a:t>
            </a:r>
            <a:r>
              <a:rPr lang="en-US" sz="3600" b="1" dirty="0">
                <a:solidFill>
                  <a:schemeClr val="bg2"/>
                </a:solidFill>
              </a:rPr>
              <a:t> </a:t>
            </a:r>
            <a:r>
              <a:rPr lang="en-US" sz="3600" b="1" dirty="0" err="1">
                <a:solidFill>
                  <a:schemeClr val="bg2"/>
                </a:solidFill>
              </a:rPr>
              <a:t>có</a:t>
            </a:r>
            <a:r>
              <a:rPr lang="en-US" sz="3600" b="1" dirty="0">
                <a:solidFill>
                  <a:schemeClr val="bg2"/>
                </a:solidFill>
              </a:rPr>
              <a:t> </a:t>
            </a:r>
            <a:r>
              <a:rPr lang="en-US" sz="3600" b="1" dirty="0" err="1">
                <a:solidFill>
                  <a:schemeClr val="bg2"/>
                </a:solidFill>
              </a:rPr>
              <a:t>chứa</a:t>
            </a:r>
            <a:r>
              <a:rPr lang="en-US" sz="3600" b="1" dirty="0">
                <a:solidFill>
                  <a:schemeClr val="bg2"/>
                </a:solidFill>
              </a:rPr>
              <a:t> </a:t>
            </a:r>
            <a:r>
              <a:rPr lang="en-US" sz="3600" b="1" dirty="0" err="1">
                <a:solidFill>
                  <a:schemeClr val="bg2"/>
                </a:solidFill>
              </a:rPr>
              <a:t>chất</a:t>
            </a:r>
            <a:r>
              <a:rPr lang="en-US" sz="3600" b="1" dirty="0">
                <a:solidFill>
                  <a:schemeClr val="bg2"/>
                </a:solidFill>
              </a:rPr>
              <a:t> </a:t>
            </a:r>
            <a:r>
              <a:rPr lang="en-US" sz="3600" b="1" dirty="0" err="1">
                <a:solidFill>
                  <a:schemeClr val="bg2"/>
                </a:solidFill>
              </a:rPr>
              <a:t>béo</a:t>
            </a:r>
            <a:endParaRPr lang="en-US" sz="3600" b="1" dirty="0">
              <a:solidFill>
                <a:schemeClr val="bg2"/>
              </a:solidFill>
            </a:endParaRPr>
          </a:p>
          <a:p>
            <a:pPr marL="342900" indent="-342900"/>
            <a:r>
              <a:rPr lang="en-US" sz="3600" b="1" dirty="0">
                <a:solidFill>
                  <a:schemeClr val="bg2"/>
                </a:solidFill>
              </a:rPr>
              <a:t> </a:t>
            </a:r>
            <a:r>
              <a:rPr lang="en-US" sz="3600" b="1" dirty="0" err="1">
                <a:solidFill>
                  <a:schemeClr val="bg2"/>
                </a:solidFill>
              </a:rPr>
              <a:t>thực</a:t>
            </a:r>
            <a:r>
              <a:rPr lang="en-US" sz="3600" b="1" dirty="0">
                <a:solidFill>
                  <a:schemeClr val="bg2"/>
                </a:solidFill>
              </a:rPr>
              <a:t> </a:t>
            </a:r>
            <a:r>
              <a:rPr lang="en-US" sz="3600" b="1" dirty="0" err="1">
                <a:solidFill>
                  <a:schemeClr val="bg2"/>
                </a:solidFill>
              </a:rPr>
              <a:t>vật</a:t>
            </a:r>
            <a:r>
              <a:rPr lang="en-US" sz="3600" b="1" dirty="0">
                <a:solidFill>
                  <a:schemeClr val="bg2"/>
                </a:solidFill>
              </a:rPr>
              <a:t>?</a:t>
            </a:r>
            <a:endParaRPr lang="en-US" sz="3600" dirty="0">
              <a:solidFill>
                <a:schemeClr val="bg2"/>
              </a:solidFill>
            </a:endParaRPr>
          </a:p>
        </p:txBody>
      </p:sp>
      <p:sp>
        <p:nvSpPr>
          <p:cNvPr id="24586" name="Text Box 10"/>
          <p:cNvSpPr txBox="1">
            <a:spLocks noChangeArrowheads="1"/>
          </p:cNvSpPr>
          <p:nvPr/>
        </p:nvSpPr>
        <p:spPr bwMode="auto">
          <a:xfrm>
            <a:off x="555170" y="2111830"/>
            <a:ext cx="381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FF33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Đ</a:t>
            </a:r>
          </a:p>
        </p:txBody>
      </p:sp>
      <p:sp>
        <p:nvSpPr>
          <p:cNvPr id="24587" name="Text Box 11"/>
          <p:cNvSpPr txBox="1">
            <a:spLocks noChangeArrowheads="1"/>
          </p:cNvSpPr>
          <p:nvPr/>
        </p:nvSpPr>
        <p:spPr bwMode="auto">
          <a:xfrm>
            <a:off x="457200" y="4855026"/>
            <a:ext cx="457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FF33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Đ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3" grpId="0"/>
      <p:bldP spid="24585" grpId="0"/>
      <p:bldP spid="24586" grpId="0"/>
      <p:bldP spid="2458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114800" y="4191000"/>
            <a:ext cx="1447800" cy="1524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914400" y="1828800"/>
            <a:ext cx="32004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>
                <a:solidFill>
                  <a:schemeClr val="bg2"/>
                </a:solidFill>
              </a:rPr>
              <a:t>Ăn</a:t>
            </a:r>
            <a:r>
              <a:rPr lang="en-US" sz="3600" b="1" dirty="0">
                <a:solidFill>
                  <a:schemeClr val="bg2"/>
                </a:solidFill>
              </a:rPr>
              <a:t> </a:t>
            </a:r>
            <a:r>
              <a:rPr lang="en-US" sz="3600" b="1" dirty="0" err="1">
                <a:solidFill>
                  <a:schemeClr val="bg2"/>
                </a:solidFill>
              </a:rPr>
              <a:t>nhiều</a:t>
            </a:r>
            <a:r>
              <a:rPr lang="en-US" sz="3600" b="1" dirty="0">
                <a:solidFill>
                  <a:schemeClr val="bg2"/>
                </a:solidFill>
              </a:rPr>
              <a:t> </a:t>
            </a:r>
            <a:r>
              <a:rPr lang="en-US" sz="3600" b="1" dirty="0" err="1">
                <a:solidFill>
                  <a:schemeClr val="bg2"/>
                </a:solidFill>
              </a:rPr>
              <a:t>rau</a:t>
            </a:r>
            <a:r>
              <a:rPr lang="en-US" sz="3600" b="1" dirty="0">
                <a:solidFill>
                  <a:schemeClr val="bg2"/>
                </a:solidFill>
              </a:rPr>
              <a:t> </a:t>
            </a:r>
            <a:r>
              <a:rPr lang="en-US" sz="3600" b="1" dirty="0" err="1">
                <a:solidFill>
                  <a:schemeClr val="bg2"/>
                </a:solidFill>
              </a:rPr>
              <a:t>và</a:t>
            </a:r>
            <a:r>
              <a:rPr lang="en-US" sz="3600" b="1" dirty="0">
                <a:solidFill>
                  <a:schemeClr val="bg2"/>
                </a:solidFill>
              </a:rPr>
              <a:t> </a:t>
            </a:r>
            <a:r>
              <a:rPr lang="en-US" sz="3600" b="1" dirty="0" err="1">
                <a:solidFill>
                  <a:schemeClr val="bg2"/>
                </a:solidFill>
              </a:rPr>
              <a:t>quả</a:t>
            </a:r>
            <a:r>
              <a:rPr lang="en-US" sz="3600" b="1" dirty="0">
                <a:solidFill>
                  <a:schemeClr val="bg2"/>
                </a:solidFill>
              </a:rPr>
              <a:t> </a:t>
            </a:r>
            <a:r>
              <a:rPr lang="en-US" sz="3600" b="1" dirty="0" err="1" smtClean="0">
                <a:solidFill>
                  <a:schemeClr val="bg2"/>
                </a:solidFill>
              </a:rPr>
              <a:t>chín</a:t>
            </a:r>
            <a:endParaRPr lang="en-US" sz="3600" b="1" dirty="0">
              <a:solidFill>
                <a:schemeClr val="bg2"/>
              </a:solidFill>
            </a:endParaRPr>
          </a:p>
        </p:txBody>
      </p:sp>
      <p:sp>
        <p:nvSpPr>
          <p:cNvPr id="39942" name="Text Box 6"/>
          <p:cNvSpPr txBox="1">
            <a:spLocks noChangeArrowheads="1"/>
          </p:cNvSpPr>
          <p:nvPr/>
        </p:nvSpPr>
        <p:spPr bwMode="auto">
          <a:xfrm>
            <a:off x="4267200" y="2895600"/>
            <a:ext cx="44196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 err="1">
                <a:solidFill>
                  <a:schemeClr val="bg2"/>
                </a:solidFill>
              </a:rPr>
              <a:t>Sử</a:t>
            </a:r>
            <a:r>
              <a:rPr lang="en-US" sz="4000" b="1" dirty="0">
                <a:solidFill>
                  <a:schemeClr val="bg2"/>
                </a:solidFill>
              </a:rPr>
              <a:t> </a:t>
            </a:r>
            <a:r>
              <a:rPr lang="en-US" sz="4000" b="1" dirty="0" err="1">
                <a:solidFill>
                  <a:schemeClr val="bg2"/>
                </a:solidFill>
              </a:rPr>
              <a:t>dụng</a:t>
            </a:r>
            <a:r>
              <a:rPr lang="en-US" sz="4000" b="1" dirty="0">
                <a:solidFill>
                  <a:schemeClr val="bg2"/>
                </a:solidFill>
              </a:rPr>
              <a:t> </a:t>
            </a:r>
            <a:r>
              <a:rPr lang="en-US" sz="4000" b="1" dirty="0" err="1">
                <a:solidFill>
                  <a:schemeClr val="bg2"/>
                </a:solidFill>
              </a:rPr>
              <a:t>thực</a:t>
            </a:r>
            <a:r>
              <a:rPr lang="en-US" sz="4000" b="1" dirty="0">
                <a:solidFill>
                  <a:schemeClr val="bg2"/>
                </a:solidFill>
              </a:rPr>
              <a:t> </a:t>
            </a:r>
            <a:r>
              <a:rPr lang="en-US" sz="4000" b="1" dirty="0" err="1">
                <a:solidFill>
                  <a:schemeClr val="bg2"/>
                </a:solidFill>
              </a:rPr>
              <a:t>phẩm</a:t>
            </a:r>
            <a:r>
              <a:rPr lang="en-US" sz="4000" b="1" dirty="0">
                <a:solidFill>
                  <a:schemeClr val="bg2"/>
                </a:solidFill>
              </a:rPr>
              <a:t> </a:t>
            </a:r>
            <a:r>
              <a:rPr lang="en-US" sz="4000" b="1" dirty="0" err="1">
                <a:solidFill>
                  <a:schemeClr val="bg2"/>
                </a:solidFill>
              </a:rPr>
              <a:t>sạch</a:t>
            </a:r>
            <a:r>
              <a:rPr lang="en-US" sz="4000" b="1" dirty="0">
                <a:solidFill>
                  <a:schemeClr val="bg2"/>
                </a:solidFill>
              </a:rPr>
              <a:t> </a:t>
            </a:r>
            <a:r>
              <a:rPr lang="en-US" sz="4000" b="1" dirty="0" err="1">
                <a:solidFill>
                  <a:schemeClr val="bg2"/>
                </a:solidFill>
              </a:rPr>
              <a:t>và</a:t>
            </a:r>
            <a:r>
              <a:rPr lang="en-US" sz="4000" b="1" dirty="0">
                <a:solidFill>
                  <a:schemeClr val="bg2"/>
                </a:solidFill>
              </a:rPr>
              <a:t> an </a:t>
            </a:r>
            <a:r>
              <a:rPr lang="en-US" sz="4000" b="1" dirty="0" err="1" smtClean="0">
                <a:solidFill>
                  <a:schemeClr val="bg2"/>
                </a:solidFill>
              </a:rPr>
              <a:t>toàn</a:t>
            </a:r>
            <a:endParaRPr lang="en-US" sz="4000" b="1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1" grpId="0"/>
      <p:bldP spid="3994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265708" y="1665512"/>
            <a:ext cx="4800600" cy="4495800"/>
          </a:xfrm>
        </p:spPr>
        <p:txBody>
          <a:bodyPr/>
          <a:lstStyle/>
          <a:p>
            <a:pPr algn="ctr">
              <a:lnSpc>
                <a:spcPct val="90000"/>
              </a:lnSpc>
              <a:buNone/>
            </a:pPr>
            <a:r>
              <a:rPr lang="en-US" sz="6600" b="1" dirty="0" err="1" smtClean="0">
                <a:solidFill>
                  <a:schemeClr val="bg2"/>
                </a:solidFill>
              </a:rPr>
              <a:t>Vì</a:t>
            </a:r>
            <a:r>
              <a:rPr lang="en-US" sz="6600" b="1" dirty="0" smtClean="0">
                <a:solidFill>
                  <a:schemeClr val="bg2"/>
                </a:solidFill>
              </a:rPr>
              <a:t> </a:t>
            </a:r>
            <a:r>
              <a:rPr lang="en-US" sz="6600" b="1" dirty="0" err="1">
                <a:solidFill>
                  <a:schemeClr val="bg2"/>
                </a:solidFill>
              </a:rPr>
              <a:t>sao</a:t>
            </a:r>
            <a:r>
              <a:rPr lang="en-US" sz="6600" b="1" dirty="0">
                <a:solidFill>
                  <a:schemeClr val="bg2"/>
                </a:solidFill>
              </a:rPr>
              <a:t> </a:t>
            </a:r>
            <a:r>
              <a:rPr lang="en-US" sz="6600" b="1" dirty="0" err="1">
                <a:solidFill>
                  <a:schemeClr val="bg2"/>
                </a:solidFill>
              </a:rPr>
              <a:t>cần</a:t>
            </a:r>
            <a:r>
              <a:rPr lang="en-US" sz="6600" b="1" dirty="0">
                <a:solidFill>
                  <a:schemeClr val="bg2"/>
                </a:solidFill>
              </a:rPr>
              <a:t> </a:t>
            </a:r>
            <a:r>
              <a:rPr lang="en-US" sz="6600" b="1" dirty="0" err="1">
                <a:solidFill>
                  <a:schemeClr val="bg2"/>
                </a:solidFill>
              </a:rPr>
              <a:t>ăn</a:t>
            </a:r>
            <a:r>
              <a:rPr lang="en-US" sz="6600" b="1" dirty="0">
                <a:solidFill>
                  <a:schemeClr val="bg2"/>
                </a:solidFill>
              </a:rPr>
              <a:t> </a:t>
            </a:r>
            <a:r>
              <a:rPr lang="en-US" sz="6600" b="1" dirty="0" err="1">
                <a:solidFill>
                  <a:schemeClr val="bg2"/>
                </a:solidFill>
              </a:rPr>
              <a:t>nhiều</a:t>
            </a:r>
            <a:r>
              <a:rPr lang="en-US" sz="6600" b="1" dirty="0">
                <a:solidFill>
                  <a:schemeClr val="bg2"/>
                </a:solidFill>
              </a:rPr>
              <a:t> </a:t>
            </a:r>
            <a:r>
              <a:rPr lang="en-US" sz="6600" b="1" dirty="0" err="1">
                <a:solidFill>
                  <a:schemeClr val="bg2"/>
                </a:solidFill>
              </a:rPr>
              <a:t>rau</a:t>
            </a:r>
            <a:r>
              <a:rPr lang="en-US" sz="6600" b="1" dirty="0">
                <a:solidFill>
                  <a:schemeClr val="bg2"/>
                </a:solidFill>
              </a:rPr>
              <a:t> </a:t>
            </a:r>
            <a:r>
              <a:rPr lang="en-US" sz="6600" b="1" dirty="0" err="1">
                <a:solidFill>
                  <a:schemeClr val="bg2"/>
                </a:solidFill>
              </a:rPr>
              <a:t>và</a:t>
            </a:r>
            <a:r>
              <a:rPr lang="en-US" sz="6600" b="1" dirty="0">
                <a:solidFill>
                  <a:schemeClr val="bg2"/>
                </a:solidFill>
              </a:rPr>
              <a:t> </a:t>
            </a:r>
            <a:r>
              <a:rPr lang="en-US" sz="6600" b="1" dirty="0" err="1">
                <a:solidFill>
                  <a:schemeClr val="bg2"/>
                </a:solidFill>
              </a:rPr>
              <a:t>quả</a:t>
            </a:r>
            <a:r>
              <a:rPr lang="en-US" sz="6600" b="1" dirty="0">
                <a:solidFill>
                  <a:schemeClr val="bg2"/>
                </a:solidFill>
              </a:rPr>
              <a:t> </a:t>
            </a:r>
            <a:r>
              <a:rPr lang="en-US" sz="6600" b="1" dirty="0" err="1">
                <a:solidFill>
                  <a:schemeClr val="bg2"/>
                </a:solidFill>
              </a:rPr>
              <a:t>chín</a:t>
            </a:r>
            <a:r>
              <a:rPr lang="en-US" sz="6600" b="1" dirty="0">
                <a:solidFill>
                  <a:schemeClr val="bg2"/>
                </a:solidFill>
              </a:rPr>
              <a:t> </a:t>
            </a:r>
            <a:r>
              <a:rPr lang="en-US" sz="6600" b="1" dirty="0" err="1" smtClean="0">
                <a:solidFill>
                  <a:schemeClr val="bg2"/>
                </a:solidFill>
              </a:rPr>
              <a:t>hàng</a:t>
            </a:r>
            <a:r>
              <a:rPr lang="en-US" sz="6600" b="1" dirty="0">
                <a:solidFill>
                  <a:schemeClr val="bg2"/>
                </a:solidFill>
              </a:rPr>
              <a:t> </a:t>
            </a:r>
            <a:r>
              <a:rPr lang="en-US" sz="6600" b="1" dirty="0" err="1" smtClean="0">
                <a:solidFill>
                  <a:schemeClr val="bg2"/>
                </a:solidFill>
              </a:rPr>
              <a:t>ngày</a:t>
            </a:r>
            <a:r>
              <a:rPr lang="en-US" sz="6600" b="1" dirty="0">
                <a:solidFill>
                  <a:schemeClr val="bg2"/>
                </a:solidFill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au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med">
    <p:cover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au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med">
    <p:cover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rái câ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</p:cSld>
  <p:clrMapOvr>
    <a:masterClrMapping/>
  </p:clrMapOvr>
  <p:transition spd="med">
    <p:cover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2590800" y="609600"/>
            <a:ext cx="4648200" cy="47244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101600">
              <a:srgbClr val="FF0000">
                <a:alpha val="60000"/>
              </a:srgbClr>
            </a:glow>
          </a:effectLst>
          <a:scene3d>
            <a:camera prst="perspectiveHeroicExtremeLeftFacing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bg2"/>
                </a:solidFill>
              </a:rPr>
              <a:t>Nên</a:t>
            </a:r>
            <a:r>
              <a:rPr lang="en-US" sz="2800" b="1" dirty="0" smtClean="0">
                <a:solidFill>
                  <a:schemeClr val="bg2"/>
                </a:solidFill>
              </a:rPr>
              <a:t> </a:t>
            </a:r>
            <a:r>
              <a:rPr lang="en-US" sz="2800" b="1" dirty="0" err="1" smtClean="0">
                <a:solidFill>
                  <a:schemeClr val="bg2"/>
                </a:solidFill>
              </a:rPr>
              <a:t>ăn</a:t>
            </a:r>
            <a:r>
              <a:rPr lang="en-US" sz="2800" b="1" dirty="0" smtClean="0">
                <a:solidFill>
                  <a:schemeClr val="bg2"/>
                </a:solidFill>
              </a:rPr>
              <a:t> </a:t>
            </a:r>
            <a:r>
              <a:rPr lang="en-US" sz="2800" b="1" dirty="0" err="1" smtClean="0">
                <a:solidFill>
                  <a:schemeClr val="bg2"/>
                </a:solidFill>
              </a:rPr>
              <a:t>phối</a:t>
            </a:r>
            <a:r>
              <a:rPr lang="en-US" sz="2800" b="1" dirty="0" smtClean="0">
                <a:solidFill>
                  <a:schemeClr val="bg2"/>
                </a:solidFill>
              </a:rPr>
              <a:t> </a:t>
            </a:r>
            <a:r>
              <a:rPr lang="en-US" sz="2800" b="1" dirty="0" err="1" smtClean="0">
                <a:solidFill>
                  <a:schemeClr val="bg2"/>
                </a:solidFill>
              </a:rPr>
              <a:t>hợp</a:t>
            </a:r>
            <a:r>
              <a:rPr lang="en-US" sz="2800" b="1" dirty="0" smtClean="0">
                <a:solidFill>
                  <a:schemeClr val="bg2"/>
                </a:solidFill>
              </a:rPr>
              <a:t> </a:t>
            </a:r>
            <a:r>
              <a:rPr lang="en-US" sz="2800" b="1" dirty="0" err="1" smtClean="0">
                <a:solidFill>
                  <a:schemeClr val="bg2"/>
                </a:solidFill>
              </a:rPr>
              <a:t>nhiều</a:t>
            </a:r>
            <a:r>
              <a:rPr lang="en-US" sz="2800" b="1" dirty="0" smtClean="0">
                <a:solidFill>
                  <a:schemeClr val="bg2"/>
                </a:solidFill>
              </a:rPr>
              <a:t> </a:t>
            </a:r>
            <a:r>
              <a:rPr lang="en-US" sz="2800" b="1" dirty="0" err="1" smtClean="0">
                <a:solidFill>
                  <a:schemeClr val="bg2"/>
                </a:solidFill>
              </a:rPr>
              <a:t>loại</a:t>
            </a:r>
            <a:r>
              <a:rPr lang="en-US" sz="2800" b="1" dirty="0" smtClean="0">
                <a:solidFill>
                  <a:schemeClr val="bg2"/>
                </a:solidFill>
              </a:rPr>
              <a:t> </a:t>
            </a:r>
            <a:r>
              <a:rPr lang="en-US" sz="2800" b="1" dirty="0" err="1" smtClean="0">
                <a:solidFill>
                  <a:schemeClr val="bg2"/>
                </a:solidFill>
              </a:rPr>
              <a:t>rau</a:t>
            </a:r>
            <a:r>
              <a:rPr lang="en-US" sz="2800" b="1" dirty="0" smtClean="0">
                <a:solidFill>
                  <a:schemeClr val="bg2"/>
                </a:solidFill>
              </a:rPr>
              <a:t>, </a:t>
            </a:r>
            <a:r>
              <a:rPr lang="en-US" sz="2800" b="1" dirty="0" err="1" smtClean="0">
                <a:solidFill>
                  <a:schemeClr val="bg2"/>
                </a:solidFill>
              </a:rPr>
              <a:t>quả</a:t>
            </a:r>
            <a:r>
              <a:rPr lang="en-US" sz="2800" b="1" dirty="0" smtClean="0">
                <a:solidFill>
                  <a:schemeClr val="bg2"/>
                </a:solidFill>
              </a:rPr>
              <a:t> </a:t>
            </a:r>
            <a:r>
              <a:rPr lang="en-US" sz="2800" b="1" dirty="0" err="1" smtClean="0">
                <a:solidFill>
                  <a:schemeClr val="bg2"/>
                </a:solidFill>
              </a:rPr>
              <a:t>để</a:t>
            </a:r>
            <a:r>
              <a:rPr lang="en-US" sz="2800" b="1" dirty="0" smtClean="0">
                <a:solidFill>
                  <a:schemeClr val="bg2"/>
                </a:solidFill>
              </a:rPr>
              <a:t> </a:t>
            </a:r>
            <a:r>
              <a:rPr lang="en-US" sz="2800" b="1" dirty="0" err="1" smtClean="0">
                <a:solidFill>
                  <a:schemeClr val="bg2"/>
                </a:solidFill>
              </a:rPr>
              <a:t>có</a:t>
            </a:r>
            <a:r>
              <a:rPr lang="en-US" sz="2800" b="1" dirty="0" smtClean="0">
                <a:solidFill>
                  <a:schemeClr val="bg2"/>
                </a:solidFill>
              </a:rPr>
              <a:t> </a:t>
            </a:r>
            <a:r>
              <a:rPr lang="en-US" sz="2800" b="1" dirty="0" err="1" smtClean="0">
                <a:solidFill>
                  <a:schemeClr val="bg2"/>
                </a:solidFill>
              </a:rPr>
              <a:t>đủ</a:t>
            </a:r>
            <a:r>
              <a:rPr lang="en-US" sz="2800" b="1" dirty="0" smtClean="0">
                <a:solidFill>
                  <a:schemeClr val="bg2"/>
                </a:solidFill>
              </a:rPr>
              <a:t> </a:t>
            </a:r>
            <a:r>
              <a:rPr lang="en-US" sz="2800" b="1" dirty="0" err="1" smtClean="0">
                <a:solidFill>
                  <a:schemeClr val="bg2"/>
                </a:solidFill>
              </a:rPr>
              <a:t>loại</a:t>
            </a:r>
            <a:r>
              <a:rPr lang="en-US" sz="2800" b="1" dirty="0" smtClean="0">
                <a:solidFill>
                  <a:schemeClr val="bg2"/>
                </a:solidFill>
              </a:rPr>
              <a:t> vi-</a:t>
            </a:r>
            <a:r>
              <a:rPr lang="en-US" sz="2800" b="1" dirty="0" err="1" smtClean="0">
                <a:solidFill>
                  <a:schemeClr val="bg2"/>
                </a:solidFill>
              </a:rPr>
              <a:t>ta</a:t>
            </a:r>
            <a:r>
              <a:rPr lang="en-US" sz="2800" b="1" dirty="0" smtClean="0">
                <a:solidFill>
                  <a:schemeClr val="bg2"/>
                </a:solidFill>
              </a:rPr>
              <a:t>-min, </a:t>
            </a:r>
            <a:r>
              <a:rPr lang="en-US" sz="2800" b="1" dirty="0" err="1" smtClean="0">
                <a:solidFill>
                  <a:schemeClr val="bg2"/>
                </a:solidFill>
              </a:rPr>
              <a:t>chất</a:t>
            </a:r>
            <a:r>
              <a:rPr lang="en-US" sz="2800" b="1" dirty="0" smtClean="0">
                <a:solidFill>
                  <a:schemeClr val="bg2"/>
                </a:solidFill>
              </a:rPr>
              <a:t> </a:t>
            </a:r>
            <a:r>
              <a:rPr lang="en-US" sz="2800" b="1" dirty="0" err="1" smtClean="0">
                <a:solidFill>
                  <a:schemeClr val="bg2"/>
                </a:solidFill>
              </a:rPr>
              <a:t>khoáng</a:t>
            </a:r>
            <a:r>
              <a:rPr lang="en-US" sz="2800" b="1" dirty="0" smtClean="0">
                <a:solidFill>
                  <a:schemeClr val="bg2"/>
                </a:solidFill>
              </a:rPr>
              <a:t> </a:t>
            </a:r>
            <a:r>
              <a:rPr lang="en-US" sz="2800" b="1" dirty="0" err="1" smtClean="0">
                <a:solidFill>
                  <a:schemeClr val="bg2"/>
                </a:solidFill>
              </a:rPr>
              <a:t>cần</a:t>
            </a:r>
            <a:r>
              <a:rPr lang="en-US" sz="2800" b="1" dirty="0" smtClean="0">
                <a:solidFill>
                  <a:schemeClr val="bg2"/>
                </a:solidFill>
              </a:rPr>
              <a:t> </a:t>
            </a:r>
            <a:r>
              <a:rPr lang="en-US" sz="2800" b="1" dirty="0" err="1" smtClean="0">
                <a:solidFill>
                  <a:schemeClr val="bg2"/>
                </a:solidFill>
              </a:rPr>
              <a:t>thiết</a:t>
            </a:r>
            <a:r>
              <a:rPr lang="en-US" sz="2800" b="1" dirty="0" smtClean="0">
                <a:solidFill>
                  <a:schemeClr val="bg2"/>
                </a:solidFill>
              </a:rPr>
              <a:t> </a:t>
            </a:r>
            <a:r>
              <a:rPr lang="en-US" sz="2800" b="1" dirty="0" err="1" smtClean="0">
                <a:solidFill>
                  <a:schemeClr val="bg2"/>
                </a:solidFill>
              </a:rPr>
              <a:t>cho</a:t>
            </a:r>
            <a:r>
              <a:rPr lang="en-US" sz="2800" b="1" dirty="0" smtClean="0">
                <a:solidFill>
                  <a:schemeClr val="bg2"/>
                </a:solidFill>
              </a:rPr>
              <a:t> </a:t>
            </a:r>
            <a:r>
              <a:rPr lang="en-US" sz="2800" b="1" dirty="0" err="1" smtClean="0">
                <a:solidFill>
                  <a:schemeClr val="bg2"/>
                </a:solidFill>
              </a:rPr>
              <a:t>cơ</a:t>
            </a:r>
            <a:r>
              <a:rPr lang="en-US" sz="2800" b="1" dirty="0" smtClean="0">
                <a:solidFill>
                  <a:schemeClr val="bg2"/>
                </a:solidFill>
              </a:rPr>
              <a:t> </a:t>
            </a:r>
            <a:r>
              <a:rPr lang="en-US" sz="2800" b="1" dirty="0" err="1" smtClean="0">
                <a:solidFill>
                  <a:schemeClr val="bg2"/>
                </a:solidFill>
              </a:rPr>
              <a:t>thể</a:t>
            </a:r>
            <a:r>
              <a:rPr lang="en-US" sz="2800" b="1" dirty="0" smtClean="0">
                <a:solidFill>
                  <a:schemeClr val="bg2"/>
                </a:solidFill>
              </a:rPr>
              <a:t>. </a:t>
            </a:r>
            <a:r>
              <a:rPr lang="en-US" sz="2800" b="1" dirty="0" err="1" smtClean="0">
                <a:solidFill>
                  <a:schemeClr val="bg2"/>
                </a:solidFill>
              </a:rPr>
              <a:t>Các</a:t>
            </a:r>
            <a:r>
              <a:rPr lang="en-US" sz="2800" b="1" dirty="0" smtClean="0">
                <a:solidFill>
                  <a:schemeClr val="bg2"/>
                </a:solidFill>
              </a:rPr>
              <a:t> </a:t>
            </a:r>
            <a:r>
              <a:rPr lang="en-US" sz="2800" b="1" dirty="0" err="1" smtClean="0">
                <a:solidFill>
                  <a:schemeClr val="bg2"/>
                </a:solidFill>
              </a:rPr>
              <a:t>chất</a:t>
            </a:r>
            <a:r>
              <a:rPr lang="en-US" sz="2800" b="1" dirty="0" smtClean="0">
                <a:solidFill>
                  <a:schemeClr val="bg2"/>
                </a:solidFill>
              </a:rPr>
              <a:t> </a:t>
            </a:r>
            <a:r>
              <a:rPr lang="en-US" sz="2800" b="1" dirty="0" err="1" smtClean="0">
                <a:solidFill>
                  <a:schemeClr val="bg2"/>
                </a:solidFill>
              </a:rPr>
              <a:t>xơ</a:t>
            </a:r>
            <a:r>
              <a:rPr lang="en-US" sz="2800" b="1" dirty="0" smtClean="0">
                <a:solidFill>
                  <a:schemeClr val="bg2"/>
                </a:solidFill>
              </a:rPr>
              <a:t> </a:t>
            </a:r>
            <a:r>
              <a:rPr lang="en-US" sz="2800" b="1" dirty="0" err="1" smtClean="0">
                <a:solidFill>
                  <a:schemeClr val="bg2"/>
                </a:solidFill>
              </a:rPr>
              <a:t>trong</a:t>
            </a:r>
            <a:r>
              <a:rPr lang="en-US" sz="2800" b="1" dirty="0" smtClean="0">
                <a:solidFill>
                  <a:schemeClr val="bg2"/>
                </a:solidFill>
              </a:rPr>
              <a:t> </a:t>
            </a:r>
            <a:r>
              <a:rPr lang="en-US" sz="2800" b="1" dirty="0" err="1" smtClean="0">
                <a:solidFill>
                  <a:schemeClr val="bg2"/>
                </a:solidFill>
              </a:rPr>
              <a:t>rau</a:t>
            </a:r>
            <a:r>
              <a:rPr lang="en-US" sz="2800" b="1" dirty="0" smtClean="0">
                <a:solidFill>
                  <a:schemeClr val="bg2"/>
                </a:solidFill>
              </a:rPr>
              <a:t>, </a:t>
            </a:r>
            <a:r>
              <a:rPr lang="en-US" sz="2800" b="1" dirty="0" err="1" smtClean="0">
                <a:solidFill>
                  <a:schemeClr val="bg2"/>
                </a:solidFill>
              </a:rPr>
              <a:t>quả</a:t>
            </a:r>
            <a:r>
              <a:rPr lang="en-US" sz="2800" b="1" dirty="0" smtClean="0">
                <a:solidFill>
                  <a:schemeClr val="bg2"/>
                </a:solidFill>
              </a:rPr>
              <a:t> </a:t>
            </a:r>
            <a:r>
              <a:rPr lang="en-US" sz="2800" b="1" dirty="0" err="1" smtClean="0">
                <a:solidFill>
                  <a:schemeClr val="bg2"/>
                </a:solidFill>
              </a:rPr>
              <a:t>còn</a:t>
            </a:r>
            <a:r>
              <a:rPr lang="en-US" sz="2800" b="1" dirty="0" smtClean="0">
                <a:solidFill>
                  <a:schemeClr val="bg2"/>
                </a:solidFill>
              </a:rPr>
              <a:t> </a:t>
            </a:r>
            <a:r>
              <a:rPr lang="en-US" sz="2800" b="1" dirty="0" err="1" smtClean="0">
                <a:solidFill>
                  <a:schemeClr val="bg2"/>
                </a:solidFill>
              </a:rPr>
              <a:t>giúp</a:t>
            </a:r>
            <a:r>
              <a:rPr lang="en-US" sz="2800" b="1" dirty="0" smtClean="0">
                <a:solidFill>
                  <a:schemeClr val="bg2"/>
                </a:solidFill>
              </a:rPr>
              <a:t> </a:t>
            </a:r>
            <a:r>
              <a:rPr lang="en-US" sz="2800" b="1" dirty="0" err="1" smtClean="0">
                <a:solidFill>
                  <a:schemeClr val="bg2"/>
                </a:solidFill>
              </a:rPr>
              <a:t>chống</a:t>
            </a:r>
            <a:r>
              <a:rPr lang="en-US" sz="2800" b="1" dirty="0" smtClean="0">
                <a:solidFill>
                  <a:schemeClr val="bg2"/>
                </a:solidFill>
              </a:rPr>
              <a:t> </a:t>
            </a:r>
            <a:r>
              <a:rPr lang="en-US" sz="2800" b="1" dirty="0" err="1" smtClean="0">
                <a:solidFill>
                  <a:schemeClr val="bg2"/>
                </a:solidFill>
              </a:rPr>
              <a:t>táo</a:t>
            </a:r>
            <a:r>
              <a:rPr lang="en-US" sz="2800" b="1" dirty="0" smtClean="0">
                <a:solidFill>
                  <a:schemeClr val="bg2"/>
                </a:solidFill>
              </a:rPr>
              <a:t> </a:t>
            </a:r>
            <a:r>
              <a:rPr lang="en-US" sz="2800" b="1" dirty="0" err="1" smtClean="0">
                <a:solidFill>
                  <a:schemeClr val="bg2"/>
                </a:solidFill>
              </a:rPr>
              <a:t>bón</a:t>
            </a:r>
            <a:r>
              <a:rPr lang="en-US" sz="2800" b="1" dirty="0" smtClean="0">
                <a:solidFill>
                  <a:schemeClr val="bg2"/>
                </a:solidFill>
              </a:rPr>
              <a:t>.</a:t>
            </a:r>
            <a:endParaRPr lang="en-US" sz="2800" dirty="0"/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louds">
  <a:themeElements>
    <a:clrScheme name="Clouds 2">
      <a:dk1>
        <a:srgbClr val="000066"/>
      </a:dk1>
      <a:lt1>
        <a:srgbClr val="FFFFFF"/>
      </a:lt1>
      <a:dk2>
        <a:srgbClr val="00A2DC"/>
      </a:dk2>
      <a:lt2>
        <a:srgbClr val="FFFFFF"/>
      </a:lt2>
      <a:accent1>
        <a:srgbClr val="0079A4"/>
      </a:accent1>
      <a:accent2>
        <a:srgbClr val="33CCCC"/>
      </a:accent2>
      <a:accent3>
        <a:srgbClr val="AACEEB"/>
      </a:accent3>
      <a:accent4>
        <a:srgbClr val="DADADA"/>
      </a:accent4>
      <a:accent5>
        <a:srgbClr val="AABECF"/>
      </a:accent5>
      <a:accent6>
        <a:srgbClr val="2DB9B9"/>
      </a:accent6>
      <a:hlink>
        <a:srgbClr val="FFFFCC"/>
      </a:hlink>
      <a:folHlink>
        <a:srgbClr val="FFCC00"/>
      </a:folHlink>
    </a:clrScheme>
    <a:fontScheme name="Cloud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louds 1">
        <a:dk1>
          <a:srgbClr val="4D4D4D"/>
        </a:dk1>
        <a:lt1>
          <a:srgbClr val="FFFFFF"/>
        </a:lt1>
        <a:dk2>
          <a:srgbClr val="0000A4"/>
        </a:dk2>
        <a:lt2>
          <a:srgbClr val="B7E7FF"/>
        </a:lt2>
        <a:accent1>
          <a:srgbClr val="0099CC"/>
        </a:accent1>
        <a:accent2>
          <a:srgbClr val="00CC99"/>
        </a:accent2>
        <a:accent3>
          <a:srgbClr val="AAAACF"/>
        </a:accent3>
        <a:accent4>
          <a:srgbClr val="DADADA"/>
        </a:accent4>
        <a:accent5>
          <a:srgbClr val="AACAE2"/>
        </a:accent5>
        <a:accent6>
          <a:srgbClr val="00B98A"/>
        </a:accent6>
        <a:hlink>
          <a:srgbClr val="FFCC00"/>
        </a:hlink>
        <a:folHlink>
          <a:srgbClr val="EE941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2">
        <a:dk1>
          <a:srgbClr val="000066"/>
        </a:dk1>
        <a:lt1>
          <a:srgbClr val="FFFFFF"/>
        </a:lt1>
        <a:dk2>
          <a:srgbClr val="00A2DC"/>
        </a:dk2>
        <a:lt2>
          <a:srgbClr val="FFFFFF"/>
        </a:lt2>
        <a:accent1>
          <a:srgbClr val="0079A4"/>
        </a:accent1>
        <a:accent2>
          <a:srgbClr val="33CCCC"/>
        </a:accent2>
        <a:accent3>
          <a:srgbClr val="AACEEB"/>
        </a:accent3>
        <a:accent4>
          <a:srgbClr val="DADADA"/>
        </a:accent4>
        <a:accent5>
          <a:srgbClr val="AABECF"/>
        </a:accent5>
        <a:accent6>
          <a:srgbClr val="2DB9B9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3">
        <a:dk1>
          <a:srgbClr val="010199"/>
        </a:dk1>
        <a:lt1>
          <a:srgbClr val="FFFFFF"/>
        </a:lt1>
        <a:dk2>
          <a:srgbClr val="000092"/>
        </a:dk2>
        <a:lt2>
          <a:srgbClr val="CCFFFF"/>
        </a:lt2>
        <a:accent1>
          <a:srgbClr val="66CCFF"/>
        </a:accent1>
        <a:accent2>
          <a:srgbClr val="2EBDBA"/>
        </a:accent2>
        <a:accent3>
          <a:srgbClr val="AAAAC7"/>
        </a:accent3>
        <a:accent4>
          <a:srgbClr val="DADADA"/>
        </a:accent4>
        <a:accent5>
          <a:srgbClr val="B8E2FF"/>
        </a:accent5>
        <a:accent6>
          <a:srgbClr val="29ABA8"/>
        </a:accent6>
        <a:hlink>
          <a:srgbClr val="66FF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4">
        <a:dk1>
          <a:srgbClr val="000000"/>
        </a:dk1>
        <a:lt1>
          <a:srgbClr val="FFFFFF"/>
        </a:lt1>
        <a:dk2>
          <a:srgbClr val="006A67"/>
        </a:dk2>
        <a:lt2>
          <a:srgbClr val="FFFFCC"/>
        </a:lt2>
        <a:accent1>
          <a:srgbClr val="33CCCC"/>
        </a:accent1>
        <a:accent2>
          <a:srgbClr val="6D6FC7"/>
        </a:accent2>
        <a:accent3>
          <a:srgbClr val="AAB9B8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00FFFF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5">
        <a:dk1>
          <a:srgbClr val="4D4D4D"/>
        </a:dk1>
        <a:lt1>
          <a:srgbClr val="FFFFFF"/>
        </a:lt1>
        <a:dk2>
          <a:srgbClr val="650BB7"/>
        </a:dk2>
        <a:lt2>
          <a:srgbClr val="FFFFFF"/>
        </a:lt2>
        <a:accent1>
          <a:srgbClr val="FF66FF"/>
        </a:accent1>
        <a:accent2>
          <a:srgbClr val="666699"/>
        </a:accent2>
        <a:accent3>
          <a:srgbClr val="B8AAD8"/>
        </a:accent3>
        <a:accent4>
          <a:srgbClr val="DADADA"/>
        </a:accent4>
        <a:accent5>
          <a:srgbClr val="FFB8FF"/>
        </a:accent5>
        <a:accent6>
          <a:srgbClr val="5C5C8A"/>
        </a:accent6>
        <a:hlink>
          <a:srgbClr val="E9E9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6">
        <a:dk1>
          <a:srgbClr val="FFFFFF"/>
        </a:dk1>
        <a:lt1>
          <a:srgbClr val="FFFFFF"/>
        </a:lt1>
        <a:dk2>
          <a:srgbClr val="005000"/>
        </a:dk2>
        <a:lt2>
          <a:srgbClr val="DCEAAE"/>
        </a:lt2>
        <a:accent1>
          <a:srgbClr val="99CC00"/>
        </a:accent1>
        <a:accent2>
          <a:srgbClr val="6F801A"/>
        </a:accent2>
        <a:accent3>
          <a:srgbClr val="AAB3AA"/>
        </a:accent3>
        <a:accent4>
          <a:srgbClr val="DADADA"/>
        </a:accent4>
        <a:accent5>
          <a:srgbClr val="CAE2AA"/>
        </a:accent5>
        <a:accent6>
          <a:srgbClr val="647316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7">
        <a:dk1>
          <a:srgbClr val="4F4F77"/>
        </a:dk1>
        <a:lt1>
          <a:srgbClr val="FFFFFF"/>
        </a:lt1>
        <a:dk2>
          <a:srgbClr val="7979A5"/>
        </a:dk2>
        <a:lt2>
          <a:srgbClr val="F3F3FF"/>
        </a:lt2>
        <a:accent1>
          <a:srgbClr val="5D5D8B"/>
        </a:accent1>
        <a:accent2>
          <a:srgbClr val="66CCFF"/>
        </a:accent2>
        <a:accent3>
          <a:srgbClr val="BEBECF"/>
        </a:accent3>
        <a:accent4>
          <a:srgbClr val="DADADA"/>
        </a:accent4>
        <a:accent5>
          <a:srgbClr val="B6B6C4"/>
        </a:accent5>
        <a:accent6>
          <a:srgbClr val="5CB9E7"/>
        </a:accent6>
        <a:hlink>
          <a:srgbClr val="CCECFF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8">
        <a:dk1>
          <a:srgbClr val="000000"/>
        </a:dk1>
        <a:lt1>
          <a:srgbClr val="B9B9B9"/>
        </a:lt1>
        <a:dk2>
          <a:srgbClr val="8A8472"/>
        </a:dk2>
        <a:lt2>
          <a:srgbClr val="4D4D4D"/>
        </a:lt2>
        <a:accent1>
          <a:srgbClr val="EDEEE2"/>
        </a:accent1>
        <a:accent2>
          <a:srgbClr val="7FAA7E"/>
        </a:accent2>
        <a:accent3>
          <a:srgbClr val="D9D9D9"/>
        </a:accent3>
        <a:accent4>
          <a:srgbClr val="000000"/>
        </a:accent4>
        <a:accent5>
          <a:srgbClr val="F4F5EE"/>
        </a:accent5>
        <a:accent6>
          <a:srgbClr val="729A72"/>
        </a:accent6>
        <a:hlink>
          <a:srgbClr val="008000"/>
        </a:hlink>
        <a:folHlink>
          <a:srgbClr val="989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ouds 9">
        <a:dk1>
          <a:srgbClr val="000000"/>
        </a:dk1>
        <a:lt1>
          <a:srgbClr val="FEA24E"/>
        </a:lt1>
        <a:dk2>
          <a:srgbClr val="CC6600"/>
        </a:dk2>
        <a:lt2>
          <a:srgbClr val="808080"/>
        </a:lt2>
        <a:accent1>
          <a:srgbClr val="FBEECD"/>
        </a:accent1>
        <a:accent2>
          <a:srgbClr val="ECD044"/>
        </a:accent2>
        <a:accent3>
          <a:srgbClr val="FECEB2"/>
        </a:accent3>
        <a:accent4>
          <a:srgbClr val="000000"/>
        </a:accent4>
        <a:accent5>
          <a:srgbClr val="FDF5E3"/>
        </a:accent5>
        <a:accent6>
          <a:srgbClr val="D6BC3D"/>
        </a:accent6>
        <a:hlink>
          <a:srgbClr val="E42B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1605</TotalTime>
  <Words>489</Words>
  <Application>Microsoft Office PowerPoint</Application>
  <PresentationFormat>On-screen Show (4:3)</PresentationFormat>
  <Paragraphs>47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Clouds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0613.220222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Kiểm tra bài cũ </dc:title>
  <dc:creator>h</dc:creator>
  <cp:lastModifiedBy>KTV Online</cp:lastModifiedBy>
  <cp:revision>94</cp:revision>
  <dcterms:created xsi:type="dcterms:W3CDTF">2008-12-01T00:56:54Z</dcterms:created>
  <dcterms:modified xsi:type="dcterms:W3CDTF">2014-10-07T15:28:42Z</dcterms:modified>
</cp:coreProperties>
</file>