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5"/>
    </p:embeddedFont>
    <p:embeddedFont>
      <p:font typeface="DFPOP1-W9" panose="020B0604020202020204" charset="-128"/>
      <p:regular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-Rounded" panose="020B0500000000000000" charset="0"/>
      <p:regular r:id="rId43"/>
    </p:embeddedFont>
    <p:embeddedFont>
      <p:font typeface="SimSun" panose="02010600030101010101" pitchFamily="2" charset="-122"/>
      <p:regular r:id="rId35"/>
    </p:embeddedFont>
    <p:embeddedFont>
      <p:font typeface="HL Hoctro" panose="02000000000000000000" pitchFamily="2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  <p14:sldId id="258"/>
          </p14:sldIdLst>
        </p14:section>
        <p14:section name="Tiết 1" id="{694160BE-F2C5-4F1F-9227-A8A060926D5B}">
          <p14:sldIdLst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4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995353" cy="940423"/>
            <a:chOff x="3286198" y="1815065"/>
            <a:chExt cx="1995353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9894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5400" b="1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365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SimSun</vt:lpstr>
      <vt:lpstr>Times New Roman</vt:lpstr>
      <vt:lpstr>DFPOP1-W9</vt:lpstr>
      <vt:lpstr>Microsoft YaHei</vt:lpstr>
      <vt:lpstr>Calibri</vt:lpstr>
      <vt:lpstr>Arial</vt:lpstr>
      <vt:lpstr>幼圆</vt:lpstr>
      <vt:lpstr>Arial-Rounded</vt:lpstr>
      <vt:lpstr>SimSun</vt:lpstr>
      <vt:lpstr>HL Hoctro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HP</cp:lastModifiedBy>
  <cp:revision>55</cp:revision>
  <dcterms:created xsi:type="dcterms:W3CDTF">2020-08-13T09:19:00Z</dcterms:created>
  <dcterms:modified xsi:type="dcterms:W3CDTF">2021-01-26T02:04:12Z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