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0" r:id="rId4"/>
  </p:sldMasterIdLst>
  <p:notesMasterIdLst>
    <p:notesMasterId r:id="rId21"/>
  </p:notesMasterIdLst>
  <p:sldIdLst>
    <p:sldId id="325" r:id="rId5"/>
    <p:sldId id="327" r:id="rId6"/>
    <p:sldId id="11668" r:id="rId7"/>
    <p:sldId id="11666" r:id="rId8"/>
    <p:sldId id="484" r:id="rId9"/>
    <p:sldId id="337" r:id="rId10"/>
    <p:sldId id="11661" r:id="rId11"/>
    <p:sldId id="342" r:id="rId12"/>
    <p:sldId id="11662" r:id="rId13"/>
    <p:sldId id="336" r:id="rId14"/>
    <p:sldId id="341" r:id="rId15"/>
    <p:sldId id="349" r:id="rId16"/>
    <p:sldId id="11663" r:id="rId17"/>
    <p:sldId id="11664" r:id="rId18"/>
    <p:sldId id="11667" r:id="rId19"/>
    <p:sldId id="35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02F94-3B2A-492A-83AD-9A92EDA6106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70C0C-103B-4DE5-9EC4-D0032587C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4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31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3846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3340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100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8065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40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435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545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97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487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9854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8273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0734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2295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53089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77774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043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8658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664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9520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0033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945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649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77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12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60277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608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918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F59268-EE99-4D70-8334-936B52CEFD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2860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" y="0"/>
            <a:ext cx="1180147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54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audio" Target="NULL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audio" Target="NULL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880A0-ADF4-4649-80D7-FF792C89053A}"/>
              </a:ext>
            </a:extLst>
          </p:cNvPr>
          <p:cNvSpPr/>
          <p:nvPr/>
        </p:nvSpPr>
        <p:spPr>
          <a:xfrm>
            <a:off x="4272773" y="1377526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523DE-8BDE-410E-A702-EC0F978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52" y="2303450"/>
            <a:ext cx="7736495" cy="1755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5B2CCD-05B4-4C0E-B787-874F0B56EDCC}"/>
              </a:ext>
            </a:extLst>
          </p:cNvPr>
          <p:cNvSpPr txBox="1"/>
          <p:nvPr/>
        </p:nvSpPr>
        <p:spPr>
          <a:xfrm>
            <a:off x="3978667" y="6488668"/>
            <a:ext cx="6107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tích cực hoàn thành các nhiệm vụ được giao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cảm thấy rất vui vẻ và tự tin.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90780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Hát</a:t>
              </a:r>
              <a:r>
                <a:rPr kumimoji="0" lang="en-US" altLang="zh-CN" sz="4000" b="0" i="0" u="none" strike="noStrike" kern="1200" cap="none" spc="0" normalizeH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bài hát: Không dám đâu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41991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375" y="0"/>
            <a:ext cx="6000750" cy="38141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6106945" y="1143684"/>
            <a:ext cx="450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chối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mời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1497480" y="29032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827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9C5C6-CAD9-4430-A6F8-A3658E0F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2" y="2391069"/>
            <a:ext cx="7020203" cy="21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9C4C-6B29-4710-A38E-985475034D2B}"/>
              </a:ext>
            </a:extLst>
          </p:cNvPr>
          <p:cNvSpPr/>
          <p:nvPr/>
        </p:nvSpPr>
        <p:spPr>
          <a:xfrm>
            <a:off x="1028699" y="1774474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185746-C4C4-46CD-89F5-F303208557F4}"/>
              </a:ext>
            </a:extLst>
          </p:cNvPr>
          <p:cNvSpPr/>
          <p:nvPr/>
        </p:nvSpPr>
        <p:spPr>
          <a:xfrm>
            <a:off x="6305551" y="1685573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975" y="542925"/>
            <a:ext cx="10487025" cy="1104900"/>
            <a:chOff x="1235349" y="1059876"/>
            <a:chExt cx="6790947" cy="1014858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4807" y="1121103"/>
              <a:ext cx="6731489" cy="95363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chưa tích cực hoàn thành ở trường và ở nhà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905000" y="153288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8/3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885950" y="2637786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10047A-B98C-4473-9B0D-37C5193CB3B7}"/>
              </a:ext>
            </a:extLst>
          </p:cNvPr>
          <p:cNvGrpSpPr/>
          <p:nvPr/>
        </p:nvGrpSpPr>
        <p:grpSpPr>
          <a:xfrm>
            <a:off x="1914525" y="3866511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258</Words>
  <Application>Microsoft Office PowerPoint</Application>
  <PresentationFormat>Widescreen</PresentationFormat>
  <Paragraphs>36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Chango</vt:lpstr>
      <vt:lpstr>等线</vt:lpstr>
      <vt:lpstr>等线 Light</vt:lpstr>
      <vt:lpstr>SVN-Hole Hearted</vt:lpstr>
      <vt:lpstr>Times New Roman</vt:lpstr>
      <vt:lpstr>字魂64号-萌趣软糖体</vt:lpstr>
      <vt:lpstr>Office 主题​​</vt:lpstr>
      <vt:lpstr>2_Office 主题​​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2022-10-16T08:39:55Z</dcterms:created>
  <dcterms:modified xsi:type="dcterms:W3CDTF">2023-05-09T22:37:41Z</dcterms:modified>
</cp:coreProperties>
</file>