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6" r:id="rId4"/>
    <p:sldId id="262" r:id="rId5"/>
    <p:sldId id="261" r:id="rId6"/>
    <p:sldId id="263" r:id="rId7"/>
    <p:sldId id="258" r:id="rId8"/>
    <p:sldId id="264" r:id="rId9"/>
    <p:sldId id="259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OC LAN" initials="NL" lastIdx="1" clrIdx="0">
    <p:extLst>
      <p:ext uri="{19B8F6BF-5375-455C-9EA6-DF929625EA0E}">
        <p15:presenceInfo xmlns:p15="http://schemas.microsoft.com/office/powerpoint/2012/main" userId="NGOC L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1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2DB34-470F-4D0A-B0F7-A2540287D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95901-A113-4877-A485-3BE9F3084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4CF3B-6E62-4148-9797-8C5C62C4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6CC9F-D9EC-445A-974E-4B10A1161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F5401-FD1A-4454-9AC3-E2E8E5D8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391B-BC2E-4B35-8F0A-C2CD401E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3A0EE-8D16-4FA4-A65F-C988D0551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C95FF-47EE-427C-B616-2D0CFC80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6ECC2-817B-4A3C-85F7-89659830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54DEE-6FE6-46D0-A44A-3C9F07DB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2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1B8859-827D-4661-B30D-980F44639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5D39E4-DDA3-4D66-B92B-59A58F2F4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2444-5BE8-4FA1-9880-BB9E46F15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5AB9-0D76-43C5-A38C-7EB50A78A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70662-7DB7-46C7-8636-EFFD6A3C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5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31369-E28D-4FA0-BA20-61DD805B0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26B1D-2D28-48A5-AF06-2341E47B9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8863C-AB42-4190-8F6E-9D18E9812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B0F6D-79AC-4D8B-9444-48ECE420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7989C-8551-4547-8467-B62E9C7E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5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482B9-E38B-4305-A4C4-F4A3F0D8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3D900-1540-442F-B73E-E8D44378B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159E8-A744-4331-AF40-37C356FA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C68F2-0CDC-4FD5-9612-7766E4FC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352F8-AE02-42C8-96DB-21352E27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0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F46B-BBF3-41EE-B27A-BADDA3AB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F7069-F328-4479-9CF9-69B061A62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70087-5402-4E4C-806A-098114DC9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11D61-F7EC-4EAB-8F95-C7F1E9359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BDA84-0475-429E-9CEB-1B6BFA06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17E47-CD57-4D97-A7AA-11CEB2B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BE29D-F7F8-452C-954D-CBA73466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47410-80E4-4BE2-B3A1-887C10A8B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B3E88-DDF7-4429-8954-09687B003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0C7AFD-97E8-47FB-B51A-C6FCFD655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05A487-7ADB-4C5C-AF61-F378B6118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21E125-3616-4954-BCE7-929614DAB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A1328F-D636-447E-B420-CC79E446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0B6D6D-0EC0-4645-838C-E4265C45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8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09C9-5F1B-44EF-9CC9-3D1A7A2D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573D0A-3C85-4612-BE69-1A202FD5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E7296-8973-4B0B-B6B1-5D8C2784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331B1-EE4C-4674-9496-1C17D00F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6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2799ED-4F1E-46B0-A72F-89B89E026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9A8FF7-81A6-45CE-B32B-A40E41BC5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64D6-BE9C-4312-9DB8-ED4D53EA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4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5981-795E-43DC-B713-E945C44A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20BE9-60E9-4399-ABDF-094E4F36A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2126C0-3896-4DE1-8159-D8A92350D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5344B-CE90-4CDD-9557-AB21FED6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7E2DA-A43E-417D-B624-84AD5781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5B123-CDF9-49E8-9C68-73BF6531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3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9FC1-1F81-41C0-885C-54FC2A7E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927DCF-4C3E-44FA-BE8F-6E2DE0751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39189-D900-4426-B886-45852FD4C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3FDB2-BEC3-4704-BD29-10F6911AE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1EBA8-9376-46AE-B5B0-4C9CF7415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83928-3765-4315-A8D1-1E769965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3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C5868-63CA-4C6C-AF92-0CD4951B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0E244-AC5A-4A58-98BA-BB2EF9AEC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CA3DA-56C4-4B72-96B7-38DC33A13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18C06-047E-4ADF-B5CF-62220538B16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7F694-3D9B-4FAF-B47D-B78BC3A3E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D87F2-980E-4B17-AC22-824817D04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0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CE7C72-94F3-49AA-96C7-7718DE5492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" t="3478" r="12884" b="86957"/>
          <a:stretch/>
        </p:blipFill>
        <p:spPr>
          <a:xfrm>
            <a:off x="2120348" y="1938130"/>
            <a:ext cx="8011540" cy="132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93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656EBD-9A08-4759-AB49-379707945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" t="14254" r="8875" b="45036"/>
          <a:stretch/>
        </p:blipFill>
        <p:spPr>
          <a:xfrm>
            <a:off x="1625731" y="417443"/>
            <a:ext cx="8940537" cy="60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50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656EBD-9A08-4759-AB49-379707945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65253" r="8733" b="7697"/>
          <a:stretch/>
        </p:blipFill>
        <p:spPr>
          <a:xfrm>
            <a:off x="647831" y="850900"/>
            <a:ext cx="11291623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6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0A1CBE3-1156-4F7C-A32F-3E7FEE6739B1}"/>
              </a:ext>
            </a:extLst>
          </p:cNvPr>
          <p:cNvGrpSpPr/>
          <p:nvPr/>
        </p:nvGrpSpPr>
        <p:grpSpPr>
          <a:xfrm>
            <a:off x="711993" y="1234982"/>
            <a:ext cx="10768013" cy="5623018"/>
            <a:chOff x="3663606" y="1739348"/>
            <a:chExt cx="6851994" cy="35780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DCE7C72-94F3-49AA-96C7-7718DE549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362" b="22464"/>
            <a:stretch/>
          </p:blipFill>
          <p:spPr>
            <a:xfrm>
              <a:off x="3663606" y="1739348"/>
              <a:ext cx="4864788" cy="357808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F5A934-0964-4159-A5A0-9A6527ECAF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72" r="59151" b="22754"/>
            <a:stretch/>
          </p:blipFill>
          <p:spPr>
            <a:xfrm>
              <a:off x="8528394" y="1739348"/>
              <a:ext cx="1987206" cy="357808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6431711-5019-49C3-B471-0F0D59538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t="19009" r="11787" b="74571"/>
          <a:stretch/>
        </p:blipFill>
        <p:spPr>
          <a:xfrm>
            <a:off x="1311965" y="109330"/>
            <a:ext cx="9270219" cy="10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0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3B7840-987C-4C7A-9411-3D35129F8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6" t="4914" r="11269" b="86100"/>
          <a:stretch/>
        </p:blipFill>
        <p:spPr>
          <a:xfrm>
            <a:off x="1046921" y="79513"/>
            <a:ext cx="5049079" cy="1739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F6BE92-A94E-4DC8-AD0D-C48B350740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7" t="15744" r="9268" b="63577"/>
          <a:stretch/>
        </p:blipFill>
        <p:spPr>
          <a:xfrm>
            <a:off x="0" y="2385172"/>
            <a:ext cx="3962634" cy="31409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E03176-D903-4A58-85EB-81BACBC8D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0" t="36749" r="9595" b="42572"/>
          <a:stretch/>
        </p:blipFill>
        <p:spPr>
          <a:xfrm>
            <a:off x="3962634" y="2385171"/>
            <a:ext cx="3962634" cy="31409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3FD35C-63E4-4984-B106-87650B8990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2" t="58898" r="8063" b="20423"/>
          <a:stretch/>
        </p:blipFill>
        <p:spPr>
          <a:xfrm>
            <a:off x="7925268" y="2623710"/>
            <a:ext cx="3962634" cy="314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0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E3FD35C-63E4-4984-B106-87650B8990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t="78856" r="11107" b="12048"/>
          <a:stretch/>
        </p:blipFill>
        <p:spPr>
          <a:xfrm>
            <a:off x="1583284" y="1222513"/>
            <a:ext cx="9025432" cy="13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07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6431711-5019-49C3-B471-0F0D59538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6" t="79381" r="27714" b="9151"/>
          <a:stretch/>
        </p:blipFill>
        <p:spPr>
          <a:xfrm>
            <a:off x="1752600" y="1582530"/>
            <a:ext cx="8519390" cy="329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50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CE7C72-94F3-49AA-96C7-7718DE5492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" t="3478" r="12884" b="86957"/>
          <a:stretch/>
        </p:blipFill>
        <p:spPr>
          <a:xfrm>
            <a:off x="2120348" y="1938130"/>
            <a:ext cx="8011540" cy="132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32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0A3C2B-F3C5-47F9-88F6-FBA43FFC67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4902" r="8427" b="34518"/>
          <a:stretch/>
        </p:blipFill>
        <p:spPr>
          <a:xfrm>
            <a:off x="2454964" y="0"/>
            <a:ext cx="6758609" cy="694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37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0A3C2B-F3C5-47F9-88F6-FBA43FFC67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t="67270" r="8305" b="8582"/>
          <a:stretch/>
        </p:blipFill>
        <p:spPr>
          <a:xfrm>
            <a:off x="779011" y="1053546"/>
            <a:ext cx="10633978" cy="43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4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656EBD-9A08-4759-AB49-379707945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1" t="3439" r="7833" b="86417"/>
          <a:stretch/>
        </p:blipFill>
        <p:spPr>
          <a:xfrm>
            <a:off x="1625731" y="1292087"/>
            <a:ext cx="8940537" cy="150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36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</cp:revision>
  <dcterms:created xsi:type="dcterms:W3CDTF">2020-08-27T15:59:03Z</dcterms:created>
  <dcterms:modified xsi:type="dcterms:W3CDTF">2020-08-27T16:05:04Z</dcterms:modified>
</cp:coreProperties>
</file>