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5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31F5-F301-4BCF-9516-2B77653B0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9AA09-A8F2-45D5-8A76-FC46B96E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8988-BAE2-47FD-B006-D6BBABF7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0DC9B-207F-4701-BA9B-E016A51B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B4B4-3443-41EC-A7C6-F7F511C7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1983-ACFD-4E81-A2C2-31FCF6D7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B8A42-244B-40FE-81B2-8962044B3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7417-ED26-41D5-86BC-8193DB5E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C029-B7C6-4DC5-98D2-EDF1BFF4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6817-3F36-4CFB-B5E9-5942DF07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B1A86-B7C1-4DF1-909B-A3020A41C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277A5-D2EF-43E0-9C68-56494F10A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5752-1E41-438E-80DA-B6CA70FD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C721-257F-453C-A1F7-A729CD7A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80CD-11ED-4302-B6BB-58F86B6F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00B0-E681-4E5D-ADB0-7472A246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4703-D419-4753-81A4-5DD472D2B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EF5F-B206-4E2F-9E28-86E5DBB4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673A-0451-4AFA-9154-51C7FE12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7862-25ED-4341-AA1B-03AF0398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B576-E7E4-4B05-85C7-5221131E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E94D3-6F79-43A3-B3F1-368300E7E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8FB9-41E6-42BD-941D-91F4B2BC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A4B0-89F9-4E38-80BE-04976548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B785-E8CE-4B93-B8C9-712CAFA4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198-83F8-4BDA-9A07-D561FB03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AE72-EE60-4288-BCD2-404355E91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47341-FD92-40B1-9594-31E3F667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D9BD1-BDEE-447D-8DBD-8B437F61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FB211-3051-4375-82E5-36B0A8C8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ADC4-9DF5-40ED-8773-E1587016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5B09-D0F2-4874-916A-A38C371B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AC8A5-DCE5-4570-BA03-1559CE76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F7AE-838F-47B5-8186-C74A9A5C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91D1-4376-4E03-B792-5A3F52C9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55C6F-17FC-4AD0-9851-EF755B6F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E2591-1A3F-45E6-AD0E-F47DA36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91E2C-D284-4E64-929A-9511B29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27613-EBD5-4868-B334-5BCB7BF8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1FAC-8DC6-4316-97B2-C70EC624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EA229-988F-46C0-9262-C09B4594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2AA6D-262A-4695-B37E-318E7310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A5672-D7F1-42F5-BD4C-7D302A0D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7581E-2DAC-443D-8332-2C505768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5D335-2187-4202-9E15-AC1758F3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4DDE6-F799-4FF3-A356-17ABAA89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EE53-528C-4707-ACE1-3888AD1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40EA-CBFF-40A5-A95F-92755F5C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FC65-FF1C-4F61-B5EB-3AAC26071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F777-794B-4A23-A507-FA5A950D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CAA3-19F9-4847-B5CB-0896920D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ACE72-EC8C-497A-8C21-76647CF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31A4-275F-4F50-874F-C955F27D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DD67B-13B8-4BF1-9A90-D46D73FC3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74D6-7EAA-4A90-8F35-BFCC7937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1F27-55BF-461E-B203-360B9F12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68EC1-1F9F-41B9-A75B-EB09E1F8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4B6A1-8FAA-4448-BADC-55E7DBE9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15D1A-9C9F-4ADA-9C16-BA5F8298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71E0-13DE-4CE4-88E6-E0DC325D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8709-78BD-4F6F-9E17-61070AAF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C367-12AB-4646-B524-4EDB44A31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B3740-E2A8-4371-A670-C9FAE3F0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r="28820" b="87536"/>
          <a:stretch/>
        </p:blipFill>
        <p:spPr>
          <a:xfrm>
            <a:off x="843180" y="1123121"/>
            <a:ext cx="10505639" cy="1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8" t="33292" r="9894" b="42513"/>
          <a:stretch/>
        </p:blipFill>
        <p:spPr>
          <a:xfrm>
            <a:off x="3033253" y="311285"/>
            <a:ext cx="6125493" cy="55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58349" r="11585" b="6718"/>
          <a:stretch/>
        </p:blipFill>
        <p:spPr>
          <a:xfrm>
            <a:off x="522516" y="0"/>
            <a:ext cx="1137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r="28820" b="87536"/>
          <a:stretch/>
        </p:blipFill>
        <p:spPr>
          <a:xfrm>
            <a:off x="843180" y="1123121"/>
            <a:ext cx="10505639" cy="1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2613-793C-475A-BD7C-3EB525BC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4321" r="6998" b="51331"/>
          <a:stretch/>
        </p:blipFill>
        <p:spPr>
          <a:xfrm>
            <a:off x="1429578" y="0"/>
            <a:ext cx="9332844" cy="67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2613-793C-475A-BD7C-3EB525BC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48117" r="6993" b="7535"/>
          <a:stretch/>
        </p:blipFill>
        <p:spPr>
          <a:xfrm>
            <a:off x="1429578" y="0"/>
            <a:ext cx="9332844" cy="67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3728" r="8445" b="66853"/>
          <a:stretch/>
        </p:blipFill>
        <p:spPr>
          <a:xfrm>
            <a:off x="1068174" y="576470"/>
            <a:ext cx="10055652" cy="48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096" r="9115" b="32741"/>
          <a:stretch/>
        </p:blipFill>
        <p:spPr>
          <a:xfrm>
            <a:off x="1068174" y="576469"/>
            <a:ext cx="10055652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70989" r="16341" b="1939"/>
          <a:stretch/>
        </p:blipFill>
        <p:spPr>
          <a:xfrm>
            <a:off x="1068174" y="1252330"/>
            <a:ext cx="9089617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9460" r="7458" b="10291"/>
          <a:stretch/>
        </p:blipFill>
        <p:spPr>
          <a:xfrm>
            <a:off x="3287485" y="0"/>
            <a:ext cx="5617029" cy="67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6099" r="55406" b="46814"/>
          <a:stretch/>
        </p:blipFill>
        <p:spPr>
          <a:xfrm>
            <a:off x="3949700" y="355600"/>
            <a:ext cx="4292600" cy="5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1" t="26469" r="9390" b="46444"/>
          <a:stretch/>
        </p:blipFill>
        <p:spPr>
          <a:xfrm>
            <a:off x="2540000" y="406400"/>
            <a:ext cx="6870700" cy="5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298" r="9054" b="11544"/>
          <a:stretch/>
        </p:blipFill>
        <p:spPr>
          <a:xfrm>
            <a:off x="1774288" y="609870"/>
            <a:ext cx="8643423" cy="56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3487" r="7626" b="40911"/>
          <a:stretch/>
        </p:blipFill>
        <p:spPr>
          <a:xfrm>
            <a:off x="2081719" y="0"/>
            <a:ext cx="7529209" cy="68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1741" r="51396" b="66095"/>
          <a:stretch/>
        </p:blipFill>
        <p:spPr>
          <a:xfrm>
            <a:off x="3033253" y="880353"/>
            <a:ext cx="6125493" cy="50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7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1" t="9943" r="8821" b="66708"/>
          <a:stretch/>
        </p:blipFill>
        <p:spPr>
          <a:xfrm>
            <a:off x="3033253" y="505839"/>
            <a:ext cx="6125493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3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35153" r="51515" b="41498"/>
          <a:stretch/>
        </p:blipFill>
        <p:spPr>
          <a:xfrm>
            <a:off x="3033253" y="505839"/>
            <a:ext cx="6125493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2020-08-20T03:52:07Z</dcterms:created>
  <dcterms:modified xsi:type="dcterms:W3CDTF">2020-08-22T23:45:18Z</dcterms:modified>
</cp:coreProperties>
</file>