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sldIdLst>
    <p:sldId id="280" r:id="rId2"/>
    <p:sldId id="313" r:id="rId3"/>
    <p:sldId id="298" r:id="rId4"/>
    <p:sldId id="311" r:id="rId5"/>
    <p:sldId id="312" r:id="rId6"/>
    <p:sldId id="31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0000"/>
    <a:srgbClr val="FF3300"/>
    <a:srgbClr val="CCCCFF"/>
    <a:srgbClr val="CCFFFF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7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DFE97F-18EE-40FD-89BB-FBBA12567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37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375B-DF2C-4E1D-B272-E438E58A3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6A8C7-B58F-4B43-AB08-40B37C098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A67A5-667F-467B-AF53-7E5BD04D6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6CAA-D768-498B-A7E4-2FA9E4E64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842DA-809E-4C05-8DA9-B814D01AD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E93C-EC81-45E7-8EF8-44D668AE4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FE60-303A-43F7-86BF-470EC910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16310-14D0-4C98-AE3A-2CA04D4D5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DD01-1D4A-446A-B61C-F80E11FB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F76DF-3206-44DC-A1E7-351247986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9D8D-7E44-41F4-9536-3F61CFA4E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6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91812C-4226-416B-BB5E-8DD2B0043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WordArt 2"/>
          <p:cNvSpPr>
            <a:spLocks noChangeArrowheads="1" noChangeShapeType="1" noTextEdit="1"/>
          </p:cNvSpPr>
          <p:nvPr/>
        </p:nvSpPr>
        <p:spPr bwMode="auto">
          <a:xfrm>
            <a:off x="3200400" y="1649603"/>
            <a:ext cx="3124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1905000" y="228600"/>
            <a:ext cx="632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02F00"/>
              </a:gs>
              <a:gs pos="50000">
                <a:srgbClr val="006600"/>
              </a:gs>
              <a:gs pos="100000">
                <a:srgbClr val="002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0" name="Picture 7" descr="hoa20_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8862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981200" y="533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486400" y="533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1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8153400" y="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04800" y="3810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145958"/>
              </p:ext>
            </p:extLst>
          </p:nvPr>
        </p:nvGraphicFramePr>
        <p:xfrm>
          <a:off x="-538825" y="5257800"/>
          <a:ext cx="3124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2755800" imgH="1819080" progId="CorelDRAW.Graphic.12">
                  <p:embed/>
                </p:oleObj>
              </mc:Choice>
              <mc:Fallback>
                <p:oleObj r:id="rId5" imgW="2755800" imgH="1819080" progId="CorelDRAW.Graphic.1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8825" y="5257800"/>
                        <a:ext cx="31242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5" name="Picture 19" descr="672027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219200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827088" y="2654490"/>
            <a:ext cx="7688262" cy="2374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 animBg="1"/>
      <p:bldP spid="44749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6088" y="0"/>
            <a:ext cx="3796232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88" y="516627"/>
            <a:ext cx="2462534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0704" y="1087622"/>
            <a:ext cx="4844256" cy="1643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0" y="1481394"/>
            <a:ext cx="4299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Down Arrow 6"/>
          <p:cNvSpPr/>
          <p:nvPr/>
        </p:nvSpPr>
        <p:spPr>
          <a:xfrm>
            <a:off x="1981200" y="2774507"/>
            <a:ext cx="652815" cy="1340293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" y="4175240"/>
            <a:ext cx="73152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20451" y="4470187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62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7" grpId="0" animBg="1"/>
      <p:bldP spid="8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563537"/>
              </p:ext>
            </p:extLst>
          </p:nvPr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6088" y="0"/>
            <a:ext cx="3796232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61" y="551958"/>
            <a:ext cx="4572000" cy="9852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 descr="https://tech12h.com/sites/default/files/styles/inbody400/public/1_107.png?itok=x8zEFRMP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1460640"/>
            <a:ext cx="5726111" cy="28065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0764" y="1505436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ở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703" y="4383755"/>
            <a:ext cx="67385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Sỏi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6088" y="0"/>
            <a:ext cx="3796232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12728"/>
            <a:ext cx="5248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6" name="Picture 15" descr="https://tech12h.com/sites/default/files/styles/inbody400/public/2_87.png?itok=HGEuf58z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1331779"/>
            <a:ext cx="5726112" cy="314973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6088" y="1416457"/>
            <a:ext cx="3021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 algn="just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-55676" y="4495800"/>
            <a:ext cx="8274163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53" y="632202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b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4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9892" y="69190"/>
            <a:ext cx="4384534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234" y="598372"/>
            <a:ext cx="9047766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cam,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ô-xi,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các-bô-níc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719289"/>
              </p:ext>
            </p:extLst>
          </p:nvPr>
        </p:nvGraphicFramePr>
        <p:xfrm>
          <a:off x="533400" y="2133601"/>
          <a:ext cx="8376444" cy="2158852"/>
        </p:xfrm>
        <a:graphic>
          <a:graphicData uri="http://schemas.openxmlformats.org/drawingml/2006/table">
            <a:tbl>
              <a:tblPr firstRow="1" firstCol="1" bandRow="1"/>
              <a:tblGrid>
                <a:gridCol w="279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rắn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lỏng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9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7454" y="3045757"/>
            <a:ext cx="2829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32323" y="3066110"/>
            <a:ext cx="2652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cam,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84888" y="3077437"/>
            <a:ext cx="26716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ô-xi,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các-bô-níc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3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9892" y="69190"/>
            <a:ext cx="4384534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92" y="652940"/>
            <a:ext cx="8958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892" y="2234652"/>
            <a:ext cx="8958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Ga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lvl="1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61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610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CorelDRAW.Graphic.12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pc</cp:lastModifiedBy>
  <cp:revision>150</cp:revision>
  <cp:lastPrinted>1601-01-01T00:00:00Z</cp:lastPrinted>
  <dcterms:created xsi:type="dcterms:W3CDTF">2009-10-09T13:26:45Z</dcterms:created>
  <dcterms:modified xsi:type="dcterms:W3CDTF">2022-01-04T13:58:09Z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