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</p:sldMasterIdLst>
  <p:notesMasterIdLst>
    <p:notesMasterId r:id="rId29"/>
  </p:notesMasterIdLst>
  <p:sldIdLst>
    <p:sldId id="256" r:id="rId8"/>
    <p:sldId id="257" r:id="rId9"/>
    <p:sldId id="258" r:id="rId10"/>
    <p:sldId id="3192" r:id="rId11"/>
    <p:sldId id="3194" r:id="rId12"/>
    <p:sldId id="3195" r:id="rId13"/>
    <p:sldId id="3197" r:id="rId14"/>
    <p:sldId id="3198" r:id="rId15"/>
    <p:sldId id="3206" r:id="rId16"/>
    <p:sldId id="3199" r:id="rId17"/>
    <p:sldId id="3200" r:id="rId18"/>
    <p:sldId id="3201" r:id="rId19"/>
    <p:sldId id="3202" r:id="rId20"/>
    <p:sldId id="3203" r:id="rId21"/>
    <p:sldId id="3204" r:id="rId22"/>
    <p:sldId id="3205" r:id="rId23"/>
    <p:sldId id="3207" r:id="rId24"/>
    <p:sldId id="3208" r:id="rId25"/>
    <p:sldId id="3209" r:id="rId26"/>
    <p:sldId id="3210" r:id="rId27"/>
    <p:sldId id="3211" r:id="rId2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  <a:srgbClr val="FF00FF"/>
    <a:srgbClr val="FFFF99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24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462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presProps" Target="presProps.xml"/><Relationship Id="rId8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C6A03A-841E-4CFC-B49A-FAEBA7B42703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D59319-C893-4DA1-B678-0430492B02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7540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AECE9-5176-4E57-B4C4-570EB4C2C336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AECE9-5176-4E57-B4C4-570EB4C2C336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62937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AECE9-5176-4E57-B4C4-570EB4C2C336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61104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AECE9-5176-4E57-B4C4-570EB4C2C336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97820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AECE9-5176-4E57-B4C4-570EB4C2C336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20038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AECE9-5176-4E57-B4C4-570EB4C2C336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12711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AECE9-5176-4E57-B4C4-570EB4C2C336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47368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AECE9-5176-4E57-B4C4-570EB4C2C336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AECE9-5176-4E57-B4C4-570EB4C2C336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66470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AECE9-5176-4E57-B4C4-570EB4C2C336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33865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AECE9-5176-4E57-B4C4-570EB4C2C336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42018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AECE9-5176-4E57-B4C4-570EB4C2C336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38153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AECE9-5176-4E57-B4C4-570EB4C2C336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10299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AECE9-5176-4E57-B4C4-570EB4C2C336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75633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AECE9-5176-4E57-B4C4-570EB4C2C336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83767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4.png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854199"/>
            <a:ext cx="9144000" cy="1655763"/>
          </a:xfrm>
        </p:spPr>
        <p:txBody>
          <a:bodyPr anchor="b">
            <a:normAutofit/>
          </a:bodyPr>
          <a:lstStyle>
            <a:lvl1pPr algn="ctr">
              <a:defRPr sz="72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 altLang="zh-CN"/>
              <a:t>Bấm để chỉnh sửa kiểu tiêu đề phụ của Bản cái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85F39-C866-41F2-9053-C26B9DE1F773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F33AD-56E6-4DC1-9FD1-358EEE38EF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218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85F39-C866-41F2-9053-C26B9DE1F773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F33AD-56E6-4DC1-9FD1-358EEE38EF4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vi-VN" altLang="zh-CN"/>
              <a:t>Bấm để chỉnh sửa kiểu văn bản của Bản cái</a:t>
            </a:r>
          </a:p>
          <a:p>
            <a:pPr lvl="1"/>
            <a:r>
              <a:rPr lang="vi-VN" altLang="zh-CN"/>
              <a:t>Mức hai</a:t>
            </a:r>
          </a:p>
          <a:p>
            <a:pPr lvl="2"/>
            <a:r>
              <a:rPr lang="vi-VN" altLang="zh-CN"/>
              <a:t>Mức ba</a:t>
            </a:r>
          </a:p>
          <a:p>
            <a:pPr lvl="3"/>
            <a:r>
              <a:rPr lang="vi-VN" altLang="zh-CN"/>
              <a:t>Mức bốn</a:t>
            </a:r>
          </a:p>
          <a:p>
            <a:pPr lvl="4"/>
            <a:r>
              <a:rPr lang="vi-VN" altLang="zh-CN"/>
              <a:t>Mức năm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82792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0350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 altLang="zh-CN"/>
              <a:t>Bấm để sửa kiểu tiêu đề Bản cái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87EE7-CD06-4859-B658-51612BE795EA}" type="datetimeFigureOut">
              <a:rPr lang="zh-CN" altLang="en-US" smtClean="0"/>
              <a:t>2021/12/3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A5F6B-B56D-48EC-AE3D-A5ECA984BD8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7700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altLang="zh-CN"/>
              <a:t>Bấm để sửa kiểu tiêu đề Bản cái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87EE7-CD06-4859-B658-51612BE795EA}" type="datetimeFigureOut">
              <a:rPr lang="zh-CN" altLang="en-US" smtClean="0"/>
              <a:t>2021/12/3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A5F6B-B56D-48EC-AE3D-A5ECA984BD8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2984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 altLang="zh-CN"/>
              <a:t>Bấm để sửa kiểu tiêu đề Bản cái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87EE7-CD06-4859-B658-51612BE795EA}" type="datetimeFigureOut">
              <a:rPr lang="zh-CN" altLang="en-US" smtClean="0"/>
              <a:t>2021/12/3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A5F6B-B56D-48EC-AE3D-A5ECA984BD8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4388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altLang="zh-CN"/>
              <a:t>Bấm để sửa kiểu tiêu đề Bản cái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87EE7-CD06-4859-B658-51612BE795EA}" type="datetimeFigureOut">
              <a:rPr lang="zh-CN" altLang="en-US" smtClean="0"/>
              <a:t>2021/12/3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A5F6B-B56D-48EC-AE3D-A5ECA984BD8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1408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 altLang="zh-CN"/>
              <a:t>Bấm để sửa kiểu tiêu đề Bản cái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87EE7-CD06-4859-B658-51612BE795EA}" type="datetimeFigureOut">
              <a:rPr lang="zh-CN" altLang="en-US" smtClean="0"/>
              <a:t>2021/12/3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A5F6B-B56D-48EC-AE3D-A5ECA984BD8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3296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4552" y="308452"/>
            <a:ext cx="1436235" cy="1436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295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87EE7-CD06-4859-B658-51612BE795EA}" type="datetimeFigureOut">
              <a:rPr lang="zh-CN" altLang="en-US" smtClean="0"/>
              <a:t>2021/12/3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A5F6B-B56D-48EC-AE3D-A5ECA984BD8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0170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 altLang="zh-CN"/>
              <a:t>Bấm để sửa kiểu tiêu đề Bản cái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87EE7-CD06-4859-B658-51612BE795EA}" type="datetimeFigureOut">
              <a:rPr lang="zh-CN" altLang="en-US" smtClean="0"/>
              <a:t>2021/12/3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A5F6B-B56D-48EC-AE3D-A5ECA984BD8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9776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vi-VN" altLang="zh-CN"/>
              <a:t>Bấm để sửa kiểu tiêu đề Bản cái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vi-VN" altLang="zh-CN"/>
              <a:t>Bấm để chỉnh sửa kiểu văn bản của Bản cái</a:t>
            </a:r>
          </a:p>
          <a:p>
            <a:pPr lvl="1"/>
            <a:r>
              <a:rPr lang="vi-VN" altLang="zh-CN"/>
              <a:t>Mức hai</a:t>
            </a:r>
          </a:p>
          <a:p>
            <a:pPr lvl="2"/>
            <a:r>
              <a:rPr lang="vi-VN" altLang="zh-CN"/>
              <a:t>Mức ba</a:t>
            </a:r>
          </a:p>
          <a:p>
            <a:pPr lvl="3"/>
            <a:r>
              <a:rPr lang="vi-VN" altLang="zh-CN"/>
              <a:t>Mức bốn</a:t>
            </a:r>
          </a:p>
          <a:p>
            <a:pPr lvl="4"/>
            <a:r>
              <a:rPr lang="vi-VN" altLang="zh-CN"/>
              <a:t>Mức năm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85F39-C866-41F2-9053-C26B9DE1F773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F33AD-56E6-4DC1-9FD1-358EEE38EF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640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 altLang="zh-CN"/>
              <a:t>Bấm để sửa kiểu tiêu đề Bản cái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vi-VN" altLang="zh-CN"/>
              <a:t>Bấm biểu tượng để thêm hình ảnh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87EE7-CD06-4859-B658-51612BE795EA}" type="datetimeFigureOut">
              <a:rPr lang="zh-CN" altLang="en-US" smtClean="0"/>
              <a:t>2021/12/3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A5F6B-B56D-48EC-AE3D-A5ECA984BD8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9437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altLang="zh-CN"/>
              <a:t>Bấm để sửa kiểu tiêu đề Bản cái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87EE7-CD06-4859-B658-51612BE795EA}" type="datetimeFigureOut">
              <a:rPr lang="zh-CN" altLang="en-US" smtClean="0"/>
              <a:t>2021/12/3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A5F6B-B56D-48EC-AE3D-A5ECA984BD8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725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 altLang="zh-CN"/>
              <a:t>Bấm để sửa kiểu tiêu đề Bản cái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87EE7-CD06-4859-B658-51612BE795EA}" type="datetimeFigureOut">
              <a:rPr lang="zh-CN" altLang="en-US" smtClean="0"/>
              <a:t>2021/12/3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A5F6B-B56D-48EC-AE3D-A5ECA984BD8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3417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 altLang="zh-CN"/>
              <a:t>Bấm để sửa kiểu tiêu đề Bản cái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87EE7-CD06-4859-B658-51612BE795EA}" type="datetimeFigureOut">
              <a:rPr lang="zh-CN" altLang="en-US" smtClean="0"/>
              <a:t>2021/12/3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A5F6B-B56D-48EC-AE3D-A5ECA984BD8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71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altLang="zh-CN"/>
              <a:t>Bấm để sửa kiểu tiêu đề Bản cái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87EE7-CD06-4859-B658-51612BE795EA}" type="datetimeFigureOut">
              <a:rPr lang="zh-CN" altLang="en-US" smtClean="0"/>
              <a:t>2021/12/3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A5F6B-B56D-48EC-AE3D-A5ECA984BD8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3185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 altLang="zh-CN"/>
              <a:t>Bấm để sửa kiểu tiêu đề Bản cái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87EE7-CD06-4859-B658-51612BE795EA}" type="datetimeFigureOut">
              <a:rPr lang="zh-CN" altLang="en-US" smtClean="0"/>
              <a:t>2021/12/3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A5F6B-B56D-48EC-AE3D-A5ECA984BD8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209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altLang="zh-CN"/>
              <a:t>Bấm để sửa kiểu tiêu đề Bản cái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87EE7-CD06-4859-B658-51612BE795EA}" type="datetimeFigureOut">
              <a:rPr lang="zh-CN" altLang="en-US" smtClean="0"/>
              <a:t>2021/12/3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A5F6B-B56D-48EC-AE3D-A5ECA984BD8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3275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 altLang="zh-CN"/>
              <a:t>Bấm để sửa kiểu tiêu đề Bản cái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87EE7-CD06-4859-B658-51612BE795EA}" type="datetimeFigureOut">
              <a:rPr lang="zh-CN" altLang="en-US" smtClean="0"/>
              <a:t>2021/12/3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A5F6B-B56D-48EC-AE3D-A5ECA984BD8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0700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4552" y="308452"/>
            <a:ext cx="1436235" cy="1436235"/>
          </a:xfrm>
          <a:prstGeom prst="rect">
            <a:avLst/>
          </a:prstGeom>
        </p:spPr>
      </p:pic>
      <p:grpSp>
        <p:nvGrpSpPr>
          <p:cNvPr id="5" name="组合 4"/>
          <p:cNvGrpSpPr/>
          <p:nvPr userDrawn="1"/>
        </p:nvGrpSpPr>
        <p:grpSpPr>
          <a:xfrm>
            <a:off x="9902671" y="-544642"/>
            <a:ext cx="2289329" cy="2289329"/>
            <a:chOff x="9902671" y="-544642"/>
            <a:chExt cx="2289329" cy="2289329"/>
          </a:xfrm>
        </p:grpSpPr>
        <p:pic>
          <p:nvPicPr>
            <p:cNvPr id="18" name="图片 17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02671" y="-544642"/>
              <a:ext cx="2289329" cy="2289329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10218207" y="251680"/>
              <a:ext cx="1658256" cy="39627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4949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87EE7-CD06-4859-B658-51612BE795EA}" type="datetimeFigureOut">
              <a:rPr lang="zh-CN" altLang="en-US" smtClean="0"/>
              <a:t>2021/12/3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A5F6B-B56D-48EC-AE3D-A5ECA984BD8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1876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85F39-C866-41F2-9053-C26B9DE1F773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F33AD-56E6-4DC1-9FD1-358EEE38EF4F}" type="slidenum">
              <a:rPr lang="en-US" smtClean="0"/>
              <a:t>‹#›</a:t>
            </a:fld>
            <a:endParaRPr lang="en-US"/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838200" y="2187443"/>
            <a:ext cx="10515600" cy="2483115"/>
          </a:xfrm>
        </p:spPr>
        <p:txBody>
          <a:bodyPr>
            <a:normAutofit/>
          </a:bodyPr>
          <a:lstStyle>
            <a:lvl1pPr algn="ctr">
              <a:defRPr sz="60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</p:spTree>
    <p:extLst>
      <p:ext uri="{BB962C8B-B14F-4D97-AF65-F5344CB8AC3E}">
        <p14:creationId xmlns:p14="http://schemas.microsoft.com/office/powerpoint/2010/main" val="2810741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 altLang="zh-CN"/>
              <a:t>Bấm để sửa kiểu tiêu đề Bản cái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87EE7-CD06-4859-B658-51612BE795EA}" type="datetimeFigureOut">
              <a:rPr lang="zh-CN" altLang="en-US" smtClean="0"/>
              <a:t>2021/12/3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A5F6B-B56D-48EC-AE3D-A5ECA984BD8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0310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 altLang="zh-CN"/>
              <a:t>Bấm để sửa kiểu tiêu đề Bản cái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vi-VN" altLang="zh-CN"/>
              <a:t>Bấm biểu tượng để thêm hình ảnh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87EE7-CD06-4859-B658-51612BE795EA}" type="datetimeFigureOut">
              <a:rPr lang="zh-CN" altLang="en-US" smtClean="0"/>
              <a:t>2021/12/3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A5F6B-B56D-48EC-AE3D-A5ECA984BD8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9336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altLang="zh-CN"/>
              <a:t>Bấm để sửa kiểu tiêu đề Bản cái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87EE7-CD06-4859-B658-51612BE795EA}" type="datetimeFigureOut">
              <a:rPr lang="zh-CN" altLang="en-US" smtClean="0"/>
              <a:t>2021/12/3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A5F6B-B56D-48EC-AE3D-A5ECA984BD8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7608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 altLang="zh-CN"/>
              <a:t>Bấm để sửa kiểu tiêu đề Bản cái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87EE7-CD06-4859-B658-51612BE795EA}" type="datetimeFigureOut">
              <a:rPr lang="zh-CN" altLang="en-US" smtClean="0"/>
              <a:t>2021/12/3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A5F6B-B56D-48EC-AE3D-A5ECA984BD8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1162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854199"/>
            <a:ext cx="9144000" cy="1655763"/>
          </a:xfrm>
        </p:spPr>
        <p:txBody>
          <a:bodyPr anchor="b">
            <a:normAutofit/>
          </a:bodyPr>
          <a:lstStyle>
            <a:lvl1pPr algn="ctr">
              <a:defRPr sz="72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 altLang="zh-CN"/>
              <a:t>Bấm để chỉnh sửa kiểu tiêu đề phụ của Bản cái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85F39-C866-41F2-9053-C26B9DE1F773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F33AD-56E6-4DC1-9FD1-358EEE38EF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89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vi-VN" altLang="zh-CN"/>
              <a:t>Bấm để sửa kiểu tiêu đề Bản cái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vi-VN" altLang="zh-CN"/>
              <a:t>Bấm để chỉnh sửa kiểu văn bản của Bản cái</a:t>
            </a:r>
          </a:p>
          <a:p>
            <a:pPr lvl="1"/>
            <a:r>
              <a:rPr lang="vi-VN" altLang="zh-CN"/>
              <a:t>Mức hai</a:t>
            </a:r>
          </a:p>
          <a:p>
            <a:pPr lvl="2"/>
            <a:r>
              <a:rPr lang="vi-VN" altLang="zh-CN"/>
              <a:t>Mức ba</a:t>
            </a:r>
          </a:p>
          <a:p>
            <a:pPr lvl="3"/>
            <a:r>
              <a:rPr lang="vi-VN" altLang="zh-CN"/>
              <a:t>Mức bốn</a:t>
            </a:r>
          </a:p>
          <a:p>
            <a:pPr lvl="4"/>
            <a:r>
              <a:rPr lang="vi-VN" altLang="zh-CN"/>
              <a:t>Mức năm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85F39-C866-41F2-9053-C26B9DE1F773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F33AD-56E6-4DC1-9FD1-358EEE38EF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745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85F39-C866-41F2-9053-C26B9DE1F773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F33AD-56E6-4DC1-9FD1-358EEE38EF4F}" type="slidenum">
              <a:rPr lang="en-US" smtClean="0"/>
              <a:t>‹#›</a:t>
            </a:fld>
            <a:endParaRPr lang="en-US"/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838200" y="2187443"/>
            <a:ext cx="10515600" cy="2483115"/>
          </a:xfrm>
        </p:spPr>
        <p:txBody>
          <a:bodyPr>
            <a:normAutofit/>
          </a:bodyPr>
          <a:lstStyle>
            <a:lvl1pPr algn="ctr">
              <a:defRPr sz="60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</p:spTree>
    <p:extLst>
      <p:ext uri="{BB962C8B-B14F-4D97-AF65-F5344CB8AC3E}">
        <p14:creationId xmlns:p14="http://schemas.microsoft.com/office/powerpoint/2010/main" val="3644928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vi-VN" altLang="zh-CN"/>
              <a:t>Bấm để sửa kiểu tiêu đề Bản cái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 altLang="zh-CN"/>
              <a:t>Bấm để chỉnh sửa kiểu văn bản của Bản cái</a:t>
            </a:r>
          </a:p>
          <a:p>
            <a:pPr lvl="1"/>
            <a:r>
              <a:rPr lang="vi-VN" altLang="zh-CN"/>
              <a:t>Mức hai</a:t>
            </a:r>
          </a:p>
          <a:p>
            <a:pPr lvl="2"/>
            <a:r>
              <a:rPr lang="vi-VN" altLang="zh-CN"/>
              <a:t>Mức ba</a:t>
            </a:r>
          </a:p>
          <a:p>
            <a:pPr lvl="3"/>
            <a:r>
              <a:rPr lang="vi-VN" altLang="zh-CN"/>
              <a:t>Mức bốn</a:t>
            </a:r>
          </a:p>
          <a:p>
            <a:pPr lvl="4"/>
            <a:r>
              <a:rPr lang="vi-VN" altLang="zh-CN"/>
              <a:t>Mức năm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 altLang="zh-CN"/>
              <a:t>Bấm để chỉnh sửa kiểu văn bản của Bản cái</a:t>
            </a:r>
          </a:p>
          <a:p>
            <a:pPr lvl="1"/>
            <a:r>
              <a:rPr lang="vi-VN" altLang="zh-CN"/>
              <a:t>Mức hai</a:t>
            </a:r>
          </a:p>
          <a:p>
            <a:pPr lvl="2"/>
            <a:r>
              <a:rPr lang="vi-VN" altLang="zh-CN"/>
              <a:t>Mức ba</a:t>
            </a:r>
          </a:p>
          <a:p>
            <a:pPr lvl="3"/>
            <a:r>
              <a:rPr lang="vi-VN" altLang="zh-CN"/>
              <a:t>Mức bốn</a:t>
            </a:r>
          </a:p>
          <a:p>
            <a:pPr lvl="4"/>
            <a:r>
              <a:rPr lang="vi-VN" altLang="zh-CN"/>
              <a:t>Mức năm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85F39-C866-41F2-9053-C26B9DE1F773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F33AD-56E6-4DC1-9FD1-358EEE38EF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92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anchor="ctr" anchorCtr="0"/>
          <a:lstStyle/>
          <a:p>
            <a:r>
              <a:rPr lang="vi-VN" altLang="zh-CN"/>
              <a:t>Bấm để sửa kiểu tiêu đề Bản cái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altLang="zh-CN"/>
              <a:t>Bấm để chỉnh sửa kiểu văn bản của Bản cái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vi-VN" altLang="zh-CN"/>
              <a:t>Bấm để chỉnh sửa kiểu văn bản của Bản cái</a:t>
            </a:r>
          </a:p>
          <a:p>
            <a:pPr lvl="1"/>
            <a:r>
              <a:rPr lang="vi-VN" altLang="zh-CN"/>
              <a:t>Mức hai</a:t>
            </a:r>
          </a:p>
          <a:p>
            <a:pPr lvl="2"/>
            <a:r>
              <a:rPr lang="vi-VN" altLang="zh-CN"/>
              <a:t>Mức ba</a:t>
            </a:r>
          </a:p>
          <a:p>
            <a:pPr lvl="3"/>
            <a:r>
              <a:rPr lang="vi-VN" altLang="zh-CN"/>
              <a:t>Mức bốn</a:t>
            </a:r>
          </a:p>
          <a:p>
            <a:pPr lvl="4"/>
            <a:r>
              <a:rPr lang="vi-VN" altLang="zh-CN"/>
              <a:t>Mức năm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altLang="zh-CN"/>
              <a:t>Bấm để chỉnh sửa kiểu văn bản của Bản cái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vi-VN" altLang="zh-CN"/>
              <a:t>Bấm để chỉnh sửa kiểu văn bản của Bản cái</a:t>
            </a:r>
          </a:p>
          <a:p>
            <a:pPr lvl="1"/>
            <a:r>
              <a:rPr lang="vi-VN" altLang="zh-CN"/>
              <a:t>Mức hai</a:t>
            </a:r>
          </a:p>
          <a:p>
            <a:pPr lvl="2"/>
            <a:r>
              <a:rPr lang="vi-VN" altLang="zh-CN"/>
              <a:t>Mức ba</a:t>
            </a:r>
          </a:p>
          <a:p>
            <a:pPr lvl="3"/>
            <a:r>
              <a:rPr lang="vi-VN" altLang="zh-CN"/>
              <a:t>Mức bốn</a:t>
            </a:r>
          </a:p>
          <a:p>
            <a:pPr lvl="4"/>
            <a:r>
              <a:rPr lang="vi-VN" altLang="zh-CN"/>
              <a:t>Mức năm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85F39-C866-41F2-9053-C26B9DE1F773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F33AD-56E6-4DC1-9FD1-358EEE38EF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009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238500" y="2159000"/>
            <a:ext cx="5715000" cy="1382450"/>
          </a:xfrm>
        </p:spPr>
        <p:txBody>
          <a:bodyPr anchor="b" anchorCtr="0">
            <a:normAutofit/>
          </a:bodyPr>
          <a:lstStyle>
            <a:lvl1pPr algn="ctr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85F39-C866-41F2-9053-C26B9DE1F773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F33AD-56E6-4DC1-9FD1-358EEE38EF4F}" type="slidenum">
              <a:rPr lang="en-US" smtClean="0"/>
              <a:t>‹#›</a:t>
            </a:fld>
            <a:endParaRPr lang="en-US"/>
          </a:p>
        </p:txBody>
      </p:sp>
      <p:sp>
        <p:nvSpPr>
          <p:cNvPr id="37" name="内容占位符 36"/>
          <p:cNvSpPr>
            <a:spLocks noGrp="1"/>
          </p:cNvSpPr>
          <p:nvPr>
            <p:ph sz="quarter" idx="13" hasCustomPrompt="1"/>
          </p:nvPr>
        </p:nvSpPr>
        <p:spPr>
          <a:xfrm>
            <a:off x="3238500" y="3733201"/>
            <a:ext cx="5715000" cy="1185937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</a:p>
        </p:txBody>
      </p:sp>
    </p:spTree>
    <p:extLst>
      <p:ext uri="{BB962C8B-B14F-4D97-AF65-F5344CB8AC3E}">
        <p14:creationId xmlns:p14="http://schemas.microsoft.com/office/powerpoint/2010/main" val="492600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vi-VN" altLang="zh-CN"/>
              <a:t>Bấm để sửa kiểu tiêu đề Bản cái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 altLang="zh-CN"/>
              <a:t>Bấm để chỉnh sửa kiểu văn bản của Bản cái</a:t>
            </a:r>
          </a:p>
          <a:p>
            <a:pPr lvl="1"/>
            <a:r>
              <a:rPr lang="vi-VN" altLang="zh-CN"/>
              <a:t>Mức hai</a:t>
            </a:r>
          </a:p>
          <a:p>
            <a:pPr lvl="2"/>
            <a:r>
              <a:rPr lang="vi-VN" altLang="zh-CN"/>
              <a:t>Mức ba</a:t>
            </a:r>
          </a:p>
          <a:p>
            <a:pPr lvl="3"/>
            <a:r>
              <a:rPr lang="vi-VN" altLang="zh-CN"/>
              <a:t>Mức bốn</a:t>
            </a:r>
          </a:p>
          <a:p>
            <a:pPr lvl="4"/>
            <a:r>
              <a:rPr lang="vi-VN" altLang="zh-CN"/>
              <a:t>Mức năm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 altLang="zh-CN"/>
              <a:t>Bấm để chỉnh sửa kiểu văn bản của Bản cái</a:t>
            </a:r>
          </a:p>
          <a:p>
            <a:pPr lvl="1"/>
            <a:r>
              <a:rPr lang="vi-VN" altLang="zh-CN"/>
              <a:t>Mức hai</a:t>
            </a:r>
          </a:p>
          <a:p>
            <a:pPr lvl="2"/>
            <a:r>
              <a:rPr lang="vi-VN" altLang="zh-CN"/>
              <a:t>Mức ba</a:t>
            </a:r>
          </a:p>
          <a:p>
            <a:pPr lvl="3"/>
            <a:r>
              <a:rPr lang="vi-VN" altLang="zh-CN"/>
              <a:t>Mức bốn</a:t>
            </a:r>
          </a:p>
          <a:p>
            <a:pPr lvl="4"/>
            <a:r>
              <a:rPr lang="vi-VN" altLang="zh-CN"/>
              <a:t>Mức năm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85F39-C866-41F2-9053-C26B9DE1F773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F33AD-56E6-4DC1-9FD1-358EEE38EF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294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85F39-C866-41F2-9053-C26B9DE1F773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F33AD-56E6-4DC1-9FD1-358EEE38EF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64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8200" y="713673"/>
            <a:ext cx="4681654" cy="1428161"/>
          </a:xfrm>
        </p:spPr>
        <p:txBody>
          <a:bodyPr anchor="t" anchorCtr="0"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642517" y="713673"/>
            <a:ext cx="5711882" cy="540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vi-VN" altLang="zh-CN"/>
              <a:t>Bấm biểu tượng để thêm hình ảnh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8200" y="2313873"/>
            <a:ext cx="4681654" cy="38115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 altLang="zh-CN"/>
              <a:t>Bấm để chỉnh sửa kiểu văn bản của Bản cái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85F39-C866-41F2-9053-C26B9DE1F773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F33AD-56E6-4DC1-9FD1-358EEE38EF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143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10444898" y="365125"/>
            <a:ext cx="908901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9446443" cy="5811838"/>
          </a:xfrm>
        </p:spPr>
        <p:txBody>
          <a:bodyPr vert="eaVert"/>
          <a:lstStyle/>
          <a:p>
            <a:pPr lvl="0"/>
            <a:r>
              <a:rPr lang="vi-VN" altLang="zh-CN"/>
              <a:t>Bấm để chỉnh sửa kiểu văn bản của Bản cái</a:t>
            </a:r>
          </a:p>
          <a:p>
            <a:pPr lvl="1"/>
            <a:r>
              <a:rPr lang="vi-VN" altLang="zh-CN"/>
              <a:t>Mức hai</a:t>
            </a:r>
          </a:p>
          <a:p>
            <a:pPr lvl="2"/>
            <a:r>
              <a:rPr lang="vi-VN" altLang="zh-CN"/>
              <a:t>Mức ba</a:t>
            </a:r>
          </a:p>
          <a:p>
            <a:pPr lvl="3"/>
            <a:r>
              <a:rPr lang="vi-VN" altLang="zh-CN"/>
              <a:t>Mức bốn</a:t>
            </a:r>
          </a:p>
          <a:p>
            <a:pPr lvl="4"/>
            <a:r>
              <a:rPr lang="vi-VN" altLang="zh-CN"/>
              <a:t>Mức năm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85F39-C866-41F2-9053-C26B9DE1F773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F33AD-56E6-4DC1-9FD1-358EEE38EF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585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85F39-C866-41F2-9053-C26B9DE1F773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F33AD-56E6-4DC1-9FD1-358EEE38EF4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vi-VN" altLang="zh-CN"/>
              <a:t>Bấm để chỉnh sửa kiểu văn bản của Bản cái</a:t>
            </a:r>
          </a:p>
          <a:p>
            <a:pPr lvl="1"/>
            <a:r>
              <a:rPr lang="vi-VN" altLang="zh-CN"/>
              <a:t>Mức hai</a:t>
            </a:r>
          </a:p>
          <a:p>
            <a:pPr lvl="2"/>
            <a:r>
              <a:rPr lang="vi-VN" altLang="zh-CN"/>
              <a:t>Mức ba</a:t>
            </a:r>
          </a:p>
          <a:p>
            <a:pPr lvl="3"/>
            <a:r>
              <a:rPr lang="vi-VN" altLang="zh-CN"/>
              <a:t>Mức bốn</a:t>
            </a:r>
          </a:p>
          <a:p>
            <a:pPr lvl="4"/>
            <a:r>
              <a:rPr lang="vi-VN" altLang="zh-CN"/>
              <a:t>Mức năm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42809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4047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 altLang="zh-CN"/>
              <a:t>Bấm để sửa kiểu tiêu đề Bản cái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87EE7-CD06-4859-B658-51612BE795EA}" type="datetimeFigureOut">
              <a:rPr lang="zh-CN" altLang="en-US" smtClean="0"/>
              <a:t>2021/12/3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A5F6B-B56D-48EC-AE3D-A5ECA984BD8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9227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altLang="zh-CN"/>
              <a:t>Bấm để sửa kiểu tiêu đề Bản cái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87EE7-CD06-4859-B658-51612BE795EA}" type="datetimeFigureOut">
              <a:rPr lang="zh-CN" altLang="en-US" smtClean="0"/>
              <a:t>2021/12/3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A5F6B-B56D-48EC-AE3D-A5ECA984BD8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8943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 altLang="zh-CN"/>
              <a:t>Bấm để sửa kiểu tiêu đề Bản cái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87EE7-CD06-4859-B658-51612BE795EA}" type="datetimeFigureOut">
              <a:rPr lang="zh-CN" altLang="en-US" smtClean="0"/>
              <a:t>2021/12/3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A5F6B-B56D-48EC-AE3D-A5ECA984BD8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7195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altLang="zh-CN"/>
              <a:t>Bấm để sửa kiểu tiêu đề Bản cái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87EE7-CD06-4859-B658-51612BE795EA}" type="datetimeFigureOut">
              <a:rPr lang="zh-CN" altLang="en-US" smtClean="0"/>
              <a:t>2021/12/3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A5F6B-B56D-48EC-AE3D-A5ECA984BD8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4185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 altLang="zh-CN"/>
              <a:t>Bấm để sửa kiểu tiêu đề Bản cái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87EE7-CD06-4859-B658-51612BE795EA}" type="datetimeFigureOut">
              <a:rPr lang="zh-CN" altLang="en-US" smtClean="0"/>
              <a:t>2021/12/3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A5F6B-B56D-48EC-AE3D-A5ECA984BD8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5191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anchor="ctr" anchorCtr="0"/>
          <a:lstStyle/>
          <a:p>
            <a:r>
              <a:rPr lang="vi-VN" altLang="zh-CN"/>
              <a:t>Bấm để sửa kiểu tiêu đề Bản cái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altLang="zh-CN"/>
              <a:t>Bấm để chỉnh sửa kiểu văn bản của Bản cái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vi-VN" altLang="zh-CN"/>
              <a:t>Bấm để chỉnh sửa kiểu văn bản của Bản cái</a:t>
            </a:r>
          </a:p>
          <a:p>
            <a:pPr lvl="1"/>
            <a:r>
              <a:rPr lang="vi-VN" altLang="zh-CN"/>
              <a:t>Mức hai</a:t>
            </a:r>
          </a:p>
          <a:p>
            <a:pPr lvl="2"/>
            <a:r>
              <a:rPr lang="vi-VN" altLang="zh-CN"/>
              <a:t>Mức ba</a:t>
            </a:r>
          </a:p>
          <a:p>
            <a:pPr lvl="3"/>
            <a:r>
              <a:rPr lang="vi-VN" altLang="zh-CN"/>
              <a:t>Mức bốn</a:t>
            </a:r>
          </a:p>
          <a:p>
            <a:pPr lvl="4"/>
            <a:r>
              <a:rPr lang="vi-VN" altLang="zh-CN"/>
              <a:t>Mức năm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altLang="zh-CN"/>
              <a:t>Bấm để chỉnh sửa kiểu văn bản của Bản cái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vi-VN" altLang="zh-CN"/>
              <a:t>Bấm để chỉnh sửa kiểu văn bản của Bản cái</a:t>
            </a:r>
          </a:p>
          <a:p>
            <a:pPr lvl="1"/>
            <a:r>
              <a:rPr lang="vi-VN" altLang="zh-CN"/>
              <a:t>Mức hai</a:t>
            </a:r>
          </a:p>
          <a:p>
            <a:pPr lvl="2"/>
            <a:r>
              <a:rPr lang="vi-VN" altLang="zh-CN"/>
              <a:t>Mức ba</a:t>
            </a:r>
          </a:p>
          <a:p>
            <a:pPr lvl="3"/>
            <a:r>
              <a:rPr lang="vi-VN" altLang="zh-CN"/>
              <a:t>Mức bốn</a:t>
            </a:r>
          </a:p>
          <a:p>
            <a:pPr lvl="4"/>
            <a:r>
              <a:rPr lang="vi-VN" altLang="zh-CN"/>
              <a:t>Mức năm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85F39-C866-41F2-9053-C26B9DE1F773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F33AD-56E6-4DC1-9FD1-358EEE38EF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845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4552" y="308452"/>
            <a:ext cx="1436235" cy="1436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060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87EE7-CD06-4859-B658-51612BE795EA}" type="datetimeFigureOut">
              <a:rPr lang="zh-CN" altLang="en-US" smtClean="0"/>
              <a:t>2021/12/3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A5F6B-B56D-48EC-AE3D-A5ECA984BD8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7179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 altLang="zh-CN"/>
              <a:t>Bấm để sửa kiểu tiêu đề Bản cái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87EE7-CD06-4859-B658-51612BE795EA}" type="datetimeFigureOut">
              <a:rPr lang="zh-CN" altLang="en-US" smtClean="0"/>
              <a:t>2021/12/3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A5F6B-B56D-48EC-AE3D-A5ECA984BD8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0070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 altLang="zh-CN"/>
              <a:t>Bấm để sửa kiểu tiêu đề Bản cái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vi-VN" altLang="zh-CN"/>
              <a:t>Bấm biểu tượng để thêm hình ảnh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87EE7-CD06-4859-B658-51612BE795EA}" type="datetimeFigureOut">
              <a:rPr lang="zh-CN" altLang="en-US" smtClean="0"/>
              <a:t>2021/12/3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A5F6B-B56D-48EC-AE3D-A5ECA984BD8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3908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altLang="zh-CN"/>
              <a:t>Bấm để sửa kiểu tiêu đề Bản cái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87EE7-CD06-4859-B658-51612BE795EA}" type="datetimeFigureOut">
              <a:rPr lang="zh-CN" altLang="en-US" smtClean="0"/>
              <a:t>2021/12/3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A5F6B-B56D-48EC-AE3D-A5ECA984BD8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0188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 altLang="zh-CN"/>
              <a:t>Bấm để sửa kiểu tiêu đề Bản cái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87EE7-CD06-4859-B658-51612BE795EA}" type="datetimeFigureOut">
              <a:rPr lang="zh-CN" altLang="en-US" smtClean="0"/>
              <a:t>2021/12/3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A5F6B-B56D-48EC-AE3D-A5ECA984BD8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8535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 altLang="zh-CN"/>
              <a:t>Bấm để sửa kiểu tiêu đề Bản cái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87EE7-CD06-4859-B658-51612BE795EA}" type="datetimeFigureOut">
              <a:rPr lang="zh-CN" altLang="en-US" smtClean="0"/>
              <a:t>2021/12/3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A5F6B-B56D-48EC-AE3D-A5ECA984BD8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9537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altLang="zh-CN"/>
              <a:t>Bấm để sửa kiểu tiêu đề Bản cái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87EE7-CD06-4859-B658-51612BE795EA}" type="datetimeFigureOut">
              <a:rPr lang="zh-CN" altLang="en-US" smtClean="0"/>
              <a:t>2021/12/3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A5F6B-B56D-48EC-AE3D-A5ECA984BD8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9039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 altLang="zh-CN"/>
              <a:t>Bấm để sửa kiểu tiêu đề Bản cái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87EE7-CD06-4859-B658-51612BE795EA}" type="datetimeFigureOut">
              <a:rPr lang="zh-CN" altLang="en-US" smtClean="0"/>
              <a:t>2021/12/3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A5F6B-B56D-48EC-AE3D-A5ECA984BD8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7902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altLang="zh-CN"/>
              <a:t>Bấm để sửa kiểu tiêu đề Bản cái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87EE7-CD06-4859-B658-51612BE795EA}" type="datetimeFigureOut">
              <a:rPr lang="zh-CN" altLang="en-US" smtClean="0"/>
              <a:t>2021/12/3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A5F6B-B56D-48EC-AE3D-A5ECA984BD8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4690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238500" y="2159000"/>
            <a:ext cx="5715000" cy="1382450"/>
          </a:xfrm>
        </p:spPr>
        <p:txBody>
          <a:bodyPr anchor="b" anchorCtr="0">
            <a:normAutofit/>
          </a:bodyPr>
          <a:lstStyle>
            <a:lvl1pPr algn="ctr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85F39-C866-41F2-9053-C26B9DE1F773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F33AD-56E6-4DC1-9FD1-358EEE38EF4F}" type="slidenum">
              <a:rPr lang="en-US" smtClean="0"/>
              <a:t>‹#›</a:t>
            </a:fld>
            <a:endParaRPr lang="en-US"/>
          </a:p>
        </p:txBody>
      </p:sp>
      <p:sp>
        <p:nvSpPr>
          <p:cNvPr id="37" name="内容占位符 36"/>
          <p:cNvSpPr>
            <a:spLocks noGrp="1"/>
          </p:cNvSpPr>
          <p:nvPr>
            <p:ph sz="quarter" idx="13" hasCustomPrompt="1"/>
          </p:nvPr>
        </p:nvSpPr>
        <p:spPr>
          <a:xfrm>
            <a:off x="3238500" y="3733201"/>
            <a:ext cx="5715000" cy="1185937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</a:p>
        </p:txBody>
      </p:sp>
    </p:spTree>
    <p:extLst>
      <p:ext uri="{BB962C8B-B14F-4D97-AF65-F5344CB8AC3E}">
        <p14:creationId xmlns:p14="http://schemas.microsoft.com/office/powerpoint/2010/main" val="695530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 altLang="zh-CN"/>
              <a:t>Bấm để sửa kiểu tiêu đề Bản cái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87EE7-CD06-4859-B658-51612BE795EA}" type="datetimeFigureOut">
              <a:rPr lang="zh-CN" altLang="en-US" smtClean="0"/>
              <a:t>2021/12/3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A5F6B-B56D-48EC-AE3D-A5ECA984BD8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1859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4552" y="308452"/>
            <a:ext cx="1436235" cy="1436235"/>
          </a:xfrm>
          <a:prstGeom prst="rect">
            <a:avLst/>
          </a:prstGeom>
        </p:spPr>
      </p:pic>
      <p:grpSp>
        <p:nvGrpSpPr>
          <p:cNvPr id="5" name="组合 4"/>
          <p:cNvGrpSpPr/>
          <p:nvPr userDrawn="1"/>
        </p:nvGrpSpPr>
        <p:grpSpPr>
          <a:xfrm>
            <a:off x="9902671" y="-544642"/>
            <a:ext cx="2289329" cy="2289329"/>
            <a:chOff x="9902671" y="-544642"/>
            <a:chExt cx="2289329" cy="2289329"/>
          </a:xfrm>
        </p:grpSpPr>
        <p:pic>
          <p:nvPicPr>
            <p:cNvPr id="18" name="图片 17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02671" y="-544642"/>
              <a:ext cx="2289329" cy="2289329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10218207" y="251680"/>
              <a:ext cx="1658256" cy="39627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17592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87EE7-CD06-4859-B658-51612BE795EA}" type="datetimeFigureOut">
              <a:rPr lang="zh-CN" altLang="en-US" smtClean="0"/>
              <a:t>2021/12/3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A5F6B-B56D-48EC-AE3D-A5ECA984BD8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8773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 altLang="zh-CN"/>
              <a:t>Bấm để sửa kiểu tiêu đề Bản cái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87EE7-CD06-4859-B658-51612BE795EA}" type="datetimeFigureOut">
              <a:rPr lang="zh-CN" altLang="en-US" smtClean="0"/>
              <a:t>2021/12/3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A5F6B-B56D-48EC-AE3D-A5ECA984BD8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7867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 altLang="zh-CN"/>
              <a:t>Bấm để sửa kiểu tiêu đề Bản cái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vi-VN" altLang="zh-CN"/>
              <a:t>Bấm biểu tượng để thêm hình ảnh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87EE7-CD06-4859-B658-51612BE795EA}" type="datetimeFigureOut">
              <a:rPr lang="zh-CN" altLang="en-US" smtClean="0"/>
              <a:t>2021/12/3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A5F6B-B56D-48EC-AE3D-A5ECA984BD8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5541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altLang="zh-CN"/>
              <a:t>Bấm để sửa kiểu tiêu đề Bản cái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87EE7-CD06-4859-B658-51612BE795EA}" type="datetimeFigureOut">
              <a:rPr lang="zh-CN" altLang="en-US" smtClean="0"/>
              <a:t>2021/12/3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A5F6B-B56D-48EC-AE3D-A5ECA984BD8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7495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 altLang="zh-CN"/>
              <a:t>Bấm để sửa kiểu tiêu đề Bản cái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87EE7-CD06-4859-B658-51612BE795EA}" type="datetimeFigureOut">
              <a:rPr lang="zh-CN" altLang="en-US" smtClean="0"/>
              <a:t>2021/12/3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A5F6B-B56D-48EC-AE3D-A5ECA984BD8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4128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7893549" y="6206374"/>
            <a:ext cx="73494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www.1ppt.com/hangye/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www.1ppt.com/sucai/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www.1ppt.com/tubiao/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www.1ppt.com/powerpoint/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www.1ppt.com/excel/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www.1ppt.com/kejian/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www.1ppt.com/shiti/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www.1ppt.com/jiaoan/  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www.1ppt.com/ziti/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07"/>
          </a:p>
        </p:txBody>
      </p:sp>
    </p:spTree>
    <p:extLst>
      <p:ext uri="{BB962C8B-B14F-4D97-AF65-F5344CB8AC3E}">
        <p14:creationId xmlns:p14="http://schemas.microsoft.com/office/powerpoint/2010/main" val="35007921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854199"/>
            <a:ext cx="9144000" cy="1655763"/>
          </a:xfrm>
        </p:spPr>
        <p:txBody>
          <a:bodyPr anchor="b">
            <a:normAutofit/>
          </a:bodyPr>
          <a:lstStyle>
            <a:lvl1pPr algn="ctr">
              <a:defRPr sz="72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 altLang="zh-CN"/>
              <a:t>Bấm để chỉnh sửa kiểu tiêu đề phụ của Bản cái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85F39-C866-41F2-9053-C26B9DE1F773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F33AD-56E6-4DC1-9FD1-358EEE38EF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386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vi-VN" altLang="zh-CN"/>
              <a:t>Bấm để sửa kiểu tiêu đề Bản cái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vi-VN" altLang="zh-CN"/>
              <a:t>Bấm để chỉnh sửa kiểu văn bản của Bản cái</a:t>
            </a:r>
          </a:p>
          <a:p>
            <a:pPr lvl="1"/>
            <a:r>
              <a:rPr lang="vi-VN" altLang="zh-CN"/>
              <a:t>Mức hai</a:t>
            </a:r>
          </a:p>
          <a:p>
            <a:pPr lvl="2"/>
            <a:r>
              <a:rPr lang="vi-VN" altLang="zh-CN"/>
              <a:t>Mức ba</a:t>
            </a:r>
          </a:p>
          <a:p>
            <a:pPr lvl="3"/>
            <a:r>
              <a:rPr lang="vi-VN" altLang="zh-CN"/>
              <a:t>Mức bốn</a:t>
            </a:r>
          </a:p>
          <a:p>
            <a:pPr lvl="4"/>
            <a:r>
              <a:rPr lang="vi-VN" altLang="zh-CN"/>
              <a:t>Mức năm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85F39-C866-41F2-9053-C26B9DE1F773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F33AD-56E6-4DC1-9FD1-358EEE38EF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87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85F39-C866-41F2-9053-C26B9DE1F773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F33AD-56E6-4DC1-9FD1-358EEE38EF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818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8200" y="713673"/>
            <a:ext cx="4681654" cy="1428161"/>
          </a:xfrm>
        </p:spPr>
        <p:txBody>
          <a:bodyPr anchor="t" anchorCtr="0"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642517" y="713673"/>
            <a:ext cx="5711882" cy="540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vi-VN" altLang="zh-CN"/>
              <a:t>Bấm biểu tượng để thêm hình ảnh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8200" y="2313873"/>
            <a:ext cx="4681654" cy="38115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 altLang="zh-CN"/>
              <a:t>Bấm để chỉnh sửa kiểu văn bản của Bản cái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85F39-C866-41F2-9053-C26B9DE1F773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F33AD-56E6-4DC1-9FD1-358EEE38EF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358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10444898" y="365125"/>
            <a:ext cx="908901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9446443" cy="5811838"/>
          </a:xfrm>
        </p:spPr>
        <p:txBody>
          <a:bodyPr vert="eaVert"/>
          <a:lstStyle/>
          <a:p>
            <a:pPr lvl="0"/>
            <a:r>
              <a:rPr lang="vi-VN" altLang="zh-CN"/>
              <a:t>Bấm để chỉnh sửa kiểu văn bản của Bản cái</a:t>
            </a:r>
          </a:p>
          <a:p>
            <a:pPr lvl="1"/>
            <a:r>
              <a:rPr lang="vi-VN" altLang="zh-CN"/>
              <a:t>Mức hai</a:t>
            </a:r>
          </a:p>
          <a:p>
            <a:pPr lvl="2"/>
            <a:r>
              <a:rPr lang="vi-VN" altLang="zh-CN"/>
              <a:t>Mức ba</a:t>
            </a:r>
          </a:p>
          <a:p>
            <a:pPr lvl="3"/>
            <a:r>
              <a:rPr lang="vi-VN" altLang="zh-CN"/>
              <a:t>Mức bốn</a:t>
            </a:r>
          </a:p>
          <a:p>
            <a:pPr lvl="4"/>
            <a:r>
              <a:rPr lang="vi-VN" altLang="zh-CN"/>
              <a:t>Mức năm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85F39-C866-41F2-9053-C26B9DE1F773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F33AD-56E6-4DC1-9FD1-358EEE38EF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467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ags" Target="../tags/tag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tags" Target="../tags/tag6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tags" Target="../tags/tag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9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4" Type="http://schemas.openxmlformats.org/officeDocument/2006/relationships/theme" Target="../theme/theme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6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9Slide.vn - 2019">
            <a:extLst>
              <a:ext uri="{FF2B5EF4-FFF2-40B4-BE49-F238E27FC236}">
                <a16:creationId xmlns:a16="http://schemas.microsoft.com/office/drawing/2014/main" id="{323500FD-1B35-450E-9B02-43D585907914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7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8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fld id="{80F85F39-C866-41F2-9053-C26B9DE1F773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10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endParaRPr lang="en-US"/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fld id="{044F33AD-56E6-4DC1-9FD1-358EEE38EF4F}" type="slidenum">
              <a:rPr lang="en-US" smtClean="0"/>
              <a:t>‹#›</a:t>
            </a:fld>
            <a:endParaRPr lang="en-US"/>
          </a:p>
        </p:txBody>
      </p:sp>
      <p:sp>
        <p:nvSpPr>
          <p:cNvPr id="2" name="KSO_TEMPLATE"/>
          <p:cNvSpPr/>
          <p:nvPr>
            <p:custDataLst>
              <p:tags r:id="rId15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653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C9D6A045-D0AF-4B99-BB75-011DFAAF1589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A87EE7-CD06-4859-B658-51612BE795EA}" type="datetimeFigureOut">
              <a:rPr lang="zh-CN" altLang="en-US" smtClean="0"/>
              <a:t>2021/12/3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9A5F6B-B56D-48EC-AE3D-A5ECA984BD8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9039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A0239F5B-EAD1-4784-A38C-BBFF3C2DE408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A87EE7-CD06-4859-B658-51612BE795EA}" type="datetimeFigureOut">
              <a:rPr lang="zh-CN" altLang="en-US" smtClean="0"/>
              <a:t>2021/12/3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9A5F6B-B56D-48EC-AE3D-A5ECA984BD8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1749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6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9Slide.vn - 2019">
            <a:extLst>
              <a:ext uri="{FF2B5EF4-FFF2-40B4-BE49-F238E27FC236}">
                <a16:creationId xmlns:a16="http://schemas.microsoft.com/office/drawing/2014/main" id="{509EFD0F-4347-4F48-9D63-624301AF0A67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7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8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fld id="{80F85F39-C866-41F2-9053-C26B9DE1F773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10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endParaRPr lang="en-US"/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fld id="{044F33AD-56E6-4DC1-9FD1-358EEE38EF4F}" type="slidenum">
              <a:rPr lang="en-US" smtClean="0"/>
              <a:t>‹#›</a:t>
            </a:fld>
            <a:endParaRPr lang="en-US"/>
          </a:p>
        </p:txBody>
      </p:sp>
      <p:sp>
        <p:nvSpPr>
          <p:cNvPr id="2" name="KSO_TEMPLATE"/>
          <p:cNvSpPr/>
          <p:nvPr>
            <p:custDataLst>
              <p:tags r:id="rId15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1495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C662CD92-F2C0-4762-8F1F-A03B8968F25D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A87EE7-CD06-4859-B658-51612BE795EA}" type="datetimeFigureOut">
              <a:rPr lang="zh-CN" altLang="en-US" smtClean="0"/>
              <a:t>2021/12/3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9A5F6B-B56D-48EC-AE3D-A5ECA984BD8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2656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8B6261A7-3624-4FA1-AF7D-CC7D222D4399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A87EE7-CD06-4859-B658-51612BE795EA}" type="datetimeFigureOut">
              <a:rPr lang="zh-CN" altLang="en-US" smtClean="0"/>
              <a:t>2021/12/3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9A5F6B-B56D-48EC-AE3D-A5ECA984BD8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454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D06B7713-3A5B-4A4E-BF85-B5B984A6B2D4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F85F39-C866-41F2-9053-C26B9DE1F773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4F33AD-56E6-4DC1-9FD1-358EEE38EF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331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5" r:id="rId2"/>
    <p:sldLayoutId id="2147483736" r:id="rId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 advClick="0" advTm="3000">
        <p:random/>
      </p:transition>
    </mc:Fallback>
  </mc:AlternateContent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3238">
            <a:extLst>
              <a:ext uri="{FF2B5EF4-FFF2-40B4-BE49-F238E27FC236}">
                <a16:creationId xmlns:a16="http://schemas.microsoft.com/office/drawing/2014/main" id="{0614A51F-BB08-4976-BE87-4F23463822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" y="0"/>
            <a:ext cx="12858045" cy="7232650"/>
          </a:xfrm>
          <a:prstGeom prst="rect">
            <a:avLst/>
          </a:prstGeom>
        </p:spPr>
      </p:pic>
      <p:pic>
        <p:nvPicPr>
          <p:cNvPr id="15" name="图片 1">
            <a:extLst>
              <a:ext uri="{FF2B5EF4-FFF2-40B4-BE49-F238E27FC236}">
                <a16:creationId xmlns:a16="http://schemas.microsoft.com/office/drawing/2014/main" id="{C21E3669-966B-4E21-A4D6-74EC2CF8EC6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/>
          <a:srcRect t="48009"/>
          <a:stretch>
            <a:fillRect/>
          </a:stretch>
        </p:blipFill>
        <p:spPr>
          <a:xfrm>
            <a:off x="352" y="3472308"/>
            <a:ext cx="12858045" cy="3760341"/>
          </a:xfrm>
          <a:prstGeom prst="rect">
            <a:avLst/>
          </a:prstGeom>
        </p:spPr>
      </p:pic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4AA461D2-F406-4694-8336-FC15A48E9B3F}"/>
              </a:ext>
            </a:extLst>
          </p:cNvPr>
          <p:cNvSpPr txBox="1"/>
          <p:nvPr/>
        </p:nvSpPr>
        <p:spPr>
          <a:xfrm>
            <a:off x="2209800" y="1168332"/>
            <a:ext cx="87249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ln w="13462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800" b="1" dirty="0">
                <a:ln w="13462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n w="13462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endParaRPr lang="en-US" sz="4800" b="1" dirty="0">
              <a:ln w="13462">
                <a:solidFill>
                  <a:srgbClr val="FFC000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800" b="1" dirty="0">
                <a:ln w="13462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HÀNH TRÌNH CỦA BẦY ONG</a:t>
            </a:r>
          </a:p>
        </p:txBody>
      </p:sp>
    </p:spTree>
    <p:extLst>
      <p:ext uri="{BB962C8B-B14F-4D97-AF65-F5344CB8AC3E}">
        <p14:creationId xmlns:p14="http://schemas.microsoft.com/office/powerpoint/2010/main" val="1700245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Nhóm 1">
            <a:extLst>
              <a:ext uri="{FF2B5EF4-FFF2-40B4-BE49-F238E27FC236}">
                <a16:creationId xmlns:a16="http://schemas.microsoft.com/office/drawing/2014/main" id="{F5769EAE-E8FB-4D4B-813F-8EEAA6A658F2}"/>
              </a:ext>
            </a:extLst>
          </p:cNvPr>
          <p:cNvGrpSpPr/>
          <p:nvPr/>
        </p:nvGrpSpPr>
        <p:grpSpPr>
          <a:xfrm>
            <a:off x="133350" y="417284"/>
            <a:ext cx="6693807" cy="2842295"/>
            <a:chOff x="682171" y="0"/>
            <a:chExt cx="6633029" cy="4542971"/>
          </a:xfrm>
        </p:grpSpPr>
        <p:grpSp>
          <p:nvGrpSpPr>
            <p:cNvPr id="3" name="Graphic 2">
              <a:extLst>
                <a:ext uri="{FF2B5EF4-FFF2-40B4-BE49-F238E27FC236}">
                  <a16:creationId xmlns:a16="http://schemas.microsoft.com/office/drawing/2014/main" id="{21B8EE82-F24A-46DA-B0BB-92E4D1727DCB}"/>
                </a:ext>
              </a:extLst>
            </p:cNvPr>
            <p:cNvGrpSpPr/>
            <p:nvPr/>
          </p:nvGrpSpPr>
          <p:grpSpPr>
            <a:xfrm>
              <a:off x="682171" y="0"/>
              <a:ext cx="6633029" cy="4542971"/>
              <a:chOff x="1180082" y="2515419"/>
              <a:chExt cx="2467225" cy="1624350"/>
            </a:xfrm>
            <a:solidFill>
              <a:schemeClr val="accent1"/>
            </a:solidFill>
          </p:grpSpPr>
          <p:sp>
            <p:nvSpPr>
              <p:cNvPr id="5" name="Freeform: Shape 160">
                <a:extLst>
                  <a:ext uri="{FF2B5EF4-FFF2-40B4-BE49-F238E27FC236}">
                    <a16:creationId xmlns:a16="http://schemas.microsoft.com/office/drawing/2014/main" id="{D078636D-B8E7-4A2C-AC15-A4A9A51DDBB4}"/>
                  </a:ext>
                </a:extLst>
              </p:cNvPr>
              <p:cNvSpPr/>
              <p:nvPr/>
            </p:nvSpPr>
            <p:spPr>
              <a:xfrm>
                <a:off x="1244025" y="2515419"/>
                <a:ext cx="551080" cy="365349"/>
              </a:xfrm>
              <a:custGeom>
                <a:avLst/>
                <a:gdLst>
                  <a:gd name="connsiteX0" fmla="*/ 510900 w 551080"/>
                  <a:gd name="connsiteY0" fmla="*/ 171637 h 365349"/>
                  <a:gd name="connsiteX1" fmla="*/ 419131 w 551080"/>
                  <a:gd name="connsiteY1" fmla="*/ 171506 h 365349"/>
                  <a:gd name="connsiteX2" fmla="*/ 398862 w 551080"/>
                  <a:gd name="connsiteY2" fmla="*/ 128460 h 365349"/>
                  <a:gd name="connsiteX3" fmla="*/ 313695 w 551080"/>
                  <a:gd name="connsiteY3" fmla="*/ 119613 h 365349"/>
                  <a:gd name="connsiteX4" fmla="*/ 210834 w 551080"/>
                  <a:gd name="connsiteY4" fmla="*/ 3812 h 365349"/>
                  <a:gd name="connsiteX5" fmla="*/ 155905 w 551080"/>
                  <a:gd name="connsiteY5" fmla="*/ 69701 h 365349"/>
                  <a:gd name="connsiteX6" fmla="*/ 158612 w 551080"/>
                  <a:gd name="connsiteY6" fmla="*/ 127073 h 365349"/>
                  <a:gd name="connsiteX7" fmla="*/ 77142 w 551080"/>
                  <a:gd name="connsiteY7" fmla="*/ 151831 h 365349"/>
                  <a:gd name="connsiteX8" fmla="*/ 69946 w 551080"/>
                  <a:gd name="connsiteY8" fmla="*/ 237526 h 365349"/>
                  <a:gd name="connsiteX9" fmla="*/ 2076 w 551080"/>
                  <a:gd name="connsiteY9" fmla="*/ 307509 h 365349"/>
                  <a:gd name="connsiteX10" fmla="*/ 9471 w 551080"/>
                  <a:gd name="connsiteY10" fmla="*/ 352865 h 365349"/>
                  <a:gd name="connsiteX11" fmla="*/ 68361 w 551080"/>
                  <a:gd name="connsiteY11" fmla="*/ 364287 h 365349"/>
                  <a:gd name="connsiteX12" fmla="*/ 403616 w 551080"/>
                  <a:gd name="connsiteY12" fmla="*/ 308103 h 365349"/>
                  <a:gd name="connsiteX13" fmla="*/ 409359 w 551080"/>
                  <a:gd name="connsiteY13" fmla="*/ 306386 h 365349"/>
                  <a:gd name="connsiteX14" fmla="*/ 490697 w 551080"/>
                  <a:gd name="connsiteY14" fmla="*/ 298068 h 365349"/>
                  <a:gd name="connsiteX15" fmla="*/ 550446 w 551080"/>
                  <a:gd name="connsiteY15" fmla="*/ 244129 h 365349"/>
                  <a:gd name="connsiteX16" fmla="*/ 510900 w 551080"/>
                  <a:gd name="connsiteY16" fmla="*/ 171637 h 365349"/>
                  <a:gd name="connsiteX17" fmla="*/ 527999 w 551080"/>
                  <a:gd name="connsiteY17" fmla="*/ 257795 h 365349"/>
                  <a:gd name="connsiteX18" fmla="*/ 453065 w 551080"/>
                  <a:gd name="connsiteY18" fmla="*/ 287306 h 365349"/>
                  <a:gd name="connsiteX19" fmla="*/ 362749 w 551080"/>
                  <a:gd name="connsiteY19" fmla="*/ 285986 h 365349"/>
                  <a:gd name="connsiteX20" fmla="*/ 354298 w 551080"/>
                  <a:gd name="connsiteY20" fmla="*/ 291664 h 365349"/>
                  <a:gd name="connsiteX21" fmla="*/ 168119 w 551080"/>
                  <a:gd name="connsiteY21" fmla="*/ 330550 h 365349"/>
                  <a:gd name="connsiteX22" fmla="*/ 43999 w 551080"/>
                  <a:gd name="connsiteY22" fmla="*/ 348177 h 365349"/>
                  <a:gd name="connsiteX23" fmla="*/ 23071 w 551080"/>
                  <a:gd name="connsiteY23" fmla="*/ 295163 h 365349"/>
                  <a:gd name="connsiteX24" fmla="*/ 83216 w 551080"/>
                  <a:gd name="connsiteY24" fmla="*/ 259115 h 365349"/>
                  <a:gd name="connsiteX25" fmla="*/ 88168 w 551080"/>
                  <a:gd name="connsiteY25" fmla="*/ 259907 h 365349"/>
                  <a:gd name="connsiteX26" fmla="*/ 101240 w 551080"/>
                  <a:gd name="connsiteY26" fmla="*/ 268886 h 365349"/>
                  <a:gd name="connsiteX27" fmla="*/ 110879 w 551080"/>
                  <a:gd name="connsiteY27" fmla="*/ 255022 h 365349"/>
                  <a:gd name="connsiteX28" fmla="*/ 83282 w 551080"/>
                  <a:gd name="connsiteY28" fmla="*/ 172430 h 365349"/>
                  <a:gd name="connsiteX29" fmla="*/ 167525 w 551080"/>
                  <a:gd name="connsiteY29" fmla="*/ 160348 h 365349"/>
                  <a:gd name="connsiteX30" fmla="*/ 171090 w 551080"/>
                  <a:gd name="connsiteY30" fmla="*/ 164573 h 365349"/>
                  <a:gd name="connsiteX31" fmla="*/ 182181 w 551080"/>
                  <a:gd name="connsiteY31" fmla="*/ 190189 h 365349"/>
                  <a:gd name="connsiteX32" fmla="*/ 197366 w 551080"/>
                  <a:gd name="connsiteY32" fmla="*/ 182861 h 365349"/>
                  <a:gd name="connsiteX33" fmla="*/ 210900 w 551080"/>
                  <a:gd name="connsiteY33" fmla="*/ 21836 h 365349"/>
                  <a:gd name="connsiteX34" fmla="*/ 282269 w 551080"/>
                  <a:gd name="connsiteY34" fmla="*/ 59732 h 365349"/>
                  <a:gd name="connsiteX35" fmla="*/ 297190 w 551080"/>
                  <a:gd name="connsiteY35" fmla="*/ 153944 h 365349"/>
                  <a:gd name="connsiteX36" fmla="*/ 314025 w 551080"/>
                  <a:gd name="connsiteY36" fmla="*/ 155264 h 365349"/>
                  <a:gd name="connsiteX37" fmla="*/ 314619 w 551080"/>
                  <a:gd name="connsiteY37" fmla="*/ 139089 h 365349"/>
                  <a:gd name="connsiteX38" fmla="*/ 315214 w 551080"/>
                  <a:gd name="connsiteY38" fmla="*/ 138693 h 365349"/>
                  <a:gd name="connsiteX39" fmla="*/ 389355 w 551080"/>
                  <a:gd name="connsiteY39" fmla="*/ 142984 h 365349"/>
                  <a:gd name="connsiteX40" fmla="*/ 389421 w 551080"/>
                  <a:gd name="connsiteY40" fmla="*/ 215277 h 365349"/>
                  <a:gd name="connsiteX41" fmla="*/ 403285 w 551080"/>
                  <a:gd name="connsiteY41" fmla="*/ 224916 h 365349"/>
                  <a:gd name="connsiteX42" fmla="*/ 418470 w 551080"/>
                  <a:gd name="connsiteY42" fmla="*/ 190255 h 365349"/>
                  <a:gd name="connsiteX43" fmla="*/ 506476 w 551080"/>
                  <a:gd name="connsiteY43" fmla="*/ 188671 h 365349"/>
                  <a:gd name="connsiteX44" fmla="*/ 527999 w 551080"/>
                  <a:gd name="connsiteY44" fmla="*/ 257795 h 3653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551080" h="365349">
                    <a:moveTo>
                      <a:pt x="510900" y="171637"/>
                    </a:moveTo>
                    <a:cubicBezTo>
                      <a:pt x="481718" y="156057"/>
                      <a:pt x="448642" y="159424"/>
                      <a:pt x="419131" y="171506"/>
                    </a:cubicBezTo>
                    <a:cubicBezTo>
                      <a:pt x="417612" y="155528"/>
                      <a:pt x="411010" y="140079"/>
                      <a:pt x="398862" y="128460"/>
                    </a:cubicBezTo>
                    <a:cubicBezTo>
                      <a:pt x="375821" y="106277"/>
                      <a:pt x="340434" y="104494"/>
                      <a:pt x="313695" y="119613"/>
                    </a:cubicBezTo>
                    <a:cubicBezTo>
                      <a:pt x="307885" y="59996"/>
                      <a:pt x="278110" y="-18239"/>
                      <a:pt x="210834" y="3812"/>
                    </a:cubicBezTo>
                    <a:cubicBezTo>
                      <a:pt x="182379" y="13121"/>
                      <a:pt x="161649" y="41048"/>
                      <a:pt x="155905" y="69701"/>
                    </a:cubicBezTo>
                    <a:cubicBezTo>
                      <a:pt x="152010" y="88979"/>
                      <a:pt x="153858" y="108257"/>
                      <a:pt x="158612" y="127073"/>
                    </a:cubicBezTo>
                    <a:cubicBezTo>
                      <a:pt x="132336" y="116906"/>
                      <a:pt x="94704" y="131167"/>
                      <a:pt x="77142" y="151831"/>
                    </a:cubicBezTo>
                    <a:cubicBezTo>
                      <a:pt x="55751" y="176985"/>
                      <a:pt x="55157" y="211052"/>
                      <a:pt x="69946" y="237526"/>
                    </a:cubicBezTo>
                    <a:cubicBezTo>
                      <a:pt x="34691" y="234622"/>
                      <a:pt x="9074" y="274630"/>
                      <a:pt x="2076" y="307509"/>
                    </a:cubicBezTo>
                    <a:cubicBezTo>
                      <a:pt x="-1159" y="322760"/>
                      <a:pt x="-1885" y="340585"/>
                      <a:pt x="9471" y="352865"/>
                    </a:cubicBezTo>
                    <a:cubicBezTo>
                      <a:pt x="23995" y="368578"/>
                      <a:pt x="49149" y="365475"/>
                      <a:pt x="68361" y="364287"/>
                    </a:cubicBezTo>
                    <a:cubicBezTo>
                      <a:pt x="182181" y="357288"/>
                      <a:pt x="288277" y="300378"/>
                      <a:pt x="403616" y="308103"/>
                    </a:cubicBezTo>
                    <a:cubicBezTo>
                      <a:pt x="405992" y="308235"/>
                      <a:pt x="407907" y="307575"/>
                      <a:pt x="409359" y="306386"/>
                    </a:cubicBezTo>
                    <a:cubicBezTo>
                      <a:pt x="436626" y="306716"/>
                      <a:pt x="463893" y="304075"/>
                      <a:pt x="490697" y="298068"/>
                    </a:cubicBezTo>
                    <a:cubicBezTo>
                      <a:pt x="520473" y="291400"/>
                      <a:pt x="545693" y="276809"/>
                      <a:pt x="550446" y="244129"/>
                    </a:cubicBezTo>
                    <a:cubicBezTo>
                      <a:pt x="554672" y="213627"/>
                      <a:pt x="537374" y="185832"/>
                      <a:pt x="510900" y="171637"/>
                    </a:cubicBezTo>
                    <a:close/>
                    <a:moveTo>
                      <a:pt x="527999" y="257795"/>
                    </a:moveTo>
                    <a:cubicBezTo>
                      <a:pt x="513871" y="281893"/>
                      <a:pt x="478153" y="284269"/>
                      <a:pt x="453065" y="287306"/>
                    </a:cubicBezTo>
                    <a:cubicBezTo>
                      <a:pt x="422960" y="290937"/>
                      <a:pt x="392788" y="290013"/>
                      <a:pt x="362749" y="285986"/>
                    </a:cubicBezTo>
                    <a:cubicBezTo>
                      <a:pt x="358061" y="285326"/>
                      <a:pt x="355222" y="288164"/>
                      <a:pt x="354298" y="291664"/>
                    </a:cubicBezTo>
                    <a:cubicBezTo>
                      <a:pt x="291116" y="296351"/>
                      <a:pt x="229848" y="315563"/>
                      <a:pt x="168119" y="330550"/>
                    </a:cubicBezTo>
                    <a:cubicBezTo>
                      <a:pt x="127912" y="340321"/>
                      <a:pt x="85659" y="349564"/>
                      <a:pt x="43999" y="348177"/>
                    </a:cubicBezTo>
                    <a:cubicBezTo>
                      <a:pt x="11187" y="347055"/>
                      <a:pt x="14620" y="318138"/>
                      <a:pt x="23071" y="295163"/>
                    </a:cubicBezTo>
                    <a:cubicBezTo>
                      <a:pt x="32248" y="270273"/>
                      <a:pt x="54827" y="244723"/>
                      <a:pt x="83216" y="259115"/>
                    </a:cubicBezTo>
                    <a:cubicBezTo>
                      <a:pt x="85065" y="260040"/>
                      <a:pt x="86715" y="260238"/>
                      <a:pt x="88168" y="259907"/>
                    </a:cubicBezTo>
                    <a:cubicBezTo>
                      <a:pt x="92195" y="263275"/>
                      <a:pt x="96486" y="266311"/>
                      <a:pt x="101240" y="268886"/>
                    </a:cubicBezTo>
                    <a:cubicBezTo>
                      <a:pt x="110681" y="274036"/>
                      <a:pt x="120452" y="260172"/>
                      <a:pt x="110879" y="255022"/>
                    </a:cubicBezTo>
                    <a:cubicBezTo>
                      <a:pt x="81697" y="239177"/>
                      <a:pt x="66249" y="202997"/>
                      <a:pt x="83282" y="172430"/>
                    </a:cubicBezTo>
                    <a:cubicBezTo>
                      <a:pt x="97410" y="147078"/>
                      <a:pt x="153264" y="120009"/>
                      <a:pt x="167525" y="160348"/>
                    </a:cubicBezTo>
                    <a:cubicBezTo>
                      <a:pt x="168317" y="162527"/>
                      <a:pt x="169571" y="163847"/>
                      <a:pt x="171090" y="164573"/>
                    </a:cubicBezTo>
                    <a:cubicBezTo>
                      <a:pt x="174655" y="173288"/>
                      <a:pt x="178484" y="181871"/>
                      <a:pt x="182181" y="190189"/>
                    </a:cubicBezTo>
                    <a:cubicBezTo>
                      <a:pt x="186605" y="200092"/>
                      <a:pt x="201856" y="192764"/>
                      <a:pt x="197366" y="182861"/>
                    </a:cubicBezTo>
                    <a:cubicBezTo>
                      <a:pt x="175777" y="134666"/>
                      <a:pt x="145342" y="52008"/>
                      <a:pt x="210900" y="21836"/>
                    </a:cubicBezTo>
                    <a:cubicBezTo>
                      <a:pt x="242392" y="7377"/>
                      <a:pt x="269395" y="33126"/>
                      <a:pt x="282269" y="59732"/>
                    </a:cubicBezTo>
                    <a:cubicBezTo>
                      <a:pt x="296332" y="88847"/>
                      <a:pt x="300095" y="122056"/>
                      <a:pt x="297190" y="153944"/>
                    </a:cubicBezTo>
                    <a:cubicBezTo>
                      <a:pt x="296200" y="164771"/>
                      <a:pt x="313035" y="166092"/>
                      <a:pt x="314025" y="155264"/>
                    </a:cubicBezTo>
                    <a:cubicBezTo>
                      <a:pt x="314487" y="150379"/>
                      <a:pt x="314619" y="144899"/>
                      <a:pt x="314619" y="139089"/>
                    </a:cubicBezTo>
                    <a:cubicBezTo>
                      <a:pt x="314817" y="138957"/>
                      <a:pt x="315016" y="138891"/>
                      <a:pt x="315214" y="138693"/>
                    </a:cubicBezTo>
                    <a:cubicBezTo>
                      <a:pt x="336736" y="121726"/>
                      <a:pt x="370209" y="122056"/>
                      <a:pt x="389355" y="142984"/>
                    </a:cubicBezTo>
                    <a:cubicBezTo>
                      <a:pt x="407973" y="163319"/>
                      <a:pt x="406124" y="194679"/>
                      <a:pt x="389421" y="215277"/>
                    </a:cubicBezTo>
                    <a:cubicBezTo>
                      <a:pt x="382555" y="223728"/>
                      <a:pt x="396485" y="233301"/>
                      <a:pt x="403285" y="224916"/>
                    </a:cubicBezTo>
                    <a:cubicBezTo>
                      <a:pt x="411472" y="214881"/>
                      <a:pt x="416490" y="202799"/>
                      <a:pt x="418470" y="190255"/>
                    </a:cubicBezTo>
                    <a:cubicBezTo>
                      <a:pt x="446133" y="177315"/>
                      <a:pt x="479078" y="171704"/>
                      <a:pt x="506476" y="188671"/>
                    </a:cubicBezTo>
                    <a:cubicBezTo>
                      <a:pt x="529716" y="202931"/>
                      <a:pt x="542722" y="232773"/>
                      <a:pt x="527999" y="257795"/>
                    </a:cubicBezTo>
                    <a:close/>
                  </a:path>
                </a:pathLst>
              </a:custGeom>
              <a:grpFill/>
              <a:ln w="65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" name="Freeform: Shape 161">
                <a:extLst>
                  <a:ext uri="{FF2B5EF4-FFF2-40B4-BE49-F238E27FC236}">
                    <a16:creationId xmlns:a16="http://schemas.microsoft.com/office/drawing/2014/main" id="{BF33DA0C-6E6B-412F-B2EB-5B6699B757CA}"/>
                  </a:ext>
                </a:extLst>
              </p:cNvPr>
              <p:cNvSpPr/>
              <p:nvPr/>
            </p:nvSpPr>
            <p:spPr>
              <a:xfrm>
                <a:off x="1261256" y="2584045"/>
                <a:ext cx="86516" cy="84573"/>
              </a:xfrm>
              <a:custGeom>
                <a:avLst/>
                <a:gdLst>
                  <a:gd name="connsiteX0" fmla="*/ 81566 w 86516"/>
                  <a:gd name="connsiteY0" fmla="*/ 19 h 84573"/>
                  <a:gd name="connsiteX1" fmla="*/ 30 w 86516"/>
                  <a:gd name="connsiteY1" fmla="*/ 80168 h 84573"/>
                  <a:gd name="connsiteX2" fmla="*/ 8481 w 86516"/>
                  <a:gd name="connsiteY2" fmla="*/ 80828 h 84573"/>
                  <a:gd name="connsiteX3" fmla="*/ 83216 w 86516"/>
                  <a:gd name="connsiteY3" fmla="*/ 8271 h 84573"/>
                  <a:gd name="connsiteX4" fmla="*/ 81566 w 86516"/>
                  <a:gd name="connsiteY4" fmla="*/ 19 h 845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6516" h="84573">
                    <a:moveTo>
                      <a:pt x="81566" y="19"/>
                    </a:moveTo>
                    <a:cubicBezTo>
                      <a:pt x="38916" y="3452"/>
                      <a:pt x="4453" y="37783"/>
                      <a:pt x="30" y="80168"/>
                    </a:cubicBezTo>
                    <a:cubicBezTo>
                      <a:pt x="-564" y="85582"/>
                      <a:pt x="7886" y="86242"/>
                      <a:pt x="8481" y="80828"/>
                    </a:cubicBezTo>
                    <a:cubicBezTo>
                      <a:pt x="12574" y="41876"/>
                      <a:pt x="44330" y="11440"/>
                      <a:pt x="83216" y="8271"/>
                    </a:cubicBezTo>
                    <a:cubicBezTo>
                      <a:pt x="88564" y="7875"/>
                      <a:pt x="86979" y="-443"/>
                      <a:pt x="81566" y="19"/>
                    </a:cubicBezTo>
                    <a:close/>
                  </a:path>
                </a:pathLst>
              </a:custGeom>
              <a:grpFill/>
              <a:ln w="65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" name="Freeform: Shape 162">
                <a:extLst>
                  <a:ext uri="{FF2B5EF4-FFF2-40B4-BE49-F238E27FC236}">
                    <a16:creationId xmlns:a16="http://schemas.microsoft.com/office/drawing/2014/main" id="{29EB6F7C-C27D-467F-AE03-DC4BEEE8D93D}"/>
                  </a:ext>
                </a:extLst>
              </p:cNvPr>
              <p:cNvSpPr/>
              <p:nvPr/>
            </p:nvSpPr>
            <p:spPr>
              <a:xfrm>
                <a:off x="1253031" y="2576145"/>
                <a:ext cx="48232" cy="54006"/>
              </a:xfrm>
              <a:custGeom>
                <a:avLst/>
                <a:gdLst>
                  <a:gd name="connsiteX0" fmla="*/ 42123 w 48232"/>
                  <a:gd name="connsiteY0" fmla="*/ 327 h 54006"/>
                  <a:gd name="connsiteX1" fmla="*/ 134 w 48232"/>
                  <a:gd name="connsiteY1" fmla="*/ 48324 h 54006"/>
                  <a:gd name="connsiteX2" fmla="*/ 8057 w 48232"/>
                  <a:gd name="connsiteY2" fmla="*/ 51229 h 54006"/>
                  <a:gd name="connsiteX3" fmla="*/ 45755 w 48232"/>
                  <a:gd name="connsiteY3" fmla="*/ 7985 h 54006"/>
                  <a:gd name="connsiteX4" fmla="*/ 42123 w 48232"/>
                  <a:gd name="connsiteY4" fmla="*/ 327 h 54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232" h="54006">
                    <a:moveTo>
                      <a:pt x="42123" y="327"/>
                    </a:moveTo>
                    <a:cubicBezTo>
                      <a:pt x="21063" y="8447"/>
                      <a:pt x="5350" y="26339"/>
                      <a:pt x="134" y="48324"/>
                    </a:cubicBezTo>
                    <a:cubicBezTo>
                      <a:pt x="-1120" y="53539"/>
                      <a:pt x="6802" y="56510"/>
                      <a:pt x="8057" y="51229"/>
                    </a:cubicBezTo>
                    <a:cubicBezTo>
                      <a:pt x="12810" y="31092"/>
                      <a:pt x="26477" y="15379"/>
                      <a:pt x="45755" y="7985"/>
                    </a:cubicBezTo>
                    <a:cubicBezTo>
                      <a:pt x="50904" y="5938"/>
                      <a:pt x="47207" y="-1654"/>
                      <a:pt x="42123" y="327"/>
                    </a:cubicBezTo>
                    <a:close/>
                  </a:path>
                </a:pathLst>
              </a:custGeom>
              <a:grpFill/>
              <a:ln w="65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" name="Freeform: Shape 163">
                <a:extLst>
                  <a:ext uri="{FF2B5EF4-FFF2-40B4-BE49-F238E27FC236}">
                    <a16:creationId xmlns:a16="http://schemas.microsoft.com/office/drawing/2014/main" id="{03FB9271-9140-4E40-A4F9-4878CB95CA5F}"/>
                  </a:ext>
                </a:extLst>
              </p:cNvPr>
              <p:cNvSpPr/>
              <p:nvPr/>
            </p:nvSpPr>
            <p:spPr>
              <a:xfrm>
                <a:off x="1802409" y="2716499"/>
                <a:ext cx="43157" cy="115712"/>
              </a:xfrm>
              <a:custGeom>
                <a:avLst/>
                <a:gdLst>
                  <a:gd name="connsiteX0" fmla="*/ 31938 w 43157"/>
                  <a:gd name="connsiteY0" fmla="*/ 2182 h 115712"/>
                  <a:gd name="connsiteX1" fmla="*/ 24346 w 43157"/>
                  <a:gd name="connsiteY1" fmla="*/ 5879 h 115712"/>
                  <a:gd name="connsiteX2" fmla="*/ 1635 w 43157"/>
                  <a:gd name="connsiteY2" fmla="*/ 108475 h 115712"/>
                  <a:gd name="connsiteX3" fmla="*/ 7114 w 43157"/>
                  <a:gd name="connsiteY3" fmla="*/ 114879 h 115712"/>
                  <a:gd name="connsiteX4" fmla="*/ 31938 w 43157"/>
                  <a:gd name="connsiteY4" fmla="*/ 2182 h 115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157" h="115712">
                    <a:moveTo>
                      <a:pt x="31938" y="2182"/>
                    </a:moveTo>
                    <a:cubicBezTo>
                      <a:pt x="29231" y="-2506"/>
                      <a:pt x="21639" y="1125"/>
                      <a:pt x="24346" y="5879"/>
                    </a:cubicBezTo>
                    <a:cubicBezTo>
                      <a:pt x="44416" y="40804"/>
                      <a:pt x="34513" y="85302"/>
                      <a:pt x="1635" y="108475"/>
                    </a:cubicBezTo>
                    <a:cubicBezTo>
                      <a:pt x="-2789" y="111644"/>
                      <a:pt x="2691" y="117982"/>
                      <a:pt x="7114" y="114879"/>
                    </a:cubicBezTo>
                    <a:cubicBezTo>
                      <a:pt x="42898" y="89593"/>
                      <a:pt x="53725" y="40210"/>
                      <a:pt x="31938" y="2182"/>
                    </a:cubicBezTo>
                    <a:close/>
                  </a:path>
                </a:pathLst>
              </a:custGeom>
              <a:grpFill/>
              <a:ln w="65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" name="Freeform: Shape 164">
                <a:extLst>
                  <a:ext uri="{FF2B5EF4-FFF2-40B4-BE49-F238E27FC236}">
                    <a16:creationId xmlns:a16="http://schemas.microsoft.com/office/drawing/2014/main" id="{CF6BE6AC-7C21-4738-AFD2-04769BADD4B1}"/>
                  </a:ext>
                </a:extLst>
              </p:cNvPr>
              <p:cNvSpPr/>
              <p:nvPr/>
            </p:nvSpPr>
            <p:spPr>
              <a:xfrm>
                <a:off x="2063435" y="2675200"/>
                <a:ext cx="139017" cy="163843"/>
              </a:xfrm>
              <a:custGeom>
                <a:avLst/>
                <a:gdLst>
                  <a:gd name="connsiteX0" fmla="*/ 108478 w 139017"/>
                  <a:gd name="connsiteY0" fmla="*/ 154461 h 163843"/>
                  <a:gd name="connsiteX1" fmla="*/ 108676 w 139017"/>
                  <a:gd name="connsiteY1" fmla="*/ 153537 h 163843"/>
                  <a:gd name="connsiteX2" fmla="*/ 133566 w 139017"/>
                  <a:gd name="connsiteY2" fmla="*/ 10800 h 163843"/>
                  <a:gd name="connsiteX3" fmla="*/ 99301 w 139017"/>
                  <a:gd name="connsiteY3" fmla="*/ 5320 h 163843"/>
                  <a:gd name="connsiteX4" fmla="*/ 72562 w 139017"/>
                  <a:gd name="connsiteY4" fmla="*/ 46517 h 163843"/>
                  <a:gd name="connsiteX5" fmla="*/ 71 w 139017"/>
                  <a:gd name="connsiteY5" fmla="*/ 60448 h 163843"/>
                  <a:gd name="connsiteX6" fmla="*/ 35855 w 139017"/>
                  <a:gd name="connsiteY6" fmla="*/ 106662 h 163843"/>
                  <a:gd name="connsiteX7" fmla="*/ 104120 w 139017"/>
                  <a:gd name="connsiteY7" fmla="*/ 162714 h 163843"/>
                  <a:gd name="connsiteX8" fmla="*/ 110657 w 139017"/>
                  <a:gd name="connsiteY8" fmla="*/ 156178 h 163843"/>
                  <a:gd name="connsiteX9" fmla="*/ 108478 w 139017"/>
                  <a:gd name="connsiteY9" fmla="*/ 154461 h 163843"/>
                  <a:gd name="connsiteX10" fmla="*/ 31233 w 139017"/>
                  <a:gd name="connsiteY10" fmla="*/ 91147 h 163843"/>
                  <a:gd name="connsiteX11" fmla="*/ 16775 w 139017"/>
                  <a:gd name="connsiteY11" fmla="*/ 42952 h 163843"/>
                  <a:gd name="connsiteX12" fmla="*/ 71176 w 139017"/>
                  <a:gd name="connsiteY12" fmla="*/ 57147 h 163843"/>
                  <a:gd name="connsiteX13" fmla="*/ 72430 w 139017"/>
                  <a:gd name="connsiteY13" fmla="*/ 57939 h 163843"/>
                  <a:gd name="connsiteX14" fmla="*/ 79759 w 139017"/>
                  <a:gd name="connsiteY14" fmla="*/ 55826 h 163843"/>
                  <a:gd name="connsiteX15" fmla="*/ 106827 w 139017"/>
                  <a:gd name="connsiteY15" fmla="*/ 11922 h 163843"/>
                  <a:gd name="connsiteX16" fmla="*/ 125841 w 139017"/>
                  <a:gd name="connsiteY16" fmla="*/ 58533 h 163843"/>
                  <a:gd name="connsiteX17" fmla="*/ 100027 w 139017"/>
                  <a:gd name="connsiteY17" fmla="*/ 147529 h 163843"/>
                  <a:gd name="connsiteX18" fmla="*/ 31233 w 139017"/>
                  <a:gd name="connsiteY18" fmla="*/ 91147 h 163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39017" h="163843">
                    <a:moveTo>
                      <a:pt x="108478" y="154461"/>
                    </a:moveTo>
                    <a:cubicBezTo>
                      <a:pt x="108544" y="154197"/>
                      <a:pt x="108610" y="153867"/>
                      <a:pt x="108676" y="153537"/>
                    </a:cubicBezTo>
                    <a:cubicBezTo>
                      <a:pt x="112637" y="108775"/>
                      <a:pt x="153504" y="56090"/>
                      <a:pt x="133566" y="10800"/>
                    </a:cubicBezTo>
                    <a:cubicBezTo>
                      <a:pt x="127294" y="-3461"/>
                      <a:pt x="111119" y="-1744"/>
                      <a:pt x="99301" y="5320"/>
                    </a:cubicBezTo>
                    <a:cubicBezTo>
                      <a:pt x="84776" y="14035"/>
                      <a:pt x="76854" y="30474"/>
                      <a:pt x="72562" y="46517"/>
                    </a:cubicBezTo>
                    <a:cubicBezTo>
                      <a:pt x="49059" y="30342"/>
                      <a:pt x="-2173" y="18524"/>
                      <a:pt x="71" y="60448"/>
                    </a:cubicBezTo>
                    <a:cubicBezTo>
                      <a:pt x="1194" y="81442"/>
                      <a:pt x="21132" y="94647"/>
                      <a:pt x="35855" y="106662"/>
                    </a:cubicBezTo>
                    <a:cubicBezTo>
                      <a:pt x="58698" y="125280"/>
                      <a:pt x="81409" y="143964"/>
                      <a:pt x="104120" y="162714"/>
                    </a:cubicBezTo>
                    <a:cubicBezTo>
                      <a:pt x="108676" y="166477"/>
                      <a:pt x="115278" y="159941"/>
                      <a:pt x="110657" y="156178"/>
                    </a:cubicBezTo>
                    <a:cubicBezTo>
                      <a:pt x="109930" y="155650"/>
                      <a:pt x="109138" y="155056"/>
                      <a:pt x="108478" y="154461"/>
                    </a:cubicBezTo>
                    <a:close/>
                    <a:moveTo>
                      <a:pt x="31233" y="91147"/>
                    </a:moveTo>
                    <a:cubicBezTo>
                      <a:pt x="19416" y="81376"/>
                      <a:pt x="-4352" y="56684"/>
                      <a:pt x="16775" y="42952"/>
                    </a:cubicBezTo>
                    <a:cubicBezTo>
                      <a:pt x="32752" y="32587"/>
                      <a:pt x="59292" y="46517"/>
                      <a:pt x="71176" y="57147"/>
                    </a:cubicBezTo>
                    <a:cubicBezTo>
                      <a:pt x="71572" y="57477"/>
                      <a:pt x="72034" y="57741"/>
                      <a:pt x="72430" y="57939"/>
                    </a:cubicBezTo>
                    <a:cubicBezTo>
                      <a:pt x="74807" y="59919"/>
                      <a:pt x="78966" y="59721"/>
                      <a:pt x="79759" y="55826"/>
                    </a:cubicBezTo>
                    <a:cubicBezTo>
                      <a:pt x="83192" y="39255"/>
                      <a:pt x="90256" y="19449"/>
                      <a:pt x="106827" y="11922"/>
                    </a:cubicBezTo>
                    <a:cubicBezTo>
                      <a:pt x="133896" y="-490"/>
                      <a:pt x="128944" y="44339"/>
                      <a:pt x="125841" y="58533"/>
                    </a:cubicBezTo>
                    <a:cubicBezTo>
                      <a:pt x="119239" y="88903"/>
                      <a:pt x="104252" y="116631"/>
                      <a:pt x="100027" y="147529"/>
                    </a:cubicBezTo>
                    <a:cubicBezTo>
                      <a:pt x="77118" y="128713"/>
                      <a:pt x="54077" y="110095"/>
                      <a:pt x="31233" y="91147"/>
                    </a:cubicBezTo>
                    <a:close/>
                  </a:path>
                </a:pathLst>
              </a:custGeom>
              <a:grpFill/>
              <a:ln w="65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: Shape 165">
                <a:extLst>
                  <a:ext uri="{FF2B5EF4-FFF2-40B4-BE49-F238E27FC236}">
                    <a16:creationId xmlns:a16="http://schemas.microsoft.com/office/drawing/2014/main" id="{19CA8C40-55AB-4E63-A0E4-D60269B94B25}"/>
                  </a:ext>
                </a:extLst>
              </p:cNvPr>
              <p:cNvSpPr/>
              <p:nvPr/>
            </p:nvSpPr>
            <p:spPr>
              <a:xfrm>
                <a:off x="1291858" y="2725680"/>
                <a:ext cx="2311449" cy="1261594"/>
              </a:xfrm>
              <a:custGeom>
                <a:avLst/>
                <a:gdLst>
                  <a:gd name="connsiteX0" fmla="*/ 2283462 w 2311449"/>
                  <a:gd name="connsiteY0" fmla="*/ 242295 h 1261594"/>
                  <a:gd name="connsiteX1" fmla="*/ 2048823 w 2311449"/>
                  <a:gd name="connsiteY1" fmla="*/ 75592 h 1261594"/>
                  <a:gd name="connsiteX2" fmla="*/ 1805074 w 2311449"/>
                  <a:gd name="connsiteY2" fmla="*/ 259196 h 1261594"/>
                  <a:gd name="connsiteX3" fmla="*/ 1727169 w 2311449"/>
                  <a:gd name="connsiteY3" fmla="*/ 145376 h 1261594"/>
                  <a:gd name="connsiteX4" fmla="*/ 1549441 w 2311449"/>
                  <a:gd name="connsiteY4" fmla="*/ 4553 h 1261594"/>
                  <a:gd name="connsiteX5" fmla="*/ 1400168 w 2311449"/>
                  <a:gd name="connsiteY5" fmla="*/ 26472 h 1261594"/>
                  <a:gd name="connsiteX6" fmla="*/ 1331176 w 2311449"/>
                  <a:gd name="connsiteY6" fmla="*/ 70904 h 1261594"/>
                  <a:gd name="connsiteX7" fmla="*/ 1279085 w 2311449"/>
                  <a:gd name="connsiteY7" fmla="*/ 158118 h 1261594"/>
                  <a:gd name="connsiteX8" fmla="*/ 1027083 w 2311449"/>
                  <a:gd name="connsiteY8" fmla="*/ 165315 h 1261594"/>
                  <a:gd name="connsiteX9" fmla="*/ 1007079 w 2311449"/>
                  <a:gd name="connsiteY9" fmla="*/ 217801 h 1261594"/>
                  <a:gd name="connsiteX10" fmla="*/ 988395 w 2311449"/>
                  <a:gd name="connsiteY10" fmla="*/ 259130 h 1261594"/>
                  <a:gd name="connsiteX11" fmla="*/ 916432 w 2311449"/>
                  <a:gd name="connsiteY11" fmla="*/ 217141 h 1261594"/>
                  <a:gd name="connsiteX12" fmla="*/ 756133 w 2311449"/>
                  <a:gd name="connsiteY12" fmla="*/ 145112 h 1261594"/>
                  <a:gd name="connsiteX13" fmla="*/ 726160 w 2311449"/>
                  <a:gd name="connsiteY13" fmla="*/ 153101 h 1261594"/>
                  <a:gd name="connsiteX14" fmla="*/ 645812 w 2311449"/>
                  <a:gd name="connsiteY14" fmla="*/ 238334 h 1261594"/>
                  <a:gd name="connsiteX15" fmla="*/ 643964 w 2311449"/>
                  <a:gd name="connsiteY15" fmla="*/ 244738 h 1261594"/>
                  <a:gd name="connsiteX16" fmla="*/ 481618 w 2311449"/>
                  <a:gd name="connsiteY16" fmla="*/ 146168 h 1261594"/>
                  <a:gd name="connsiteX17" fmla="*/ 355518 w 2311449"/>
                  <a:gd name="connsiteY17" fmla="*/ 181754 h 1261594"/>
                  <a:gd name="connsiteX18" fmla="*/ 293128 w 2311449"/>
                  <a:gd name="connsiteY18" fmla="*/ 240314 h 1261594"/>
                  <a:gd name="connsiteX19" fmla="*/ 1976 w 2311449"/>
                  <a:gd name="connsiteY19" fmla="*/ 452836 h 1261594"/>
                  <a:gd name="connsiteX20" fmla="*/ 62715 w 2311449"/>
                  <a:gd name="connsiteY20" fmla="*/ 642976 h 1261594"/>
                  <a:gd name="connsiteX21" fmla="*/ 189938 w 2311449"/>
                  <a:gd name="connsiteY21" fmla="*/ 746431 h 1261594"/>
                  <a:gd name="connsiteX22" fmla="*/ 178780 w 2311449"/>
                  <a:gd name="connsiteY22" fmla="*/ 920660 h 1261594"/>
                  <a:gd name="connsiteX23" fmla="*/ 349510 w 2311449"/>
                  <a:gd name="connsiteY23" fmla="*/ 975788 h 1261594"/>
                  <a:gd name="connsiteX24" fmla="*/ 357037 w 2311449"/>
                  <a:gd name="connsiteY24" fmla="*/ 1000281 h 1261594"/>
                  <a:gd name="connsiteX25" fmla="*/ 507696 w 2311449"/>
                  <a:gd name="connsiteY25" fmla="*/ 1200259 h 1261594"/>
                  <a:gd name="connsiteX26" fmla="*/ 761283 w 2311449"/>
                  <a:gd name="connsiteY26" fmla="*/ 1119713 h 1261594"/>
                  <a:gd name="connsiteX27" fmla="*/ 1045371 w 2311449"/>
                  <a:gd name="connsiteY27" fmla="*/ 1256773 h 1261594"/>
                  <a:gd name="connsiteX28" fmla="*/ 1212338 w 2311449"/>
                  <a:gd name="connsiteY28" fmla="*/ 1182169 h 1261594"/>
                  <a:gd name="connsiteX29" fmla="*/ 1284829 w 2311449"/>
                  <a:gd name="connsiteY29" fmla="*/ 1086571 h 1261594"/>
                  <a:gd name="connsiteX30" fmla="*/ 1416343 w 2311449"/>
                  <a:gd name="connsiteY30" fmla="*/ 1132851 h 1261594"/>
                  <a:gd name="connsiteX31" fmla="*/ 1498011 w 2311449"/>
                  <a:gd name="connsiteY31" fmla="*/ 1058446 h 1261594"/>
                  <a:gd name="connsiteX32" fmla="*/ 1525013 w 2311449"/>
                  <a:gd name="connsiteY32" fmla="*/ 988398 h 1261594"/>
                  <a:gd name="connsiteX33" fmla="*/ 1529437 w 2311449"/>
                  <a:gd name="connsiteY33" fmla="*/ 972355 h 1261594"/>
                  <a:gd name="connsiteX34" fmla="*/ 1683992 w 2311449"/>
                  <a:gd name="connsiteY34" fmla="*/ 1015070 h 1261594"/>
                  <a:gd name="connsiteX35" fmla="*/ 1706043 w 2311449"/>
                  <a:gd name="connsiteY35" fmla="*/ 1009722 h 1261594"/>
                  <a:gd name="connsiteX36" fmla="*/ 1722284 w 2311449"/>
                  <a:gd name="connsiteY36" fmla="*/ 1006817 h 1261594"/>
                  <a:gd name="connsiteX37" fmla="*/ 1839141 w 2311449"/>
                  <a:gd name="connsiteY37" fmla="*/ 902702 h 1261594"/>
                  <a:gd name="connsiteX38" fmla="*/ 2018124 w 2311449"/>
                  <a:gd name="connsiteY38" fmla="*/ 961527 h 1261594"/>
                  <a:gd name="connsiteX39" fmla="*/ 2123955 w 2311449"/>
                  <a:gd name="connsiteY39" fmla="*/ 928120 h 1261594"/>
                  <a:gd name="connsiteX40" fmla="*/ 2286169 w 2311449"/>
                  <a:gd name="connsiteY40" fmla="*/ 622840 h 1261594"/>
                  <a:gd name="connsiteX41" fmla="*/ 2283462 w 2311449"/>
                  <a:gd name="connsiteY41" fmla="*/ 242295 h 1261594"/>
                  <a:gd name="connsiteX42" fmla="*/ 35779 w 2311449"/>
                  <a:gd name="connsiteY42" fmla="*/ 449270 h 1261594"/>
                  <a:gd name="connsiteX43" fmla="*/ 134810 w 2311449"/>
                  <a:gd name="connsiteY43" fmla="*/ 325415 h 1261594"/>
                  <a:gd name="connsiteX44" fmla="*/ 59018 w 2311449"/>
                  <a:gd name="connsiteY44" fmla="*/ 467162 h 1261594"/>
                  <a:gd name="connsiteX45" fmla="*/ 76316 w 2311449"/>
                  <a:gd name="connsiteY45" fmla="*/ 605740 h 1261594"/>
                  <a:gd name="connsiteX46" fmla="*/ 35779 w 2311449"/>
                  <a:gd name="connsiteY46" fmla="*/ 449270 h 1261594"/>
                  <a:gd name="connsiteX47" fmla="*/ 516477 w 2311449"/>
                  <a:gd name="connsiteY47" fmla="*/ 1167975 h 1261594"/>
                  <a:gd name="connsiteX48" fmla="*/ 461416 w 2311449"/>
                  <a:gd name="connsiteY48" fmla="*/ 1135690 h 1261594"/>
                  <a:gd name="connsiteX49" fmla="*/ 514959 w 2311449"/>
                  <a:gd name="connsiteY49" fmla="*/ 1162891 h 1261594"/>
                  <a:gd name="connsiteX50" fmla="*/ 606332 w 2311449"/>
                  <a:gd name="connsiteY50" fmla="*/ 1176359 h 1261594"/>
                  <a:gd name="connsiteX51" fmla="*/ 516477 w 2311449"/>
                  <a:gd name="connsiteY51" fmla="*/ 1167975 h 1261594"/>
                  <a:gd name="connsiteX52" fmla="*/ 1234323 w 2311449"/>
                  <a:gd name="connsiteY52" fmla="*/ 1114630 h 1261594"/>
                  <a:gd name="connsiteX53" fmla="*/ 1252545 w 2311449"/>
                  <a:gd name="connsiteY53" fmla="*/ 1080101 h 1261594"/>
                  <a:gd name="connsiteX54" fmla="*/ 1234323 w 2311449"/>
                  <a:gd name="connsiteY54" fmla="*/ 1114630 h 1261594"/>
                  <a:gd name="connsiteX55" fmla="*/ 1693499 w 2311449"/>
                  <a:gd name="connsiteY55" fmla="*/ 978627 h 1261594"/>
                  <a:gd name="connsiteX56" fmla="*/ 1545150 w 2311449"/>
                  <a:gd name="connsiteY56" fmla="*/ 929375 h 1261594"/>
                  <a:gd name="connsiteX57" fmla="*/ 1517091 w 2311449"/>
                  <a:gd name="connsiteY57" fmla="*/ 923697 h 1261594"/>
                  <a:gd name="connsiteX58" fmla="*/ 1504877 w 2311449"/>
                  <a:gd name="connsiteY58" fmla="*/ 935515 h 1261594"/>
                  <a:gd name="connsiteX59" fmla="*/ 1419644 w 2311449"/>
                  <a:gd name="connsiteY59" fmla="*/ 1096144 h 1261594"/>
                  <a:gd name="connsiteX60" fmla="*/ 1389868 w 2311449"/>
                  <a:gd name="connsiteY60" fmla="*/ 1103538 h 1261594"/>
                  <a:gd name="connsiteX61" fmla="*/ 1359433 w 2311449"/>
                  <a:gd name="connsiteY61" fmla="*/ 1099907 h 1261594"/>
                  <a:gd name="connsiteX62" fmla="*/ 1297967 w 2311449"/>
                  <a:gd name="connsiteY62" fmla="*/ 1043921 h 1261594"/>
                  <a:gd name="connsiteX63" fmla="*/ 1291035 w 2311449"/>
                  <a:gd name="connsiteY63" fmla="*/ 1035008 h 1261594"/>
                  <a:gd name="connsiteX64" fmla="*/ 1265947 w 2311449"/>
                  <a:gd name="connsiteY64" fmla="*/ 1020946 h 1261594"/>
                  <a:gd name="connsiteX65" fmla="*/ 1255912 w 2311449"/>
                  <a:gd name="connsiteY65" fmla="*/ 1025501 h 1261594"/>
                  <a:gd name="connsiteX66" fmla="*/ 1164935 w 2311449"/>
                  <a:gd name="connsiteY66" fmla="*/ 1173322 h 1261594"/>
                  <a:gd name="connsiteX67" fmla="*/ 1036722 w 2311449"/>
                  <a:gd name="connsiteY67" fmla="*/ 1224422 h 1261594"/>
                  <a:gd name="connsiteX68" fmla="*/ 952017 w 2311449"/>
                  <a:gd name="connsiteY68" fmla="*/ 1224026 h 1261594"/>
                  <a:gd name="connsiteX69" fmla="*/ 781947 w 2311449"/>
                  <a:gd name="connsiteY69" fmla="*/ 1088816 h 1261594"/>
                  <a:gd name="connsiteX70" fmla="*/ 778052 w 2311449"/>
                  <a:gd name="connsiteY70" fmla="*/ 1085646 h 1261594"/>
                  <a:gd name="connsiteX71" fmla="*/ 761283 w 2311449"/>
                  <a:gd name="connsiteY71" fmla="*/ 1085977 h 1261594"/>
                  <a:gd name="connsiteX72" fmla="*/ 740882 w 2311449"/>
                  <a:gd name="connsiteY72" fmla="*/ 1092051 h 1261594"/>
                  <a:gd name="connsiteX73" fmla="*/ 692291 w 2311449"/>
                  <a:gd name="connsiteY73" fmla="*/ 1141500 h 1261594"/>
                  <a:gd name="connsiteX74" fmla="*/ 518590 w 2311449"/>
                  <a:gd name="connsiteY74" fmla="*/ 1148828 h 1261594"/>
                  <a:gd name="connsiteX75" fmla="*/ 410448 w 2311449"/>
                  <a:gd name="connsiteY75" fmla="*/ 1069009 h 1261594"/>
                  <a:gd name="connsiteX76" fmla="*/ 389453 w 2311449"/>
                  <a:gd name="connsiteY76" fmla="*/ 955915 h 1261594"/>
                  <a:gd name="connsiteX77" fmla="*/ 360074 w 2311449"/>
                  <a:gd name="connsiteY77" fmla="*/ 947068 h 1261594"/>
                  <a:gd name="connsiteX78" fmla="*/ 341192 w 2311449"/>
                  <a:gd name="connsiteY78" fmla="*/ 943569 h 1261594"/>
                  <a:gd name="connsiteX79" fmla="*/ 203670 w 2311449"/>
                  <a:gd name="connsiteY79" fmla="*/ 898345 h 1261594"/>
                  <a:gd name="connsiteX80" fmla="*/ 200105 w 2311449"/>
                  <a:gd name="connsiteY80" fmla="*/ 891281 h 1261594"/>
                  <a:gd name="connsiteX81" fmla="*/ 234436 w 2311449"/>
                  <a:gd name="connsiteY81" fmla="*/ 751712 h 1261594"/>
                  <a:gd name="connsiteX82" fmla="*/ 236482 w 2311449"/>
                  <a:gd name="connsiteY82" fmla="*/ 746101 h 1261594"/>
                  <a:gd name="connsiteX83" fmla="*/ 226777 w 2311449"/>
                  <a:gd name="connsiteY83" fmla="*/ 722795 h 1261594"/>
                  <a:gd name="connsiteX84" fmla="*/ 135140 w 2311449"/>
                  <a:gd name="connsiteY84" fmla="*/ 673676 h 1261594"/>
                  <a:gd name="connsiteX85" fmla="*/ 73543 w 2311449"/>
                  <a:gd name="connsiteY85" fmla="*/ 464125 h 1261594"/>
                  <a:gd name="connsiteX86" fmla="*/ 189674 w 2311449"/>
                  <a:gd name="connsiteY86" fmla="*/ 301119 h 1261594"/>
                  <a:gd name="connsiteX87" fmla="*/ 292138 w 2311449"/>
                  <a:gd name="connsiteY87" fmla="*/ 274645 h 1261594"/>
                  <a:gd name="connsiteX88" fmla="*/ 302107 w 2311449"/>
                  <a:gd name="connsiteY88" fmla="*/ 279267 h 1261594"/>
                  <a:gd name="connsiteX89" fmla="*/ 316104 w 2311449"/>
                  <a:gd name="connsiteY89" fmla="*/ 278276 h 1261594"/>
                  <a:gd name="connsiteX90" fmla="*/ 316698 w 2311449"/>
                  <a:gd name="connsiteY90" fmla="*/ 273853 h 1261594"/>
                  <a:gd name="connsiteX91" fmla="*/ 319801 w 2311449"/>
                  <a:gd name="connsiteY91" fmla="*/ 268703 h 1261594"/>
                  <a:gd name="connsiteX92" fmla="*/ 322310 w 2311449"/>
                  <a:gd name="connsiteY92" fmla="*/ 267251 h 1261594"/>
                  <a:gd name="connsiteX93" fmla="*/ 326865 w 2311449"/>
                  <a:gd name="connsiteY93" fmla="*/ 260319 h 1261594"/>
                  <a:gd name="connsiteX94" fmla="*/ 325413 w 2311449"/>
                  <a:gd name="connsiteY94" fmla="*/ 247510 h 1261594"/>
                  <a:gd name="connsiteX95" fmla="*/ 390575 w 2311449"/>
                  <a:gd name="connsiteY95" fmla="*/ 201428 h 1261594"/>
                  <a:gd name="connsiteX96" fmla="*/ 489739 w 2311449"/>
                  <a:gd name="connsiteY96" fmla="*/ 179905 h 1261594"/>
                  <a:gd name="connsiteX97" fmla="*/ 503669 w 2311449"/>
                  <a:gd name="connsiteY97" fmla="*/ 181093 h 1261594"/>
                  <a:gd name="connsiteX98" fmla="*/ 602172 w 2311449"/>
                  <a:gd name="connsiteY98" fmla="*/ 237607 h 1261594"/>
                  <a:gd name="connsiteX99" fmla="*/ 620724 w 2311449"/>
                  <a:gd name="connsiteY99" fmla="*/ 275504 h 1261594"/>
                  <a:gd name="connsiteX100" fmla="*/ 642445 w 2311449"/>
                  <a:gd name="connsiteY100" fmla="*/ 286067 h 1261594"/>
                  <a:gd name="connsiteX101" fmla="*/ 672353 w 2311449"/>
                  <a:gd name="connsiteY101" fmla="*/ 276692 h 1261594"/>
                  <a:gd name="connsiteX102" fmla="*/ 828690 w 2311449"/>
                  <a:gd name="connsiteY102" fmla="*/ 189082 h 1261594"/>
                  <a:gd name="connsiteX103" fmla="*/ 870019 w 2311449"/>
                  <a:gd name="connsiteY103" fmla="*/ 217075 h 1261594"/>
                  <a:gd name="connsiteX104" fmla="*/ 909236 w 2311449"/>
                  <a:gd name="connsiteY104" fmla="*/ 262431 h 1261594"/>
                  <a:gd name="connsiteX105" fmla="*/ 974993 w 2311449"/>
                  <a:gd name="connsiteY105" fmla="*/ 302308 h 1261594"/>
                  <a:gd name="connsiteX106" fmla="*/ 1030648 w 2311449"/>
                  <a:gd name="connsiteY106" fmla="*/ 248963 h 1261594"/>
                  <a:gd name="connsiteX107" fmla="*/ 1048738 w 2311449"/>
                  <a:gd name="connsiteY107" fmla="*/ 192053 h 1261594"/>
                  <a:gd name="connsiteX108" fmla="*/ 1089407 w 2311449"/>
                  <a:gd name="connsiteY108" fmla="*/ 157986 h 1261594"/>
                  <a:gd name="connsiteX109" fmla="*/ 1267532 w 2311449"/>
                  <a:gd name="connsiteY109" fmla="*/ 226318 h 1261594"/>
                  <a:gd name="connsiteX110" fmla="*/ 1297835 w 2311449"/>
                  <a:gd name="connsiteY110" fmla="*/ 234306 h 1261594"/>
                  <a:gd name="connsiteX111" fmla="*/ 1309455 w 2311449"/>
                  <a:gd name="connsiteY111" fmla="*/ 219122 h 1261594"/>
                  <a:gd name="connsiteX112" fmla="*/ 1569775 w 2311449"/>
                  <a:gd name="connsiteY112" fmla="*/ 45090 h 1261594"/>
                  <a:gd name="connsiteX113" fmla="*/ 1778666 w 2311449"/>
                  <a:gd name="connsiteY113" fmla="*/ 295178 h 1261594"/>
                  <a:gd name="connsiteX114" fmla="*/ 1805206 w 2311449"/>
                  <a:gd name="connsiteY114" fmla="*/ 297092 h 1261594"/>
                  <a:gd name="connsiteX115" fmla="*/ 1812006 w 2311449"/>
                  <a:gd name="connsiteY115" fmla="*/ 298479 h 1261594"/>
                  <a:gd name="connsiteX116" fmla="*/ 1821777 w 2311449"/>
                  <a:gd name="connsiteY116" fmla="*/ 295838 h 1261594"/>
                  <a:gd name="connsiteX117" fmla="*/ 1828644 w 2311449"/>
                  <a:gd name="connsiteY117" fmla="*/ 287189 h 1261594"/>
                  <a:gd name="connsiteX118" fmla="*/ 2031724 w 2311449"/>
                  <a:gd name="connsiteY118" fmla="*/ 110319 h 1261594"/>
                  <a:gd name="connsiteX119" fmla="*/ 2044796 w 2311449"/>
                  <a:gd name="connsiteY119" fmla="*/ 109131 h 1261594"/>
                  <a:gd name="connsiteX120" fmla="*/ 2233022 w 2311449"/>
                  <a:gd name="connsiteY120" fmla="*/ 294187 h 1261594"/>
                  <a:gd name="connsiteX121" fmla="*/ 2240482 w 2311449"/>
                  <a:gd name="connsiteY121" fmla="*/ 473038 h 1261594"/>
                  <a:gd name="connsiteX122" fmla="*/ 2237511 w 2311449"/>
                  <a:gd name="connsiteY122" fmla="*/ 643570 h 1261594"/>
                  <a:gd name="connsiteX123" fmla="*/ 2231767 w 2311449"/>
                  <a:gd name="connsiteY123" fmla="*/ 702923 h 1261594"/>
                  <a:gd name="connsiteX124" fmla="*/ 2119466 w 2311449"/>
                  <a:gd name="connsiteY124" fmla="*/ 890488 h 1261594"/>
                  <a:gd name="connsiteX125" fmla="*/ 1962864 w 2311449"/>
                  <a:gd name="connsiteY125" fmla="*/ 914982 h 1261594"/>
                  <a:gd name="connsiteX126" fmla="*/ 1832671 w 2311449"/>
                  <a:gd name="connsiteY126" fmla="*/ 858468 h 1261594"/>
                  <a:gd name="connsiteX127" fmla="*/ 1819136 w 2311449"/>
                  <a:gd name="connsiteY127" fmla="*/ 866523 h 1261594"/>
                  <a:gd name="connsiteX128" fmla="*/ 1813789 w 2311449"/>
                  <a:gd name="connsiteY128" fmla="*/ 873257 h 1261594"/>
                  <a:gd name="connsiteX129" fmla="*/ 1693499 w 2311449"/>
                  <a:gd name="connsiteY129" fmla="*/ 978627 h 1261594"/>
                  <a:gd name="connsiteX130" fmla="*/ 1941869 w 2311449"/>
                  <a:gd name="connsiteY130" fmla="*/ 941259 h 1261594"/>
                  <a:gd name="connsiteX131" fmla="*/ 1850959 w 2311449"/>
                  <a:gd name="connsiteY131" fmla="*/ 894186 h 1261594"/>
                  <a:gd name="connsiteX132" fmla="*/ 1941869 w 2311449"/>
                  <a:gd name="connsiteY132" fmla="*/ 941259 h 1261594"/>
                  <a:gd name="connsiteX133" fmla="*/ 2257714 w 2311449"/>
                  <a:gd name="connsiteY133" fmla="*/ 600987 h 1261594"/>
                  <a:gd name="connsiteX134" fmla="*/ 2252498 w 2311449"/>
                  <a:gd name="connsiteY134" fmla="*/ 624160 h 1261594"/>
                  <a:gd name="connsiteX135" fmla="*/ 2254215 w 2311449"/>
                  <a:gd name="connsiteY135" fmla="*/ 505388 h 1261594"/>
                  <a:gd name="connsiteX136" fmla="*/ 2249131 w 2311449"/>
                  <a:gd name="connsiteY136" fmla="*/ 306731 h 1261594"/>
                  <a:gd name="connsiteX137" fmla="*/ 2131284 w 2311449"/>
                  <a:gd name="connsiteY137" fmla="*/ 122467 h 1261594"/>
                  <a:gd name="connsiteX138" fmla="*/ 2254479 w 2311449"/>
                  <a:gd name="connsiteY138" fmla="*/ 258602 h 1261594"/>
                  <a:gd name="connsiteX139" fmla="*/ 2257714 w 2311449"/>
                  <a:gd name="connsiteY139" fmla="*/ 600987 h 12615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</a:cxnLst>
                <a:rect l="l" t="t" r="r" b="b"/>
                <a:pathLst>
                  <a:path w="2311449" h="1261594">
                    <a:moveTo>
                      <a:pt x="2283462" y="242295"/>
                    </a:moveTo>
                    <a:cubicBezTo>
                      <a:pt x="2246754" y="138312"/>
                      <a:pt x="2157560" y="71103"/>
                      <a:pt x="2048823" y="75592"/>
                    </a:cubicBezTo>
                    <a:cubicBezTo>
                      <a:pt x="1938634" y="80147"/>
                      <a:pt x="1849374" y="159174"/>
                      <a:pt x="1805074" y="259196"/>
                    </a:cubicBezTo>
                    <a:cubicBezTo>
                      <a:pt x="1782363" y="219518"/>
                      <a:pt x="1756681" y="180433"/>
                      <a:pt x="1727169" y="145376"/>
                    </a:cubicBezTo>
                    <a:cubicBezTo>
                      <a:pt x="1683133" y="78827"/>
                      <a:pt x="1629855" y="20993"/>
                      <a:pt x="1549441" y="4553"/>
                    </a:cubicBezTo>
                    <a:cubicBezTo>
                      <a:pt x="1496030" y="-6340"/>
                      <a:pt x="1444138" y="2837"/>
                      <a:pt x="1400168" y="26472"/>
                    </a:cubicBezTo>
                    <a:cubicBezTo>
                      <a:pt x="1374882" y="36178"/>
                      <a:pt x="1351444" y="50900"/>
                      <a:pt x="1331176" y="70904"/>
                    </a:cubicBezTo>
                    <a:cubicBezTo>
                      <a:pt x="1306484" y="95266"/>
                      <a:pt x="1288262" y="125306"/>
                      <a:pt x="1279085" y="158118"/>
                    </a:cubicBezTo>
                    <a:cubicBezTo>
                      <a:pt x="1223826" y="90711"/>
                      <a:pt x="1076863" y="96983"/>
                      <a:pt x="1027083" y="165315"/>
                    </a:cubicBezTo>
                    <a:cubicBezTo>
                      <a:pt x="1015728" y="180895"/>
                      <a:pt x="1011964" y="199645"/>
                      <a:pt x="1007079" y="217801"/>
                    </a:cubicBezTo>
                    <a:cubicBezTo>
                      <a:pt x="999817" y="231137"/>
                      <a:pt x="993545" y="245068"/>
                      <a:pt x="988395" y="259130"/>
                    </a:cubicBezTo>
                    <a:cubicBezTo>
                      <a:pt x="961524" y="289764"/>
                      <a:pt x="932607" y="237343"/>
                      <a:pt x="916432" y="217141"/>
                    </a:cubicBezTo>
                    <a:cubicBezTo>
                      <a:pt x="878074" y="169210"/>
                      <a:pt x="817335" y="136529"/>
                      <a:pt x="756133" y="145112"/>
                    </a:cubicBezTo>
                    <a:cubicBezTo>
                      <a:pt x="745834" y="146565"/>
                      <a:pt x="735799" y="149337"/>
                      <a:pt x="726160" y="153101"/>
                    </a:cubicBezTo>
                    <a:cubicBezTo>
                      <a:pt x="685623" y="162872"/>
                      <a:pt x="649443" y="197335"/>
                      <a:pt x="645812" y="238334"/>
                    </a:cubicBezTo>
                    <a:cubicBezTo>
                      <a:pt x="645152" y="240446"/>
                      <a:pt x="644492" y="242559"/>
                      <a:pt x="643964" y="244738"/>
                    </a:cubicBezTo>
                    <a:cubicBezTo>
                      <a:pt x="615311" y="181952"/>
                      <a:pt x="548894" y="145640"/>
                      <a:pt x="481618" y="146168"/>
                    </a:cubicBezTo>
                    <a:cubicBezTo>
                      <a:pt x="437450" y="146499"/>
                      <a:pt x="394338" y="160759"/>
                      <a:pt x="355518" y="181754"/>
                    </a:cubicBezTo>
                    <a:cubicBezTo>
                      <a:pt x="329968" y="195618"/>
                      <a:pt x="303758" y="213180"/>
                      <a:pt x="293128" y="240314"/>
                    </a:cubicBezTo>
                    <a:cubicBezTo>
                      <a:pt x="174027" y="263752"/>
                      <a:pt x="23235" y="309174"/>
                      <a:pt x="1976" y="452836"/>
                    </a:cubicBezTo>
                    <a:cubicBezTo>
                      <a:pt x="-8257" y="522092"/>
                      <a:pt x="22641" y="589433"/>
                      <a:pt x="62715" y="642976"/>
                    </a:cubicBezTo>
                    <a:cubicBezTo>
                      <a:pt x="96254" y="687804"/>
                      <a:pt x="138639" y="726558"/>
                      <a:pt x="189938" y="746431"/>
                    </a:cubicBezTo>
                    <a:cubicBezTo>
                      <a:pt x="151910" y="794692"/>
                      <a:pt x="144713" y="867645"/>
                      <a:pt x="178780" y="920660"/>
                    </a:cubicBezTo>
                    <a:cubicBezTo>
                      <a:pt x="215752" y="978230"/>
                      <a:pt x="288309" y="998499"/>
                      <a:pt x="349510" y="975788"/>
                    </a:cubicBezTo>
                    <a:cubicBezTo>
                      <a:pt x="351623" y="984106"/>
                      <a:pt x="354198" y="992227"/>
                      <a:pt x="357037" y="1000281"/>
                    </a:cubicBezTo>
                    <a:cubicBezTo>
                      <a:pt x="366015" y="1088882"/>
                      <a:pt x="424840" y="1170550"/>
                      <a:pt x="507696" y="1200259"/>
                    </a:cubicBezTo>
                    <a:cubicBezTo>
                      <a:pt x="598607" y="1232873"/>
                      <a:pt x="702854" y="1196364"/>
                      <a:pt x="761283" y="1119713"/>
                    </a:cubicBezTo>
                    <a:cubicBezTo>
                      <a:pt x="819910" y="1220791"/>
                      <a:pt x="931155" y="1279352"/>
                      <a:pt x="1045371" y="1256773"/>
                    </a:cubicBezTo>
                    <a:cubicBezTo>
                      <a:pt x="1103469" y="1245285"/>
                      <a:pt x="1164209" y="1217623"/>
                      <a:pt x="1212338" y="1182169"/>
                    </a:cubicBezTo>
                    <a:cubicBezTo>
                      <a:pt x="1245216" y="1157939"/>
                      <a:pt x="1272747" y="1125259"/>
                      <a:pt x="1284829" y="1086571"/>
                    </a:cubicBezTo>
                    <a:cubicBezTo>
                      <a:pt x="1315001" y="1126249"/>
                      <a:pt x="1367487" y="1146452"/>
                      <a:pt x="1416343" y="1132851"/>
                    </a:cubicBezTo>
                    <a:cubicBezTo>
                      <a:pt x="1453975" y="1122354"/>
                      <a:pt x="1479723" y="1093437"/>
                      <a:pt x="1498011" y="1058446"/>
                    </a:cubicBezTo>
                    <a:cubicBezTo>
                      <a:pt x="1512271" y="1037847"/>
                      <a:pt x="1521712" y="1013684"/>
                      <a:pt x="1525013" y="988398"/>
                    </a:cubicBezTo>
                    <a:cubicBezTo>
                      <a:pt x="1526598" y="982984"/>
                      <a:pt x="1528050" y="977636"/>
                      <a:pt x="1529437" y="972355"/>
                    </a:cubicBezTo>
                    <a:cubicBezTo>
                      <a:pt x="1562843" y="1015664"/>
                      <a:pt x="1635136" y="1023917"/>
                      <a:pt x="1683992" y="1015070"/>
                    </a:cubicBezTo>
                    <a:cubicBezTo>
                      <a:pt x="1691452" y="1013750"/>
                      <a:pt x="1698780" y="1011901"/>
                      <a:pt x="1706043" y="1009722"/>
                    </a:cubicBezTo>
                    <a:cubicBezTo>
                      <a:pt x="1711456" y="1008996"/>
                      <a:pt x="1716870" y="1008072"/>
                      <a:pt x="1722284" y="1006817"/>
                    </a:cubicBezTo>
                    <a:cubicBezTo>
                      <a:pt x="1775233" y="994406"/>
                      <a:pt x="1822966" y="956708"/>
                      <a:pt x="1839141" y="902702"/>
                    </a:cubicBezTo>
                    <a:cubicBezTo>
                      <a:pt x="1887996" y="947068"/>
                      <a:pt x="1953885" y="966809"/>
                      <a:pt x="2018124" y="961527"/>
                    </a:cubicBezTo>
                    <a:cubicBezTo>
                      <a:pt x="2055359" y="961329"/>
                      <a:pt x="2092595" y="948521"/>
                      <a:pt x="2123955" y="928120"/>
                    </a:cubicBezTo>
                    <a:cubicBezTo>
                      <a:pt x="2221996" y="864278"/>
                      <a:pt x="2260619" y="732566"/>
                      <a:pt x="2286169" y="622840"/>
                    </a:cubicBezTo>
                    <a:cubicBezTo>
                      <a:pt x="2314624" y="501163"/>
                      <a:pt x="2325781" y="362255"/>
                      <a:pt x="2283462" y="242295"/>
                    </a:cubicBezTo>
                    <a:close/>
                    <a:moveTo>
                      <a:pt x="35779" y="449270"/>
                    </a:moveTo>
                    <a:cubicBezTo>
                      <a:pt x="48587" y="390050"/>
                      <a:pt x="86879" y="351626"/>
                      <a:pt x="134810" y="325415"/>
                    </a:cubicBezTo>
                    <a:cubicBezTo>
                      <a:pt x="95792" y="362651"/>
                      <a:pt x="67733" y="411837"/>
                      <a:pt x="59018" y="467162"/>
                    </a:cubicBezTo>
                    <a:cubicBezTo>
                      <a:pt x="51492" y="514565"/>
                      <a:pt x="58424" y="562562"/>
                      <a:pt x="76316" y="605740"/>
                    </a:cubicBezTo>
                    <a:cubicBezTo>
                      <a:pt x="45880" y="560120"/>
                      <a:pt x="23895" y="504332"/>
                      <a:pt x="35779" y="449270"/>
                    </a:cubicBezTo>
                    <a:close/>
                    <a:moveTo>
                      <a:pt x="516477" y="1167975"/>
                    </a:moveTo>
                    <a:cubicBezTo>
                      <a:pt x="496077" y="1160580"/>
                      <a:pt x="477591" y="1149489"/>
                      <a:pt x="461416" y="1135690"/>
                    </a:cubicBezTo>
                    <a:cubicBezTo>
                      <a:pt x="478053" y="1146848"/>
                      <a:pt x="496011" y="1156091"/>
                      <a:pt x="514959" y="1162891"/>
                    </a:cubicBezTo>
                    <a:cubicBezTo>
                      <a:pt x="544536" y="1173520"/>
                      <a:pt x="575566" y="1177746"/>
                      <a:pt x="606332" y="1176359"/>
                    </a:cubicBezTo>
                    <a:cubicBezTo>
                      <a:pt x="576358" y="1180849"/>
                      <a:pt x="545460" y="1178472"/>
                      <a:pt x="516477" y="1167975"/>
                    </a:cubicBezTo>
                    <a:close/>
                    <a:moveTo>
                      <a:pt x="1234323" y="1114630"/>
                    </a:moveTo>
                    <a:cubicBezTo>
                      <a:pt x="1241123" y="1103604"/>
                      <a:pt x="1247263" y="1092051"/>
                      <a:pt x="1252545" y="1080101"/>
                    </a:cubicBezTo>
                    <a:cubicBezTo>
                      <a:pt x="1248319" y="1092579"/>
                      <a:pt x="1242047" y="1104066"/>
                      <a:pt x="1234323" y="1114630"/>
                    </a:cubicBezTo>
                    <a:close/>
                    <a:moveTo>
                      <a:pt x="1693499" y="978627"/>
                    </a:moveTo>
                    <a:cubicBezTo>
                      <a:pt x="1648340" y="991170"/>
                      <a:pt x="1558288" y="989586"/>
                      <a:pt x="1545150" y="929375"/>
                    </a:cubicBezTo>
                    <a:cubicBezTo>
                      <a:pt x="1541849" y="914256"/>
                      <a:pt x="1524881" y="914586"/>
                      <a:pt x="1517091" y="923697"/>
                    </a:cubicBezTo>
                    <a:cubicBezTo>
                      <a:pt x="1511545" y="924489"/>
                      <a:pt x="1506593" y="928120"/>
                      <a:pt x="1504877" y="935515"/>
                    </a:cubicBezTo>
                    <a:cubicBezTo>
                      <a:pt x="1492333" y="989652"/>
                      <a:pt x="1473979" y="1070330"/>
                      <a:pt x="1419644" y="1096144"/>
                    </a:cubicBezTo>
                    <a:cubicBezTo>
                      <a:pt x="1410203" y="1100633"/>
                      <a:pt x="1400102" y="1103010"/>
                      <a:pt x="1389868" y="1103538"/>
                    </a:cubicBezTo>
                    <a:cubicBezTo>
                      <a:pt x="1379569" y="1103604"/>
                      <a:pt x="1369336" y="1102350"/>
                      <a:pt x="1359433" y="1099907"/>
                    </a:cubicBezTo>
                    <a:cubicBezTo>
                      <a:pt x="1331968" y="1091852"/>
                      <a:pt x="1307672" y="1071584"/>
                      <a:pt x="1297967" y="1043921"/>
                    </a:cubicBezTo>
                    <a:cubicBezTo>
                      <a:pt x="1296515" y="1039762"/>
                      <a:pt x="1294006" y="1036923"/>
                      <a:pt x="1291035" y="1035008"/>
                    </a:cubicBezTo>
                    <a:cubicBezTo>
                      <a:pt x="1289913" y="1020880"/>
                      <a:pt x="1275256" y="1016193"/>
                      <a:pt x="1265947" y="1020946"/>
                    </a:cubicBezTo>
                    <a:cubicBezTo>
                      <a:pt x="1262316" y="1019164"/>
                      <a:pt x="1256902" y="1021144"/>
                      <a:pt x="1255912" y="1025501"/>
                    </a:cubicBezTo>
                    <a:cubicBezTo>
                      <a:pt x="1242642" y="1083798"/>
                      <a:pt x="1209565" y="1136086"/>
                      <a:pt x="1164935" y="1173322"/>
                    </a:cubicBezTo>
                    <a:cubicBezTo>
                      <a:pt x="1125256" y="1196892"/>
                      <a:pt x="1081418" y="1215642"/>
                      <a:pt x="1036722" y="1224422"/>
                    </a:cubicBezTo>
                    <a:cubicBezTo>
                      <a:pt x="1007805" y="1230100"/>
                      <a:pt x="979284" y="1229638"/>
                      <a:pt x="952017" y="1224026"/>
                    </a:cubicBezTo>
                    <a:cubicBezTo>
                      <a:pt x="880517" y="1206201"/>
                      <a:pt x="816807" y="1156553"/>
                      <a:pt x="781947" y="1088816"/>
                    </a:cubicBezTo>
                    <a:cubicBezTo>
                      <a:pt x="781089" y="1087165"/>
                      <a:pt x="779637" y="1086109"/>
                      <a:pt x="778052" y="1085646"/>
                    </a:cubicBezTo>
                    <a:cubicBezTo>
                      <a:pt x="772903" y="1082081"/>
                      <a:pt x="766367" y="1082741"/>
                      <a:pt x="761283" y="1085977"/>
                    </a:cubicBezTo>
                    <a:cubicBezTo>
                      <a:pt x="754549" y="1083204"/>
                      <a:pt x="746164" y="1084260"/>
                      <a:pt x="740882" y="1092051"/>
                    </a:cubicBezTo>
                    <a:cubicBezTo>
                      <a:pt x="727744" y="1111593"/>
                      <a:pt x="711107" y="1128164"/>
                      <a:pt x="692291" y="1141500"/>
                    </a:cubicBezTo>
                    <a:cubicBezTo>
                      <a:pt x="637758" y="1165268"/>
                      <a:pt x="575500" y="1169295"/>
                      <a:pt x="518590" y="1148828"/>
                    </a:cubicBezTo>
                    <a:cubicBezTo>
                      <a:pt x="475544" y="1133380"/>
                      <a:pt x="438440" y="1104991"/>
                      <a:pt x="410448" y="1069009"/>
                    </a:cubicBezTo>
                    <a:cubicBezTo>
                      <a:pt x="393612" y="1034348"/>
                      <a:pt x="385888" y="994802"/>
                      <a:pt x="389453" y="955915"/>
                    </a:cubicBezTo>
                    <a:cubicBezTo>
                      <a:pt x="391103" y="937957"/>
                      <a:pt x="368722" y="935119"/>
                      <a:pt x="360074" y="947068"/>
                    </a:cubicBezTo>
                    <a:cubicBezTo>
                      <a:pt x="355386" y="942645"/>
                      <a:pt x="348520" y="940335"/>
                      <a:pt x="341192" y="943569"/>
                    </a:cubicBezTo>
                    <a:cubicBezTo>
                      <a:pt x="292996" y="964828"/>
                      <a:pt x="230540" y="945352"/>
                      <a:pt x="203670" y="898345"/>
                    </a:cubicBezTo>
                    <a:cubicBezTo>
                      <a:pt x="202350" y="896034"/>
                      <a:pt x="201227" y="893658"/>
                      <a:pt x="200105" y="891281"/>
                    </a:cubicBezTo>
                    <a:cubicBezTo>
                      <a:pt x="179836" y="843218"/>
                      <a:pt x="195153" y="784789"/>
                      <a:pt x="234436" y="751712"/>
                    </a:cubicBezTo>
                    <a:cubicBezTo>
                      <a:pt x="236218" y="750194"/>
                      <a:pt x="236746" y="748147"/>
                      <a:pt x="236482" y="746101"/>
                    </a:cubicBezTo>
                    <a:cubicBezTo>
                      <a:pt x="240642" y="737386"/>
                      <a:pt x="238529" y="725568"/>
                      <a:pt x="226777" y="722795"/>
                    </a:cubicBezTo>
                    <a:cubicBezTo>
                      <a:pt x="191984" y="714675"/>
                      <a:pt x="161615" y="696915"/>
                      <a:pt x="135140" y="673676"/>
                    </a:cubicBezTo>
                    <a:cubicBezTo>
                      <a:pt x="85691" y="617954"/>
                      <a:pt x="59810" y="539653"/>
                      <a:pt x="73543" y="464125"/>
                    </a:cubicBezTo>
                    <a:cubicBezTo>
                      <a:pt x="86219" y="394407"/>
                      <a:pt x="131245" y="335847"/>
                      <a:pt x="189674" y="301119"/>
                    </a:cubicBezTo>
                    <a:cubicBezTo>
                      <a:pt x="223674" y="289236"/>
                      <a:pt x="259194" y="281181"/>
                      <a:pt x="292138" y="274645"/>
                    </a:cubicBezTo>
                    <a:cubicBezTo>
                      <a:pt x="294713" y="277352"/>
                      <a:pt x="298278" y="278937"/>
                      <a:pt x="302107" y="279267"/>
                    </a:cubicBezTo>
                    <a:cubicBezTo>
                      <a:pt x="302371" y="287519"/>
                      <a:pt x="315377" y="287189"/>
                      <a:pt x="316104" y="278276"/>
                    </a:cubicBezTo>
                    <a:cubicBezTo>
                      <a:pt x="316236" y="276758"/>
                      <a:pt x="316500" y="275305"/>
                      <a:pt x="316698" y="273853"/>
                    </a:cubicBezTo>
                    <a:cubicBezTo>
                      <a:pt x="318018" y="272401"/>
                      <a:pt x="319075" y="270684"/>
                      <a:pt x="319801" y="268703"/>
                    </a:cubicBezTo>
                    <a:cubicBezTo>
                      <a:pt x="320725" y="268307"/>
                      <a:pt x="321583" y="267779"/>
                      <a:pt x="322310" y="267251"/>
                    </a:cubicBezTo>
                    <a:cubicBezTo>
                      <a:pt x="325479" y="266458"/>
                      <a:pt x="326997" y="263422"/>
                      <a:pt x="326865" y="260319"/>
                    </a:cubicBezTo>
                    <a:cubicBezTo>
                      <a:pt x="327987" y="256225"/>
                      <a:pt x="327327" y="251604"/>
                      <a:pt x="325413" y="247510"/>
                    </a:cubicBezTo>
                    <a:cubicBezTo>
                      <a:pt x="337428" y="224865"/>
                      <a:pt x="370769" y="210473"/>
                      <a:pt x="390575" y="201428"/>
                    </a:cubicBezTo>
                    <a:cubicBezTo>
                      <a:pt x="421671" y="187233"/>
                      <a:pt x="455606" y="178717"/>
                      <a:pt x="489739" y="179905"/>
                    </a:cubicBezTo>
                    <a:cubicBezTo>
                      <a:pt x="494360" y="180037"/>
                      <a:pt x="499048" y="180499"/>
                      <a:pt x="503669" y="181093"/>
                    </a:cubicBezTo>
                    <a:cubicBezTo>
                      <a:pt x="539122" y="192581"/>
                      <a:pt x="571869" y="213906"/>
                      <a:pt x="602172" y="237607"/>
                    </a:cubicBezTo>
                    <a:cubicBezTo>
                      <a:pt x="610227" y="248831"/>
                      <a:pt x="616631" y="261441"/>
                      <a:pt x="620724" y="275504"/>
                    </a:cubicBezTo>
                    <a:cubicBezTo>
                      <a:pt x="623893" y="286529"/>
                      <a:pt x="634325" y="289170"/>
                      <a:pt x="642445" y="286067"/>
                    </a:cubicBezTo>
                    <a:cubicBezTo>
                      <a:pt x="650236" y="297620"/>
                      <a:pt x="672353" y="294583"/>
                      <a:pt x="672353" y="276692"/>
                    </a:cubicBezTo>
                    <a:cubicBezTo>
                      <a:pt x="672353" y="193835"/>
                      <a:pt x="763660" y="159835"/>
                      <a:pt x="828690" y="189082"/>
                    </a:cubicBezTo>
                    <a:cubicBezTo>
                      <a:pt x="843149" y="197269"/>
                      <a:pt x="856749" y="206908"/>
                      <a:pt x="870019" y="217075"/>
                    </a:cubicBezTo>
                    <a:cubicBezTo>
                      <a:pt x="884280" y="230411"/>
                      <a:pt x="896626" y="245926"/>
                      <a:pt x="909236" y="262431"/>
                    </a:cubicBezTo>
                    <a:cubicBezTo>
                      <a:pt x="925609" y="283822"/>
                      <a:pt x="946538" y="304751"/>
                      <a:pt x="974993" y="302308"/>
                    </a:cubicBezTo>
                    <a:cubicBezTo>
                      <a:pt x="1003118" y="299865"/>
                      <a:pt x="1021669" y="274381"/>
                      <a:pt x="1030648" y="248963"/>
                    </a:cubicBezTo>
                    <a:cubicBezTo>
                      <a:pt x="1037250" y="230279"/>
                      <a:pt x="1038967" y="209483"/>
                      <a:pt x="1048738" y="192053"/>
                    </a:cubicBezTo>
                    <a:cubicBezTo>
                      <a:pt x="1057783" y="175944"/>
                      <a:pt x="1072902" y="164918"/>
                      <a:pt x="1089407" y="157986"/>
                    </a:cubicBezTo>
                    <a:cubicBezTo>
                      <a:pt x="1145723" y="134351"/>
                      <a:pt x="1272351" y="137190"/>
                      <a:pt x="1267532" y="226318"/>
                    </a:cubicBezTo>
                    <a:cubicBezTo>
                      <a:pt x="1266541" y="244804"/>
                      <a:pt x="1290177" y="247445"/>
                      <a:pt x="1297835" y="234306"/>
                    </a:cubicBezTo>
                    <a:cubicBezTo>
                      <a:pt x="1303777" y="232326"/>
                      <a:pt x="1308795" y="227242"/>
                      <a:pt x="1309455" y="219122"/>
                    </a:cubicBezTo>
                    <a:cubicBezTo>
                      <a:pt x="1319688" y="88268"/>
                      <a:pt x="1449287" y="394"/>
                      <a:pt x="1569775" y="45090"/>
                    </a:cubicBezTo>
                    <a:cubicBezTo>
                      <a:pt x="1674749" y="84043"/>
                      <a:pt x="1723010" y="205191"/>
                      <a:pt x="1778666" y="295178"/>
                    </a:cubicBezTo>
                    <a:cubicBezTo>
                      <a:pt x="1785466" y="306203"/>
                      <a:pt x="1798472" y="304355"/>
                      <a:pt x="1805206" y="297092"/>
                    </a:cubicBezTo>
                    <a:cubicBezTo>
                      <a:pt x="1807319" y="297951"/>
                      <a:pt x="1809629" y="298413"/>
                      <a:pt x="1812006" y="298479"/>
                    </a:cubicBezTo>
                    <a:cubicBezTo>
                      <a:pt x="1815373" y="300327"/>
                      <a:pt x="1820193" y="299469"/>
                      <a:pt x="1821777" y="295838"/>
                    </a:cubicBezTo>
                    <a:cubicBezTo>
                      <a:pt x="1824682" y="293989"/>
                      <a:pt x="1827125" y="291216"/>
                      <a:pt x="1828644" y="287189"/>
                    </a:cubicBezTo>
                    <a:cubicBezTo>
                      <a:pt x="1861918" y="198457"/>
                      <a:pt x="1937380" y="122005"/>
                      <a:pt x="2031724" y="110319"/>
                    </a:cubicBezTo>
                    <a:cubicBezTo>
                      <a:pt x="2036081" y="109791"/>
                      <a:pt x="2040439" y="109395"/>
                      <a:pt x="2044796" y="109131"/>
                    </a:cubicBezTo>
                    <a:cubicBezTo>
                      <a:pt x="2141055" y="118836"/>
                      <a:pt x="2214536" y="196080"/>
                      <a:pt x="2233022" y="294187"/>
                    </a:cubicBezTo>
                    <a:cubicBezTo>
                      <a:pt x="2244113" y="352814"/>
                      <a:pt x="2241010" y="413685"/>
                      <a:pt x="2240482" y="473038"/>
                    </a:cubicBezTo>
                    <a:cubicBezTo>
                      <a:pt x="2240020" y="529816"/>
                      <a:pt x="2240746" y="586858"/>
                      <a:pt x="2237511" y="643570"/>
                    </a:cubicBezTo>
                    <a:cubicBezTo>
                      <a:pt x="2236389" y="663046"/>
                      <a:pt x="2234606" y="682985"/>
                      <a:pt x="2231767" y="702923"/>
                    </a:cubicBezTo>
                    <a:cubicBezTo>
                      <a:pt x="2209518" y="775612"/>
                      <a:pt x="2176376" y="847179"/>
                      <a:pt x="2119466" y="890488"/>
                    </a:cubicBezTo>
                    <a:cubicBezTo>
                      <a:pt x="2074703" y="924555"/>
                      <a:pt x="2014955" y="940202"/>
                      <a:pt x="1962864" y="914982"/>
                    </a:cubicBezTo>
                    <a:cubicBezTo>
                      <a:pt x="1919224" y="893922"/>
                      <a:pt x="1883705" y="857478"/>
                      <a:pt x="1832671" y="858468"/>
                    </a:cubicBezTo>
                    <a:cubicBezTo>
                      <a:pt x="1826135" y="858601"/>
                      <a:pt x="1821579" y="861968"/>
                      <a:pt x="1819136" y="866523"/>
                    </a:cubicBezTo>
                    <a:cubicBezTo>
                      <a:pt x="1817024" y="867975"/>
                      <a:pt x="1815175" y="870088"/>
                      <a:pt x="1813789" y="873257"/>
                    </a:cubicBezTo>
                    <a:cubicBezTo>
                      <a:pt x="1791474" y="926074"/>
                      <a:pt x="1747042" y="963772"/>
                      <a:pt x="1693499" y="978627"/>
                    </a:cubicBezTo>
                    <a:close/>
                    <a:moveTo>
                      <a:pt x="1941869" y="941259"/>
                    </a:moveTo>
                    <a:cubicBezTo>
                      <a:pt x="1908661" y="933006"/>
                      <a:pt x="1877235" y="917293"/>
                      <a:pt x="1850959" y="894186"/>
                    </a:cubicBezTo>
                    <a:cubicBezTo>
                      <a:pt x="1883771" y="900524"/>
                      <a:pt x="1911830" y="924159"/>
                      <a:pt x="1941869" y="941259"/>
                    </a:cubicBezTo>
                    <a:close/>
                    <a:moveTo>
                      <a:pt x="2257714" y="600987"/>
                    </a:moveTo>
                    <a:cubicBezTo>
                      <a:pt x="2256063" y="608579"/>
                      <a:pt x="2254347" y="616304"/>
                      <a:pt x="2252498" y="624160"/>
                    </a:cubicBezTo>
                    <a:cubicBezTo>
                      <a:pt x="2254149" y="584613"/>
                      <a:pt x="2253884" y="544935"/>
                      <a:pt x="2254215" y="505388"/>
                    </a:cubicBezTo>
                    <a:cubicBezTo>
                      <a:pt x="2254743" y="439500"/>
                      <a:pt x="2258638" y="372224"/>
                      <a:pt x="2249131" y="306731"/>
                    </a:cubicBezTo>
                    <a:cubicBezTo>
                      <a:pt x="2237577" y="227374"/>
                      <a:pt x="2195324" y="159174"/>
                      <a:pt x="2131284" y="122467"/>
                    </a:cubicBezTo>
                    <a:cubicBezTo>
                      <a:pt x="2188326" y="144848"/>
                      <a:pt x="2233022" y="193505"/>
                      <a:pt x="2254479" y="258602"/>
                    </a:cubicBezTo>
                    <a:cubicBezTo>
                      <a:pt x="2290262" y="367405"/>
                      <a:pt x="2281877" y="490666"/>
                      <a:pt x="2257714" y="600987"/>
                    </a:cubicBezTo>
                    <a:close/>
                  </a:path>
                </a:pathLst>
              </a:custGeom>
              <a:grpFill/>
              <a:ln w="65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" name="Freeform: Shape 166">
                <a:extLst>
                  <a:ext uri="{FF2B5EF4-FFF2-40B4-BE49-F238E27FC236}">
                    <a16:creationId xmlns:a16="http://schemas.microsoft.com/office/drawing/2014/main" id="{2AF3408A-2881-4703-8843-10F03E945800}"/>
                  </a:ext>
                </a:extLst>
              </p:cNvPr>
              <p:cNvSpPr/>
              <p:nvPr/>
            </p:nvSpPr>
            <p:spPr>
              <a:xfrm>
                <a:off x="1566636" y="3798535"/>
                <a:ext cx="278514" cy="246108"/>
              </a:xfrm>
              <a:custGeom>
                <a:avLst/>
                <a:gdLst>
                  <a:gd name="connsiteX0" fmla="*/ 269824 w 278514"/>
                  <a:gd name="connsiteY0" fmla="*/ 228152 h 246108"/>
                  <a:gd name="connsiteX1" fmla="*/ 18020 w 278514"/>
                  <a:gd name="connsiteY1" fmla="*/ 8566 h 246108"/>
                  <a:gd name="connsiteX2" fmla="*/ 63 w 278514"/>
                  <a:gd name="connsiteY2" fmla="*/ 8566 h 246108"/>
                  <a:gd name="connsiteX3" fmla="*/ 269824 w 278514"/>
                  <a:gd name="connsiteY3" fmla="*/ 246043 h 246108"/>
                  <a:gd name="connsiteX4" fmla="*/ 269824 w 278514"/>
                  <a:gd name="connsiteY4" fmla="*/ 228152 h 2461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8514" h="246108">
                    <a:moveTo>
                      <a:pt x="269824" y="228152"/>
                    </a:moveTo>
                    <a:cubicBezTo>
                      <a:pt x="146167" y="230991"/>
                      <a:pt x="31489" y="132025"/>
                      <a:pt x="18020" y="8566"/>
                    </a:cubicBezTo>
                    <a:cubicBezTo>
                      <a:pt x="16766" y="-2789"/>
                      <a:pt x="-1192" y="-2921"/>
                      <a:pt x="63" y="8566"/>
                    </a:cubicBezTo>
                    <a:cubicBezTo>
                      <a:pt x="14587" y="141532"/>
                      <a:pt x="135604" y="249147"/>
                      <a:pt x="269824" y="246043"/>
                    </a:cubicBezTo>
                    <a:cubicBezTo>
                      <a:pt x="281378" y="245846"/>
                      <a:pt x="281444" y="227888"/>
                      <a:pt x="269824" y="228152"/>
                    </a:cubicBezTo>
                    <a:close/>
                  </a:path>
                </a:pathLst>
              </a:custGeom>
              <a:grpFill/>
              <a:ln w="65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Freeform: Shape 167">
                <a:extLst>
                  <a:ext uri="{FF2B5EF4-FFF2-40B4-BE49-F238E27FC236}">
                    <a16:creationId xmlns:a16="http://schemas.microsoft.com/office/drawing/2014/main" id="{B1885035-D810-4C78-A1EE-7825C71EAB59}"/>
                  </a:ext>
                </a:extLst>
              </p:cNvPr>
              <p:cNvSpPr/>
              <p:nvPr/>
            </p:nvSpPr>
            <p:spPr>
              <a:xfrm>
                <a:off x="1534392" y="3913061"/>
                <a:ext cx="150510" cy="160767"/>
              </a:xfrm>
              <a:custGeom>
                <a:avLst/>
                <a:gdLst>
                  <a:gd name="connsiteX0" fmla="*/ 144278 w 150510"/>
                  <a:gd name="connsiteY0" fmla="*/ 143005 h 160767"/>
                  <a:gd name="connsiteX1" fmla="*/ 17584 w 150510"/>
                  <a:gd name="connsiteY1" fmla="*/ 6408 h 160767"/>
                  <a:gd name="connsiteX2" fmla="*/ 286 w 150510"/>
                  <a:gd name="connsiteY2" fmla="*/ 11161 h 160767"/>
                  <a:gd name="connsiteX3" fmla="*/ 139459 w 150510"/>
                  <a:gd name="connsiteY3" fmla="*/ 160302 h 160767"/>
                  <a:gd name="connsiteX4" fmla="*/ 144278 w 150510"/>
                  <a:gd name="connsiteY4" fmla="*/ 143005 h 1607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0510" h="160767">
                    <a:moveTo>
                      <a:pt x="144278" y="143005"/>
                    </a:moveTo>
                    <a:cubicBezTo>
                      <a:pt x="80964" y="122869"/>
                      <a:pt x="33099" y="70910"/>
                      <a:pt x="17584" y="6408"/>
                    </a:cubicBezTo>
                    <a:cubicBezTo>
                      <a:pt x="14877" y="-4816"/>
                      <a:pt x="-2420" y="-62"/>
                      <a:pt x="286" y="11161"/>
                    </a:cubicBezTo>
                    <a:cubicBezTo>
                      <a:pt x="17254" y="81804"/>
                      <a:pt x="70335" y="138318"/>
                      <a:pt x="139459" y="160302"/>
                    </a:cubicBezTo>
                    <a:cubicBezTo>
                      <a:pt x="150550" y="163802"/>
                      <a:pt x="155238" y="146504"/>
                      <a:pt x="144278" y="143005"/>
                    </a:cubicBezTo>
                    <a:close/>
                  </a:path>
                </a:pathLst>
              </a:custGeom>
              <a:grpFill/>
              <a:ln w="65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Freeform: Shape 168">
                <a:extLst>
                  <a:ext uri="{FF2B5EF4-FFF2-40B4-BE49-F238E27FC236}">
                    <a16:creationId xmlns:a16="http://schemas.microsoft.com/office/drawing/2014/main" id="{7D273490-0985-43B9-8A54-3ACC883A556A}"/>
                  </a:ext>
                </a:extLst>
              </p:cNvPr>
              <p:cNvSpPr/>
              <p:nvPr/>
            </p:nvSpPr>
            <p:spPr>
              <a:xfrm>
                <a:off x="3341540" y="3579191"/>
                <a:ext cx="237064" cy="197675"/>
              </a:xfrm>
              <a:custGeom>
                <a:avLst/>
                <a:gdLst>
                  <a:gd name="connsiteX0" fmla="*/ 220510 w 237064"/>
                  <a:gd name="connsiteY0" fmla="*/ 4496 h 197675"/>
                  <a:gd name="connsiteX1" fmla="*/ 8517 w 237064"/>
                  <a:gd name="connsiteY1" fmla="*/ 178329 h 197675"/>
                  <a:gd name="connsiteX2" fmla="*/ 8517 w 237064"/>
                  <a:gd name="connsiteY2" fmla="*/ 196287 h 197675"/>
                  <a:gd name="connsiteX3" fmla="*/ 235959 w 237064"/>
                  <a:gd name="connsiteY3" fmla="*/ 13607 h 197675"/>
                  <a:gd name="connsiteX4" fmla="*/ 220510 w 237064"/>
                  <a:gd name="connsiteY4" fmla="*/ 4496 h 197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7064" h="197675">
                    <a:moveTo>
                      <a:pt x="220510" y="4496"/>
                    </a:moveTo>
                    <a:cubicBezTo>
                      <a:pt x="178059" y="86494"/>
                      <a:pt x="117187" y="192523"/>
                      <a:pt x="8517" y="178329"/>
                    </a:cubicBezTo>
                    <a:cubicBezTo>
                      <a:pt x="-2905" y="176811"/>
                      <a:pt x="-2773" y="194768"/>
                      <a:pt x="8517" y="196287"/>
                    </a:cubicBezTo>
                    <a:cubicBezTo>
                      <a:pt x="123591" y="211340"/>
                      <a:pt x="190801" y="100952"/>
                      <a:pt x="235959" y="13607"/>
                    </a:cubicBezTo>
                    <a:cubicBezTo>
                      <a:pt x="241307" y="3308"/>
                      <a:pt x="225792" y="-5737"/>
                      <a:pt x="220510" y="4496"/>
                    </a:cubicBezTo>
                    <a:close/>
                  </a:path>
                </a:pathLst>
              </a:custGeom>
              <a:grpFill/>
              <a:ln w="65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Freeform: Shape 169">
                <a:extLst>
                  <a:ext uri="{FF2B5EF4-FFF2-40B4-BE49-F238E27FC236}">
                    <a16:creationId xmlns:a16="http://schemas.microsoft.com/office/drawing/2014/main" id="{CA722DF2-1372-44E0-8F5F-5D3CA86D8432}"/>
                  </a:ext>
                </a:extLst>
              </p:cNvPr>
              <p:cNvSpPr/>
              <p:nvPr/>
            </p:nvSpPr>
            <p:spPr>
              <a:xfrm>
                <a:off x="2278692" y="3952949"/>
                <a:ext cx="300577" cy="186820"/>
              </a:xfrm>
              <a:custGeom>
                <a:avLst/>
                <a:gdLst>
                  <a:gd name="connsiteX0" fmla="*/ 282612 w 300577"/>
                  <a:gd name="connsiteY0" fmla="*/ 6066 h 186820"/>
                  <a:gd name="connsiteX1" fmla="*/ 11266 w 300577"/>
                  <a:gd name="connsiteY1" fmla="*/ 166959 h 186820"/>
                  <a:gd name="connsiteX2" fmla="*/ 6512 w 300577"/>
                  <a:gd name="connsiteY2" fmla="*/ 184257 h 186820"/>
                  <a:gd name="connsiteX3" fmla="*/ 299976 w 300577"/>
                  <a:gd name="connsiteY3" fmla="*/ 10820 h 186820"/>
                  <a:gd name="connsiteX4" fmla="*/ 282612 w 300577"/>
                  <a:gd name="connsiteY4" fmla="*/ 6066 h 186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0577" h="186820">
                    <a:moveTo>
                      <a:pt x="282612" y="6066"/>
                    </a:moveTo>
                    <a:cubicBezTo>
                      <a:pt x="242009" y="113350"/>
                      <a:pt x="124888" y="183002"/>
                      <a:pt x="11266" y="166959"/>
                    </a:cubicBezTo>
                    <a:cubicBezTo>
                      <a:pt x="-24" y="165375"/>
                      <a:pt x="-4909" y="182672"/>
                      <a:pt x="6512" y="184257"/>
                    </a:cubicBezTo>
                    <a:cubicBezTo>
                      <a:pt x="130566" y="201752"/>
                      <a:pt x="255543" y="128139"/>
                      <a:pt x="299976" y="10820"/>
                    </a:cubicBezTo>
                    <a:cubicBezTo>
                      <a:pt x="304003" y="-8"/>
                      <a:pt x="286639" y="-4629"/>
                      <a:pt x="282612" y="6066"/>
                    </a:cubicBezTo>
                    <a:close/>
                  </a:path>
                </a:pathLst>
              </a:custGeom>
              <a:grpFill/>
              <a:ln w="65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" name="Freeform: Shape 170">
                <a:extLst>
                  <a:ext uri="{FF2B5EF4-FFF2-40B4-BE49-F238E27FC236}">
                    <a16:creationId xmlns:a16="http://schemas.microsoft.com/office/drawing/2014/main" id="{D0AACB90-DCF3-4EB6-BBB2-0829A6F09F61}"/>
                  </a:ext>
                </a:extLst>
              </p:cNvPr>
              <p:cNvSpPr/>
              <p:nvPr/>
            </p:nvSpPr>
            <p:spPr>
              <a:xfrm>
                <a:off x="2533937" y="4065984"/>
                <a:ext cx="57572" cy="65728"/>
              </a:xfrm>
              <a:custGeom>
                <a:avLst/>
                <a:gdLst>
                  <a:gd name="connsiteX0" fmla="*/ 42617 w 57572"/>
                  <a:gd name="connsiteY0" fmla="*/ 2957 h 65728"/>
                  <a:gd name="connsiteX1" fmla="*/ 2279 w 57572"/>
                  <a:gd name="connsiteY1" fmla="*/ 50096 h 65728"/>
                  <a:gd name="connsiteX2" fmla="*/ 14955 w 57572"/>
                  <a:gd name="connsiteY2" fmla="*/ 62772 h 65728"/>
                  <a:gd name="connsiteX3" fmla="*/ 55293 w 57572"/>
                  <a:gd name="connsiteY3" fmla="*/ 15632 h 65728"/>
                  <a:gd name="connsiteX4" fmla="*/ 42617 w 57572"/>
                  <a:gd name="connsiteY4" fmla="*/ 2957 h 65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572" h="65728">
                    <a:moveTo>
                      <a:pt x="42617" y="2957"/>
                    </a:moveTo>
                    <a:cubicBezTo>
                      <a:pt x="29149" y="18670"/>
                      <a:pt x="15747" y="34383"/>
                      <a:pt x="2279" y="50096"/>
                    </a:cubicBezTo>
                    <a:cubicBezTo>
                      <a:pt x="-5182" y="58810"/>
                      <a:pt x="7428" y="71552"/>
                      <a:pt x="14955" y="62772"/>
                    </a:cubicBezTo>
                    <a:cubicBezTo>
                      <a:pt x="28423" y="47058"/>
                      <a:pt x="41825" y="31345"/>
                      <a:pt x="55293" y="15632"/>
                    </a:cubicBezTo>
                    <a:cubicBezTo>
                      <a:pt x="62754" y="6918"/>
                      <a:pt x="50144" y="-5824"/>
                      <a:pt x="42617" y="2957"/>
                    </a:cubicBezTo>
                    <a:close/>
                  </a:path>
                </a:pathLst>
              </a:custGeom>
              <a:grpFill/>
              <a:ln w="65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eeform: Shape 171">
                <a:extLst>
                  <a:ext uri="{FF2B5EF4-FFF2-40B4-BE49-F238E27FC236}">
                    <a16:creationId xmlns:a16="http://schemas.microsoft.com/office/drawing/2014/main" id="{C4B90A0F-6A57-4646-AF58-218A49FEF45C}"/>
                  </a:ext>
                </a:extLst>
              </p:cNvPr>
              <p:cNvSpPr/>
              <p:nvPr/>
            </p:nvSpPr>
            <p:spPr>
              <a:xfrm>
                <a:off x="1180082" y="2952756"/>
                <a:ext cx="130915" cy="344317"/>
              </a:xfrm>
              <a:custGeom>
                <a:avLst/>
                <a:gdLst>
                  <a:gd name="connsiteX0" fmla="*/ 115138 w 130915"/>
                  <a:gd name="connsiteY0" fmla="*/ 2081 h 344317"/>
                  <a:gd name="connsiteX1" fmla="*/ 14918 w 130915"/>
                  <a:gd name="connsiteY1" fmla="*/ 338128 h 344317"/>
                  <a:gd name="connsiteX2" fmla="*/ 32216 w 130915"/>
                  <a:gd name="connsiteY2" fmla="*/ 333374 h 344317"/>
                  <a:gd name="connsiteX3" fmla="*/ 127814 w 130915"/>
                  <a:gd name="connsiteY3" fmla="*/ 14757 h 344317"/>
                  <a:gd name="connsiteX4" fmla="*/ 115138 w 130915"/>
                  <a:gd name="connsiteY4" fmla="*/ 2081 h 3443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0915" h="344317">
                    <a:moveTo>
                      <a:pt x="115138" y="2081"/>
                    </a:moveTo>
                    <a:cubicBezTo>
                      <a:pt x="16371" y="80250"/>
                      <a:pt x="-24628" y="218630"/>
                      <a:pt x="14918" y="338128"/>
                    </a:cubicBezTo>
                    <a:cubicBezTo>
                      <a:pt x="18550" y="349021"/>
                      <a:pt x="35847" y="344334"/>
                      <a:pt x="32216" y="333374"/>
                    </a:cubicBezTo>
                    <a:cubicBezTo>
                      <a:pt x="-5548" y="219290"/>
                      <a:pt x="33668" y="89295"/>
                      <a:pt x="127814" y="14757"/>
                    </a:cubicBezTo>
                    <a:cubicBezTo>
                      <a:pt x="136859" y="7627"/>
                      <a:pt x="124117" y="-4983"/>
                      <a:pt x="115138" y="2081"/>
                    </a:cubicBezTo>
                    <a:close/>
                  </a:path>
                </a:pathLst>
              </a:custGeom>
              <a:grpFill/>
              <a:ln w="65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: Shape 172">
                <a:extLst>
                  <a:ext uri="{FF2B5EF4-FFF2-40B4-BE49-F238E27FC236}">
                    <a16:creationId xmlns:a16="http://schemas.microsoft.com/office/drawing/2014/main" id="{263D5E60-CC7B-4E30-9797-C025E358E255}"/>
                  </a:ext>
                </a:extLst>
              </p:cNvPr>
              <p:cNvSpPr/>
              <p:nvPr/>
            </p:nvSpPr>
            <p:spPr>
              <a:xfrm>
                <a:off x="3437031" y="2677610"/>
                <a:ext cx="210277" cy="256158"/>
              </a:xfrm>
              <a:custGeom>
                <a:avLst/>
                <a:gdLst>
                  <a:gd name="connsiteX0" fmla="*/ 11066 w 210277"/>
                  <a:gd name="connsiteY0" fmla="*/ 401 h 256158"/>
                  <a:gd name="connsiteX1" fmla="*/ 6313 w 210277"/>
                  <a:gd name="connsiteY1" fmla="*/ 17699 h 256158"/>
                  <a:gd name="connsiteX2" fmla="*/ 192294 w 210277"/>
                  <a:gd name="connsiteY2" fmla="*/ 247517 h 256158"/>
                  <a:gd name="connsiteX3" fmla="*/ 210252 w 210277"/>
                  <a:gd name="connsiteY3" fmla="*/ 247517 h 256158"/>
                  <a:gd name="connsiteX4" fmla="*/ 11066 w 210277"/>
                  <a:gd name="connsiteY4" fmla="*/ 401 h 256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0277" h="256158">
                    <a:moveTo>
                      <a:pt x="11066" y="401"/>
                    </a:moveTo>
                    <a:cubicBezTo>
                      <a:pt x="-25" y="-2834"/>
                      <a:pt x="-4779" y="14464"/>
                      <a:pt x="6313" y="17699"/>
                    </a:cubicBezTo>
                    <a:cubicBezTo>
                      <a:pt x="108447" y="47342"/>
                      <a:pt x="184834" y="141290"/>
                      <a:pt x="192294" y="247517"/>
                    </a:cubicBezTo>
                    <a:cubicBezTo>
                      <a:pt x="193086" y="259005"/>
                      <a:pt x="211044" y="259071"/>
                      <a:pt x="210252" y="247517"/>
                    </a:cubicBezTo>
                    <a:cubicBezTo>
                      <a:pt x="202131" y="133235"/>
                      <a:pt x="121189" y="32355"/>
                      <a:pt x="11066" y="401"/>
                    </a:cubicBezTo>
                    <a:close/>
                  </a:path>
                </a:pathLst>
              </a:custGeom>
              <a:grpFill/>
              <a:ln w="65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4" name="Hộp Văn bản 3">
              <a:extLst>
                <a:ext uri="{FF2B5EF4-FFF2-40B4-BE49-F238E27FC236}">
                  <a16:creationId xmlns:a16="http://schemas.microsoft.com/office/drawing/2014/main" id="{E4DBF4D1-7061-41A6-BB87-33CDBE6FB4DC}"/>
                </a:ext>
              </a:extLst>
            </p:cNvPr>
            <p:cNvSpPr txBox="1"/>
            <p:nvPr/>
          </p:nvSpPr>
          <p:spPr>
            <a:xfrm>
              <a:off x="1396564" y="1285705"/>
              <a:ext cx="5286432" cy="20877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vi-VN" sz="2800" b="1" i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Những</a:t>
              </a:r>
              <a:r>
                <a:rPr lang="vi-VN" sz="2800" b="1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chi </a:t>
              </a:r>
              <a:r>
                <a:rPr lang="vi-VN" sz="2800" b="1" i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tiết</a:t>
              </a:r>
              <a:r>
                <a:rPr lang="vi-VN" sz="2800" b="1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2800" b="1" i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nào</a:t>
              </a:r>
              <a:r>
                <a:rPr lang="vi-VN" sz="2800" b="1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trong </a:t>
              </a:r>
              <a:r>
                <a:rPr lang="vi-VN" sz="2800" b="1" i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khổ</a:t>
              </a:r>
              <a:r>
                <a:rPr lang="vi-VN" sz="2800" b="1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thơ </a:t>
              </a:r>
              <a:r>
                <a:rPr lang="vi-VN" sz="2800" b="1" i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vi-VN" sz="2800" b="1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2800" b="1" i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nói</a:t>
              </a:r>
              <a:r>
                <a:rPr lang="vi-VN" sz="2800" b="1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lên </a:t>
              </a:r>
              <a:r>
                <a:rPr lang="vi-VN" sz="2800" b="1" i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hành</a:t>
              </a:r>
              <a:r>
                <a:rPr lang="vi-VN" sz="2800" b="1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2800" b="1" i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trình</a:t>
              </a:r>
              <a:r>
                <a:rPr lang="vi-VN" sz="2800" b="1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vô </a:t>
              </a:r>
              <a:r>
                <a:rPr lang="vi-VN" sz="2800" b="1" i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tận</a:t>
              </a:r>
              <a:r>
                <a:rPr lang="vi-VN" sz="2800" b="1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2800" b="1" i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vi-VN" sz="2800" b="1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2800" b="1" i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bầy</a:t>
              </a:r>
              <a:r>
                <a:rPr lang="vi-VN" sz="2800" b="1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ong?</a:t>
              </a:r>
              <a:endParaRPr lang="en-US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78929135-ACD7-47B7-826F-8077372DCDAE}"/>
              </a:ext>
            </a:extLst>
          </p:cNvPr>
          <p:cNvSpPr txBox="1"/>
          <p:nvPr/>
        </p:nvSpPr>
        <p:spPr>
          <a:xfrm>
            <a:off x="3227205" y="3578279"/>
            <a:ext cx="592391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28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đôi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đẫm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nắng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endParaRPr lang="vi-VN" sz="2800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vi-VN" sz="28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Bầy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ong bay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trọn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đời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hoa.</a:t>
            </a:r>
          </a:p>
          <a:p>
            <a:pPr algn="ctr"/>
            <a:r>
              <a:rPr lang="vi-VN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Không gian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nẻo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xa</a:t>
            </a:r>
          </a:p>
          <a:p>
            <a:pPr algn="ctr"/>
            <a:r>
              <a:rPr lang="vi-VN" sz="28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gian vô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tận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mở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ra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sắc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cxnSp>
        <p:nvCxnSpPr>
          <p:cNvPr id="20" name="Đường nối Thẳng 19">
            <a:extLst>
              <a:ext uri="{FF2B5EF4-FFF2-40B4-BE49-F238E27FC236}">
                <a16:creationId xmlns:a16="http://schemas.microsoft.com/office/drawing/2014/main" id="{8CF56ABF-4C82-42E8-824C-75FB98421CE8}"/>
              </a:ext>
            </a:extLst>
          </p:cNvPr>
          <p:cNvCxnSpPr>
            <a:cxnSpLocks/>
          </p:cNvCxnSpPr>
          <p:nvPr/>
        </p:nvCxnSpPr>
        <p:spPr>
          <a:xfrm>
            <a:off x="4705350" y="3995095"/>
            <a:ext cx="366395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Đường nối Thẳng 22">
            <a:extLst>
              <a:ext uri="{FF2B5EF4-FFF2-40B4-BE49-F238E27FC236}">
                <a16:creationId xmlns:a16="http://schemas.microsoft.com/office/drawing/2014/main" id="{24CA62D6-FD3B-40C6-9E57-F6BFF1E403A6}"/>
              </a:ext>
            </a:extLst>
          </p:cNvPr>
          <p:cNvCxnSpPr>
            <a:cxnSpLocks/>
          </p:cNvCxnSpPr>
          <p:nvPr/>
        </p:nvCxnSpPr>
        <p:spPr>
          <a:xfrm>
            <a:off x="3486150" y="4426895"/>
            <a:ext cx="405765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Đường nối Thẳng 24">
            <a:extLst>
              <a:ext uri="{FF2B5EF4-FFF2-40B4-BE49-F238E27FC236}">
                <a16:creationId xmlns:a16="http://schemas.microsoft.com/office/drawing/2014/main" id="{BB2684BD-ED1B-46ED-89CB-FAD26688E21D}"/>
              </a:ext>
            </a:extLst>
          </p:cNvPr>
          <p:cNvCxnSpPr>
            <a:cxnSpLocks/>
          </p:cNvCxnSpPr>
          <p:nvPr/>
        </p:nvCxnSpPr>
        <p:spPr>
          <a:xfrm>
            <a:off x="3929472" y="4845995"/>
            <a:ext cx="455412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Đường nối Thẳng 26">
            <a:extLst>
              <a:ext uri="{FF2B5EF4-FFF2-40B4-BE49-F238E27FC236}">
                <a16:creationId xmlns:a16="http://schemas.microsoft.com/office/drawing/2014/main" id="{1B5CDEFC-63F2-4B28-ACFF-CFD559A5F00F}"/>
              </a:ext>
            </a:extLst>
          </p:cNvPr>
          <p:cNvCxnSpPr>
            <a:cxnSpLocks/>
          </p:cNvCxnSpPr>
          <p:nvPr/>
        </p:nvCxnSpPr>
        <p:spPr>
          <a:xfrm>
            <a:off x="3594100" y="5277795"/>
            <a:ext cx="259506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9299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Nhóm 1">
            <a:extLst>
              <a:ext uri="{FF2B5EF4-FFF2-40B4-BE49-F238E27FC236}">
                <a16:creationId xmlns:a16="http://schemas.microsoft.com/office/drawing/2014/main" id="{051DE798-C5E9-496B-BD45-36BAF186D763}"/>
              </a:ext>
            </a:extLst>
          </p:cNvPr>
          <p:cNvGrpSpPr/>
          <p:nvPr/>
        </p:nvGrpSpPr>
        <p:grpSpPr>
          <a:xfrm>
            <a:off x="157842" y="264464"/>
            <a:ext cx="5366658" cy="1997745"/>
            <a:chOff x="682171" y="0"/>
            <a:chExt cx="6633032" cy="4542971"/>
          </a:xfrm>
        </p:grpSpPr>
        <p:grpSp>
          <p:nvGrpSpPr>
            <p:cNvPr id="3" name="Graphic 2">
              <a:extLst>
                <a:ext uri="{FF2B5EF4-FFF2-40B4-BE49-F238E27FC236}">
                  <a16:creationId xmlns:a16="http://schemas.microsoft.com/office/drawing/2014/main" id="{B14F38E2-CC8E-4CFB-BC91-EAD39CB52B43}"/>
                </a:ext>
              </a:extLst>
            </p:cNvPr>
            <p:cNvGrpSpPr/>
            <p:nvPr/>
          </p:nvGrpSpPr>
          <p:grpSpPr>
            <a:xfrm>
              <a:off x="682171" y="0"/>
              <a:ext cx="6633032" cy="4542971"/>
              <a:chOff x="1180082" y="2515419"/>
              <a:chExt cx="2467226" cy="1624350"/>
            </a:xfrm>
            <a:solidFill>
              <a:schemeClr val="accent1"/>
            </a:solidFill>
          </p:grpSpPr>
          <p:sp>
            <p:nvSpPr>
              <p:cNvPr id="5" name="Freeform: Shape 160">
                <a:extLst>
                  <a:ext uri="{FF2B5EF4-FFF2-40B4-BE49-F238E27FC236}">
                    <a16:creationId xmlns:a16="http://schemas.microsoft.com/office/drawing/2014/main" id="{5D2493B8-A616-4770-AE4D-C3366187871D}"/>
                  </a:ext>
                </a:extLst>
              </p:cNvPr>
              <p:cNvSpPr/>
              <p:nvPr/>
            </p:nvSpPr>
            <p:spPr>
              <a:xfrm>
                <a:off x="1244025" y="2515419"/>
                <a:ext cx="551080" cy="365349"/>
              </a:xfrm>
              <a:custGeom>
                <a:avLst/>
                <a:gdLst>
                  <a:gd name="connsiteX0" fmla="*/ 510900 w 551080"/>
                  <a:gd name="connsiteY0" fmla="*/ 171637 h 365349"/>
                  <a:gd name="connsiteX1" fmla="*/ 419131 w 551080"/>
                  <a:gd name="connsiteY1" fmla="*/ 171506 h 365349"/>
                  <a:gd name="connsiteX2" fmla="*/ 398862 w 551080"/>
                  <a:gd name="connsiteY2" fmla="*/ 128460 h 365349"/>
                  <a:gd name="connsiteX3" fmla="*/ 313695 w 551080"/>
                  <a:gd name="connsiteY3" fmla="*/ 119613 h 365349"/>
                  <a:gd name="connsiteX4" fmla="*/ 210834 w 551080"/>
                  <a:gd name="connsiteY4" fmla="*/ 3812 h 365349"/>
                  <a:gd name="connsiteX5" fmla="*/ 155905 w 551080"/>
                  <a:gd name="connsiteY5" fmla="*/ 69701 h 365349"/>
                  <a:gd name="connsiteX6" fmla="*/ 158612 w 551080"/>
                  <a:gd name="connsiteY6" fmla="*/ 127073 h 365349"/>
                  <a:gd name="connsiteX7" fmla="*/ 77142 w 551080"/>
                  <a:gd name="connsiteY7" fmla="*/ 151831 h 365349"/>
                  <a:gd name="connsiteX8" fmla="*/ 69946 w 551080"/>
                  <a:gd name="connsiteY8" fmla="*/ 237526 h 365349"/>
                  <a:gd name="connsiteX9" fmla="*/ 2076 w 551080"/>
                  <a:gd name="connsiteY9" fmla="*/ 307509 h 365349"/>
                  <a:gd name="connsiteX10" fmla="*/ 9471 w 551080"/>
                  <a:gd name="connsiteY10" fmla="*/ 352865 h 365349"/>
                  <a:gd name="connsiteX11" fmla="*/ 68361 w 551080"/>
                  <a:gd name="connsiteY11" fmla="*/ 364287 h 365349"/>
                  <a:gd name="connsiteX12" fmla="*/ 403616 w 551080"/>
                  <a:gd name="connsiteY12" fmla="*/ 308103 h 365349"/>
                  <a:gd name="connsiteX13" fmla="*/ 409359 w 551080"/>
                  <a:gd name="connsiteY13" fmla="*/ 306386 h 365349"/>
                  <a:gd name="connsiteX14" fmla="*/ 490697 w 551080"/>
                  <a:gd name="connsiteY14" fmla="*/ 298068 h 365349"/>
                  <a:gd name="connsiteX15" fmla="*/ 550446 w 551080"/>
                  <a:gd name="connsiteY15" fmla="*/ 244129 h 365349"/>
                  <a:gd name="connsiteX16" fmla="*/ 510900 w 551080"/>
                  <a:gd name="connsiteY16" fmla="*/ 171637 h 365349"/>
                  <a:gd name="connsiteX17" fmla="*/ 527999 w 551080"/>
                  <a:gd name="connsiteY17" fmla="*/ 257795 h 365349"/>
                  <a:gd name="connsiteX18" fmla="*/ 453065 w 551080"/>
                  <a:gd name="connsiteY18" fmla="*/ 287306 h 365349"/>
                  <a:gd name="connsiteX19" fmla="*/ 362749 w 551080"/>
                  <a:gd name="connsiteY19" fmla="*/ 285986 h 365349"/>
                  <a:gd name="connsiteX20" fmla="*/ 354298 w 551080"/>
                  <a:gd name="connsiteY20" fmla="*/ 291664 h 365349"/>
                  <a:gd name="connsiteX21" fmla="*/ 168119 w 551080"/>
                  <a:gd name="connsiteY21" fmla="*/ 330550 h 365349"/>
                  <a:gd name="connsiteX22" fmla="*/ 43999 w 551080"/>
                  <a:gd name="connsiteY22" fmla="*/ 348177 h 365349"/>
                  <a:gd name="connsiteX23" fmla="*/ 23071 w 551080"/>
                  <a:gd name="connsiteY23" fmla="*/ 295163 h 365349"/>
                  <a:gd name="connsiteX24" fmla="*/ 83216 w 551080"/>
                  <a:gd name="connsiteY24" fmla="*/ 259115 h 365349"/>
                  <a:gd name="connsiteX25" fmla="*/ 88168 w 551080"/>
                  <a:gd name="connsiteY25" fmla="*/ 259907 h 365349"/>
                  <a:gd name="connsiteX26" fmla="*/ 101240 w 551080"/>
                  <a:gd name="connsiteY26" fmla="*/ 268886 h 365349"/>
                  <a:gd name="connsiteX27" fmla="*/ 110879 w 551080"/>
                  <a:gd name="connsiteY27" fmla="*/ 255022 h 365349"/>
                  <a:gd name="connsiteX28" fmla="*/ 83282 w 551080"/>
                  <a:gd name="connsiteY28" fmla="*/ 172430 h 365349"/>
                  <a:gd name="connsiteX29" fmla="*/ 167525 w 551080"/>
                  <a:gd name="connsiteY29" fmla="*/ 160348 h 365349"/>
                  <a:gd name="connsiteX30" fmla="*/ 171090 w 551080"/>
                  <a:gd name="connsiteY30" fmla="*/ 164573 h 365349"/>
                  <a:gd name="connsiteX31" fmla="*/ 182181 w 551080"/>
                  <a:gd name="connsiteY31" fmla="*/ 190189 h 365349"/>
                  <a:gd name="connsiteX32" fmla="*/ 197366 w 551080"/>
                  <a:gd name="connsiteY32" fmla="*/ 182861 h 365349"/>
                  <a:gd name="connsiteX33" fmla="*/ 210900 w 551080"/>
                  <a:gd name="connsiteY33" fmla="*/ 21836 h 365349"/>
                  <a:gd name="connsiteX34" fmla="*/ 282269 w 551080"/>
                  <a:gd name="connsiteY34" fmla="*/ 59732 h 365349"/>
                  <a:gd name="connsiteX35" fmla="*/ 297190 w 551080"/>
                  <a:gd name="connsiteY35" fmla="*/ 153944 h 365349"/>
                  <a:gd name="connsiteX36" fmla="*/ 314025 w 551080"/>
                  <a:gd name="connsiteY36" fmla="*/ 155264 h 365349"/>
                  <a:gd name="connsiteX37" fmla="*/ 314619 w 551080"/>
                  <a:gd name="connsiteY37" fmla="*/ 139089 h 365349"/>
                  <a:gd name="connsiteX38" fmla="*/ 315214 w 551080"/>
                  <a:gd name="connsiteY38" fmla="*/ 138693 h 365349"/>
                  <a:gd name="connsiteX39" fmla="*/ 389355 w 551080"/>
                  <a:gd name="connsiteY39" fmla="*/ 142984 h 365349"/>
                  <a:gd name="connsiteX40" fmla="*/ 389421 w 551080"/>
                  <a:gd name="connsiteY40" fmla="*/ 215277 h 365349"/>
                  <a:gd name="connsiteX41" fmla="*/ 403285 w 551080"/>
                  <a:gd name="connsiteY41" fmla="*/ 224916 h 365349"/>
                  <a:gd name="connsiteX42" fmla="*/ 418470 w 551080"/>
                  <a:gd name="connsiteY42" fmla="*/ 190255 h 365349"/>
                  <a:gd name="connsiteX43" fmla="*/ 506476 w 551080"/>
                  <a:gd name="connsiteY43" fmla="*/ 188671 h 365349"/>
                  <a:gd name="connsiteX44" fmla="*/ 527999 w 551080"/>
                  <a:gd name="connsiteY44" fmla="*/ 257795 h 3653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551080" h="365349">
                    <a:moveTo>
                      <a:pt x="510900" y="171637"/>
                    </a:moveTo>
                    <a:cubicBezTo>
                      <a:pt x="481718" y="156057"/>
                      <a:pt x="448642" y="159424"/>
                      <a:pt x="419131" y="171506"/>
                    </a:cubicBezTo>
                    <a:cubicBezTo>
                      <a:pt x="417612" y="155528"/>
                      <a:pt x="411010" y="140079"/>
                      <a:pt x="398862" y="128460"/>
                    </a:cubicBezTo>
                    <a:cubicBezTo>
                      <a:pt x="375821" y="106277"/>
                      <a:pt x="340434" y="104494"/>
                      <a:pt x="313695" y="119613"/>
                    </a:cubicBezTo>
                    <a:cubicBezTo>
                      <a:pt x="307885" y="59996"/>
                      <a:pt x="278110" y="-18239"/>
                      <a:pt x="210834" y="3812"/>
                    </a:cubicBezTo>
                    <a:cubicBezTo>
                      <a:pt x="182379" y="13121"/>
                      <a:pt x="161649" y="41048"/>
                      <a:pt x="155905" y="69701"/>
                    </a:cubicBezTo>
                    <a:cubicBezTo>
                      <a:pt x="152010" y="88979"/>
                      <a:pt x="153858" y="108257"/>
                      <a:pt x="158612" y="127073"/>
                    </a:cubicBezTo>
                    <a:cubicBezTo>
                      <a:pt x="132336" y="116906"/>
                      <a:pt x="94704" y="131167"/>
                      <a:pt x="77142" y="151831"/>
                    </a:cubicBezTo>
                    <a:cubicBezTo>
                      <a:pt x="55751" y="176985"/>
                      <a:pt x="55157" y="211052"/>
                      <a:pt x="69946" y="237526"/>
                    </a:cubicBezTo>
                    <a:cubicBezTo>
                      <a:pt x="34691" y="234622"/>
                      <a:pt x="9074" y="274630"/>
                      <a:pt x="2076" y="307509"/>
                    </a:cubicBezTo>
                    <a:cubicBezTo>
                      <a:pt x="-1159" y="322760"/>
                      <a:pt x="-1885" y="340585"/>
                      <a:pt x="9471" y="352865"/>
                    </a:cubicBezTo>
                    <a:cubicBezTo>
                      <a:pt x="23995" y="368578"/>
                      <a:pt x="49149" y="365475"/>
                      <a:pt x="68361" y="364287"/>
                    </a:cubicBezTo>
                    <a:cubicBezTo>
                      <a:pt x="182181" y="357288"/>
                      <a:pt x="288277" y="300378"/>
                      <a:pt x="403616" y="308103"/>
                    </a:cubicBezTo>
                    <a:cubicBezTo>
                      <a:pt x="405992" y="308235"/>
                      <a:pt x="407907" y="307575"/>
                      <a:pt x="409359" y="306386"/>
                    </a:cubicBezTo>
                    <a:cubicBezTo>
                      <a:pt x="436626" y="306716"/>
                      <a:pt x="463893" y="304075"/>
                      <a:pt x="490697" y="298068"/>
                    </a:cubicBezTo>
                    <a:cubicBezTo>
                      <a:pt x="520473" y="291400"/>
                      <a:pt x="545693" y="276809"/>
                      <a:pt x="550446" y="244129"/>
                    </a:cubicBezTo>
                    <a:cubicBezTo>
                      <a:pt x="554672" y="213627"/>
                      <a:pt x="537374" y="185832"/>
                      <a:pt x="510900" y="171637"/>
                    </a:cubicBezTo>
                    <a:close/>
                    <a:moveTo>
                      <a:pt x="527999" y="257795"/>
                    </a:moveTo>
                    <a:cubicBezTo>
                      <a:pt x="513871" y="281893"/>
                      <a:pt x="478153" y="284269"/>
                      <a:pt x="453065" y="287306"/>
                    </a:cubicBezTo>
                    <a:cubicBezTo>
                      <a:pt x="422960" y="290937"/>
                      <a:pt x="392788" y="290013"/>
                      <a:pt x="362749" y="285986"/>
                    </a:cubicBezTo>
                    <a:cubicBezTo>
                      <a:pt x="358061" y="285326"/>
                      <a:pt x="355222" y="288164"/>
                      <a:pt x="354298" y="291664"/>
                    </a:cubicBezTo>
                    <a:cubicBezTo>
                      <a:pt x="291116" y="296351"/>
                      <a:pt x="229848" y="315563"/>
                      <a:pt x="168119" y="330550"/>
                    </a:cubicBezTo>
                    <a:cubicBezTo>
                      <a:pt x="127912" y="340321"/>
                      <a:pt x="85659" y="349564"/>
                      <a:pt x="43999" y="348177"/>
                    </a:cubicBezTo>
                    <a:cubicBezTo>
                      <a:pt x="11187" y="347055"/>
                      <a:pt x="14620" y="318138"/>
                      <a:pt x="23071" y="295163"/>
                    </a:cubicBezTo>
                    <a:cubicBezTo>
                      <a:pt x="32248" y="270273"/>
                      <a:pt x="54827" y="244723"/>
                      <a:pt x="83216" y="259115"/>
                    </a:cubicBezTo>
                    <a:cubicBezTo>
                      <a:pt x="85065" y="260040"/>
                      <a:pt x="86715" y="260238"/>
                      <a:pt x="88168" y="259907"/>
                    </a:cubicBezTo>
                    <a:cubicBezTo>
                      <a:pt x="92195" y="263275"/>
                      <a:pt x="96486" y="266311"/>
                      <a:pt x="101240" y="268886"/>
                    </a:cubicBezTo>
                    <a:cubicBezTo>
                      <a:pt x="110681" y="274036"/>
                      <a:pt x="120452" y="260172"/>
                      <a:pt x="110879" y="255022"/>
                    </a:cubicBezTo>
                    <a:cubicBezTo>
                      <a:pt x="81697" y="239177"/>
                      <a:pt x="66249" y="202997"/>
                      <a:pt x="83282" y="172430"/>
                    </a:cubicBezTo>
                    <a:cubicBezTo>
                      <a:pt x="97410" y="147078"/>
                      <a:pt x="153264" y="120009"/>
                      <a:pt x="167525" y="160348"/>
                    </a:cubicBezTo>
                    <a:cubicBezTo>
                      <a:pt x="168317" y="162527"/>
                      <a:pt x="169571" y="163847"/>
                      <a:pt x="171090" y="164573"/>
                    </a:cubicBezTo>
                    <a:cubicBezTo>
                      <a:pt x="174655" y="173288"/>
                      <a:pt x="178484" y="181871"/>
                      <a:pt x="182181" y="190189"/>
                    </a:cubicBezTo>
                    <a:cubicBezTo>
                      <a:pt x="186605" y="200092"/>
                      <a:pt x="201856" y="192764"/>
                      <a:pt x="197366" y="182861"/>
                    </a:cubicBezTo>
                    <a:cubicBezTo>
                      <a:pt x="175777" y="134666"/>
                      <a:pt x="145342" y="52008"/>
                      <a:pt x="210900" y="21836"/>
                    </a:cubicBezTo>
                    <a:cubicBezTo>
                      <a:pt x="242392" y="7377"/>
                      <a:pt x="269395" y="33126"/>
                      <a:pt x="282269" y="59732"/>
                    </a:cubicBezTo>
                    <a:cubicBezTo>
                      <a:pt x="296332" y="88847"/>
                      <a:pt x="300095" y="122056"/>
                      <a:pt x="297190" y="153944"/>
                    </a:cubicBezTo>
                    <a:cubicBezTo>
                      <a:pt x="296200" y="164771"/>
                      <a:pt x="313035" y="166092"/>
                      <a:pt x="314025" y="155264"/>
                    </a:cubicBezTo>
                    <a:cubicBezTo>
                      <a:pt x="314487" y="150379"/>
                      <a:pt x="314619" y="144899"/>
                      <a:pt x="314619" y="139089"/>
                    </a:cubicBezTo>
                    <a:cubicBezTo>
                      <a:pt x="314817" y="138957"/>
                      <a:pt x="315016" y="138891"/>
                      <a:pt x="315214" y="138693"/>
                    </a:cubicBezTo>
                    <a:cubicBezTo>
                      <a:pt x="336736" y="121726"/>
                      <a:pt x="370209" y="122056"/>
                      <a:pt x="389355" y="142984"/>
                    </a:cubicBezTo>
                    <a:cubicBezTo>
                      <a:pt x="407973" y="163319"/>
                      <a:pt x="406124" y="194679"/>
                      <a:pt x="389421" y="215277"/>
                    </a:cubicBezTo>
                    <a:cubicBezTo>
                      <a:pt x="382555" y="223728"/>
                      <a:pt x="396485" y="233301"/>
                      <a:pt x="403285" y="224916"/>
                    </a:cubicBezTo>
                    <a:cubicBezTo>
                      <a:pt x="411472" y="214881"/>
                      <a:pt x="416490" y="202799"/>
                      <a:pt x="418470" y="190255"/>
                    </a:cubicBezTo>
                    <a:cubicBezTo>
                      <a:pt x="446133" y="177315"/>
                      <a:pt x="479078" y="171704"/>
                      <a:pt x="506476" y="188671"/>
                    </a:cubicBezTo>
                    <a:cubicBezTo>
                      <a:pt x="529716" y="202931"/>
                      <a:pt x="542722" y="232773"/>
                      <a:pt x="527999" y="257795"/>
                    </a:cubicBezTo>
                    <a:close/>
                  </a:path>
                </a:pathLst>
              </a:custGeom>
              <a:grpFill/>
              <a:ln w="65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3200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" name="Freeform: Shape 161">
                <a:extLst>
                  <a:ext uri="{FF2B5EF4-FFF2-40B4-BE49-F238E27FC236}">
                    <a16:creationId xmlns:a16="http://schemas.microsoft.com/office/drawing/2014/main" id="{957770FC-1FCF-4017-9896-90EE90C96362}"/>
                  </a:ext>
                </a:extLst>
              </p:cNvPr>
              <p:cNvSpPr/>
              <p:nvPr/>
            </p:nvSpPr>
            <p:spPr>
              <a:xfrm>
                <a:off x="1261256" y="2584045"/>
                <a:ext cx="86516" cy="84573"/>
              </a:xfrm>
              <a:custGeom>
                <a:avLst/>
                <a:gdLst>
                  <a:gd name="connsiteX0" fmla="*/ 81566 w 86516"/>
                  <a:gd name="connsiteY0" fmla="*/ 19 h 84573"/>
                  <a:gd name="connsiteX1" fmla="*/ 30 w 86516"/>
                  <a:gd name="connsiteY1" fmla="*/ 80168 h 84573"/>
                  <a:gd name="connsiteX2" fmla="*/ 8481 w 86516"/>
                  <a:gd name="connsiteY2" fmla="*/ 80828 h 84573"/>
                  <a:gd name="connsiteX3" fmla="*/ 83216 w 86516"/>
                  <a:gd name="connsiteY3" fmla="*/ 8271 h 84573"/>
                  <a:gd name="connsiteX4" fmla="*/ 81566 w 86516"/>
                  <a:gd name="connsiteY4" fmla="*/ 19 h 845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6516" h="84573">
                    <a:moveTo>
                      <a:pt x="81566" y="19"/>
                    </a:moveTo>
                    <a:cubicBezTo>
                      <a:pt x="38916" y="3452"/>
                      <a:pt x="4453" y="37783"/>
                      <a:pt x="30" y="80168"/>
                    </a:cubicBezTo>
                    <a:cubicBezTo>
                      <a:pt x="-564" y="85582"/>
                      <a:pt x="7886" y="86242"/>
                      <a:pt x="8481" y="80828"/>
                    </a:cubicBezTo>
                    <a:cubicBezTo>
                      <a:pt x="12574" y="41876"/>
                      <a:pt x="44330" y="11440"/>
                      <a:pt x="83216" y="8271"/>
                    </a:cubicBezTo>
                    <a:cubicBezTo>
                      <a:pt x="88564" y="7875"/>
                      <a:pt x="86979" y="-443"/>
                      <a:pt x="81566" y="19"/>
                    </a:cubicBezTo>
                    <a:close/>
                  </a:path>
                </a:pathLst>
              </a:custGeom>
              <a:grpFill/>
              <a:ln w="65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3200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" name="Freeform: Shape 162">
                <a:extLst>
                  <a:ext uri="{FF2B5EF4-FFF2-40B4-BE49-F238E27FC236}">
                    <a16:creationId xmlns:a16="http://schemas.microsoft.com/office/drawing/2014/main" id="{3140C35C-E51E-4584-9DD8-EDEDB9D227BA}"/>
                  </a:ext>
                </a:extLst>
              </p:cNvPr>
              <p:cNvSpPr/>
              <p:nvPr/>
            </p:nvSpPr>
            <p:spPr>
              <a:xfrm>
                <a:off x="1253031" y="2576145"/>
                <a:ext cx="48232" cy="54006"/>
              </a:xfrm>
              <a:custGeom>
                <a:avLst/>
                <a:gdLst>
                  <a:gd name="connsiteX0" fmla="*/ 42123 w 48232"/>
                  <a:gd name="connsiteY0" fmla="*/ 327 h 54006"/>
                  <a:gd name="connsiteX1" fmla="*/ 134 w 48232"/>
                  <a:gd name="connsiteY1" fmla="*/ 48324 h 54006"/>
                  <a:gd name="connsiteX2" fmla="*/ 8057 w 48232"/>
                  <a:gd name="connsiteY2" fmla="*/ 51229 h 54006"/>
                  <a:gd name="connsiteX3" fmla="*/ 45755 w 48232"/>
                  <a:gd name="connsiteY3" fmla="*/ 7985 h 54006"/>
                  <a:gd name="connsiteX4" fmla="*/ 42123 w 48232"/>
                  <a:gd name="connsiteY4" fmla="*/ 327 h 54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232" h="54006">
                    <a:moveTo>
                      <a:pt x="42123" y="327"/>
                    </a:moveTo>
                    <a:cubicBezTo>
                      <a:pt x="21063" y="8447"/>
                      <a:pt x="5350" y="26339"/>
                      <a:pt x="134" y="48324"/>
                    </a:cubicBezTo>
                    <a:cubicBezTo>
                      <a:pt x="-1120" y="53539"/>
                      <a:pt x="6802" y="56510"/>
                      <a:pt x="8057" y="51229"/>
                    </a:cubicBezTo>
                    <a:cubicBezTo>
                      <a:pt x="12810" y="31092"/>
                      <a:pt x="26477" y="15379"/>
                      <a:pt x="45755" y="7985"/>
                    </a:cubicBezTo>
                    <a:cubicBezTo>
                      <a:pt x="50904" y="5938"/>
                      <a:pt x="47207" y="-1654"/>
                      <a:pt x="42123" y="327"/>
                    </a:cubicBezTo>
                    <a:close/>
                  </a:path>
                </a:pathLst>
              </a:custGeom>
              <a:grpFill/>
              <a:ln w="65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3200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" name="Freeform: Shape 163">
                <a:extLst>
                  <a:ext uri="{FF2B5EF4-FFF2-40B4-BE49-F238E27FC236}">
                    <a16:creationId xmlns:a16="http://schemas.microsoft.com/office/drawing/2014/main" id="{D27FC1C8-B8DC-4D18-B602-48DDBE3BFFA3}"/>
                  </a:ext>
                </a:extLst>
              </p:cNvPr>
              <p:cNvSpPr/>
              <p:nvPr/>
            </p:nvSpPr>
            <p:spPr>
              <a:xfrm>
                <a:off x="1802409" y="2716499"/>
                <a:ext cx="43157" cy="115712"/>
              </a:xfrm>
              <a:custGeom>
                <a:avLst/>
                <a:gdLst>
                  <a:gd name="connsiteX0" fmla="*/ 31938 w 43157"/>
                  <a:gd name="connsiteY0" fmla="*/ 2182 h 115712"/>
                  <a:gd name="connsiteX1" fmla="*/ 24346 w 43157"/>
                  <a:gd name="connsiteY1" fmla="*/ 5879 h 115712"/>
                  <a:gd name="connsiteX2" fmla="*/ 1635 w 43157"/>
                  <a:gd name="connsiteY2" fmla="*/ 108475 h 115712"/>
                  <a:gd name="connsiteX3" fmla="*/ 7114 w 43157"/>
                  <a:gd name="connsiteY3" fmla="*/ 114879 h 115712"/>
                  <a:gd name="connsiteX4" fmla="*/ 31938 w 43157"/>
                  <a:gd name="connsiteY4" fmla="*/ 2182 h 115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157" h="115712">
                    <a:moveTo>
                      <a:pt x="31938" y="2182"/>
                    </a:moveTo>
                    <a:cubicBezTo>
                      <a:pt x="29231" y="-2506"/>
                      <a:pt x="21639" y="1125"/>
                      <a:pt x="24346" y="5879"/>
                    </a:cubicBezTo>
                    <a:cubicBezTo>
                      <a:pt x="44416" y="40804"/>
                      <a:pt x="34513" y="85302"/>
                      <a:pt x="1635" y="108475"/>
                    </a:cubicBezTo>
                    <a:cubicBezTo>
                      <a:pt x="-2789" y="111644"/>
                      <a:pt x="2691" y="117982"/>
                      <a:pt x="7114" y="114879"/>
                    </a:cubicBezTo>
                    <a:cubicBezTo>
                      <a:pt x="42898" y="89593"/>
                      <a:pt x="53725" y="40210"/>
                      <a:pt x="31938" y="2182"/>
                    </a:cubicBezTo>
                    <a:close/>
                  </a:path>
                </a:pathLst>
              </a:custGeom>
              <a:grpFill/>
              <a:ln w="65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3200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" name="Freeform: Shape 164">
                <a:extLst>
                  <a:ext uri="{FF2B5EF4-FFF2-40B4-BE49-F238E27FC236}">
                    <a16:creationId xmlns:a16="http://schemas.microsoft.com/office/drawing/2014/main" id="{76C9F307-A63E-4E0E-B79E-FF65157028C4}"/>
                  </a:ext>
                </a:extLst>
              </p:cNvPr>
              <p:cNvSpPr/>
              <p:nvPr/>
            </p:nvSpPr>
            <p:spPr>
              <a:xfrm>
                <a:off x="2063435" y="2675200"/>
                <a:ext cx="139017" cy="163843"/>
              </a:xfrm>
              <a:custGeom>
                <a:avLst/>
                <a:gdLst>
                  <a:gd name="connsiteX0" fmla="*/ 108478 w 139017"/>
                  <a:gd name="connsiteY0" fmla="*/ 154461 h 163843"/>
                  <a:gd name="connsiteX1" fmla="*/ 108676 w 139017"/>
                  <a:gd name="connsiteY1" fmla="*/ 153537 h 163843"/>
                  <a:gd name="connsiteX2" fmla="*/ 133566 w 139017"/>
                  <a:gd name="connsiteY2" fmla="*/ 10800 h 163843"/>
                  <a:gd name="connsiteX3" fmla="*/ 99301 w 139017"/>
                  <a:gd name="connsiteY3" fmla="*/ 5320 h 163843"/>
                  <a:gd name="connsiteX4" fmla="*/ 72562 w 139017"/>
                  <a:gd name="connsiteY4" fmla="*/ 46517 h 163843"/>
                  <a:gd name="connsiteX5" fmla="*/ 71 w 139017"/>
                  <a:gd name="connsiteY5" fmla="*/ 60448 h 163843"/>
                  <a:gd name="connsiteX6" fmla="*/ 35855 w 139017"/>
                  <a:gd name="connsiteY6" fmla="*/ 106662 h 163843"/>
                  <a:gd name="connsiteX7" fmla="*/ 104120 w 139017"/>
                  <a:gd name="connsiteY7" fmla="*/ 162714 h 163843"/>
                  <a:gd name="connsiteX8" fmla="*/ 110657 w 139017"/>
                  <a:gd name="connsiteY8" fmla="*/ 156178 h 163843"/>
                  <a:gd name="connsiteX9" fmla="*/ 108478 w 139017"/>
                  <a:gd name="connsiteY9" fmla="*/ 154461 h 163843"/>
                  <a:gd name="connsiteX10" fmla="*/ 31233 w 139017"/>
                  <a:gd name="connsiteY10" fmla="*/ 91147 h 163843"/>
                  <a:gd name="connsiteX11" fmla="*/ 16775 w 139017"/>
                  <a:gd name="connsiteY11" fmla="*/ 42952 h 163843"/>
                  <a:gd name="connsiteX12" fmla="*/ 71176 w 139017"/>
                  <a:gd name="connsiteY12" fmla="*/ 57147 h 163843"/>
                  <a:gd name="connsiteX13" fmla="*/ 72430 w 139017"/>
                  <a:gd name="connsiteY13" fmla="*/ 57939 h 163843"/>
                  <a:gd name="connsiteX14" fmla="*/ 79759 w 139017"/>
                  <a:gd name="connsiteY14" fmla="*/ 55826 h 163843"/>
                  <a:gd name="connsiteX15" fmla="*/ 106827 w 139017"/>
                  <a:gd name="connsiteY15" fmla="*/ 11922 h 163843"/>
                  <a:gd name="connsiteX16" fmla="*/ 125841 w 139017"/>
                  <a:gd name="connsiteY16" fmla="*/ 58533 h 163843"/>
                  <a:gd name="connsiteX17" fmla="*/ 100027 w 139017"/>
                  <a:gd name="connsiteY17" fmla="*/ 147529 h 163843"/>
                  <a:gd name="connsiteX18" fmla="*/ 31233 w 139017"/>
                  <a:gd name="connsiteY18" fmla="*/ 91147 h 163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39017" h="163843">
                    <a:moveTo>
                      <a:pt x="108478" y="154461"/>
                    </a:moveTo>
                    <a:cubicBezTo>
                      <a:pt x="108544" y="154197"/>
                      <a:pt x="108610" y="153867"/>
                      <a:pt x="108676" y="153537"/>
                    </a:cubicBezTo>
                    <a:cubicBezTo>
                      <a:pt x="112637" y="108775"/>
                      <a:pt x="153504" y="56090"/>
                      <a:pt x="133566" y="10800"/>
                    </a:cubicBezTo>
                    <a:cubicBezTo>
                      <a:pt x="127294" y="-3461"/>
                      <a:pt x="111119" y="-1744"/>
                      <a:pt x="99301" y="5320"/>
                    </a:cubicBezTo>
                    <a:cubicBezTo>
                      <a:pt x="84776" y="14035"/>
                      <a:pt x="76854" y="30474"/>
                      <a:pt x="72562" y="46517"/>
                    </a:cubicBezTo>
                    <a:cubicBezTo>
                      <a:pt x="49059" y="30342"/>
                      <a:pt x="-2173" y="18524"/>
                      <a:pt x="71" y="60448"/>
                    </a:cubicBezTo>
                    <a:cubicBezTo>
                      <a:pt x="1194" y="81442"/>
                      <a:pt x="21132" y="94647"/>
                      <a:pt x="35855" y="106662"/>
                    </a:cubicBezTo>
                    <a:cubicBezTo>
                      <a:pt x="58698" y="125280"/>
                      <a:pt x="81409" y="143964"/>
                      <a:pt x="104120" y="162714"/>
                    </a:cubicBezTo>
                    <a:cubicBezTo>
                      <a:pt x="108676" y="166477"/>
                      <a:pt x="115278" y="159941"/>
                      <a:pt x="110657" y="156178"/>
                    </a:cubicBezTo>
                    <a:cubicBezTo>
                      <a:pt x="109930" y="155650"/>
                      <a:pt x="109138" y="155056"/>
                      <a:pt x="108478" y="154461"/>
                    </a:cubicBezTo>
                    <a:close/>
                    <a:moveTo>
                      <a:pt x="31233" y="91147"/>
                    </a:moveTo>
                    <a:cubicBezTo>
                      <a:pt x="19416" y="81376"/>
                      <a:pt x="-4352" y="56684"/>
                      <a:pt x="16775" y="42952"/>
                    </a:cubicBezTo>
                    <a:cubicBezTo>
                      <a:pt x="32752" y="32587"/>
                      <a:pt x="59292" y="46517"/>
                      <a:pt x="71176" y="57147"/>
                    </a:cubicBezTo>
                    <a:cubicBezTo>
                      <a:pt x="71572" y="57477"/>
                      <a:pt x="72034" y="57741"/>
                      <a:pt x="72430" y="57939"/>
                    </a:cubicBezTo>
                    <a:cubicBezTo>
                      <a:pt x="74807" y="59919"/>
                      <a:pt x="78966" y="59721"/>
                      <a:pt x="79759" y="55826"/>
                    </a:cubicBezTo>
                    <a:cubicBezTo>
                      <a:pt x="83192" y="39255"/>
                      <a:pt x="90256" y="19449"/>
                      <a:pt x="106827" y="11922"/>
                    </a:cubicBezTo>
                    <a:cubicBezTo>
                      <a:pt x="133896" y="-490"/>
                      <a:pt x="128944" y="44339"/>
                      <a:pt x="125841" y="58533"/>
                    </a:cubicBezTo>
                    <a:cubicBezTo>
                      <a:pt x="119239" y="88903"/>
                      <a:pt x="104252" y="116631"/>
                      <a:pt x="100027" y="147529"/>
                    </a:cubicBezTo>
                    <a:cubicBezTo>
                      <a:pt x="77118" y="128713"/>
                      <a:pt x="54077" y="110095"/>
                      <a:pt x="31233" y="91147"/>
                    </a:cubicBezTo>
                    <a:close/>
                  </a:path>
                </a:pathLst>
              </a:custGeom>
              <a:grpFill/>
              <a:ln w="65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3200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" name="Freeform: Shape 165">
                <a:extLst>
                  <a:ext uri="{FF2B5EF4-FFF2-40B4-BE49-F238E27FC236}">
                    <a16:creationId xmlns:a16="http://schemas.microsoft.com/office/drawing/2014/main" id="{3A7D702A-307A-4C60-AEF4-B0DC3D6E4BBF}"/>
                  </a:ext>
                </a:extLst>
              </p:cNvPr>
              <p:cNvSpPr/>
              <p:nvPr/>
            </p:nvSpPr>
            <p:spPr>
              <a:xfrm>
                <a:off x="1301263" y="2698777"/>
                <a:ext cx="2311449" cy="1359150"/>
              </a:xfrm>
              <a:custGeom>
                <a:avLst/>
                <a:gdLst>
                  <a:gd name="connsiteX0" fmla="*/ 2283462 w 2311449"/>
                  <a:gd name="connsiteY0" fmla="*/ 242295 h 1261594"/>
                  <a:gd name="connsiteX1" fmla="*/ 2048823 w 2311449"/>
                  <a:gd name="connsiteY1" fmla="*/ 75592 h 1261594"/>
                  <a:gd name="connsiteX2" fmla="*/ 1805074 w 2311449"/>
                  <a:gd name="connsiteY2" fmla="*/ 259196 h 1261594"/>
                  <a:gd name="connsiteX3" fmla="*/ 1727169 w 2311449"/>
                  <a:gd name="connsiteY3" fmla="*/ 145376 h 1261594"/>
                  <a:gd name="connsiteX4" fmla="*/ 1549441 w 2311449"/>
                  <a:gd name="connsiteY4" fmla="*/ 4553 h 1261594"/>
                  <a:gd name="connsiteX5" fmla="*/ 1400168 w 2311449"/>
                  <a:gd name="connsiteY5" fmla="*/ 26472 h 1261594"/>
                  <a:gd name="connsiteX6" fmla="*/ 1331176 w 2311449"/>
                  <a:gd name="connsiteY6" fmla="*/ 70904 h 1261594"/>
                  <a:gd name="connsiteX7" fmla="*/ 1279085 w 2311449"/>
                  <a:gd name="connsiteY7" fmla="*/ 158118 h 1261594"/>
                  <a:gd name="connsiteX8" fmla="*/ 1027083 w 2311449"/>
                  <a:gd name="connsiteY8" fmla="*/ 165315 h 1261594"/>
                  <a:gd name="connsiteX9" fmla="*/ 1007079 w 2311449"/>
                  <a:gd name="connsiteY9" fmla="*/ 217801 h 1261594"/>
                  <a:gd name="connsiteX10" fmla="*/ 988395 w 2311449"/>
                  <a:gd name="connsiteY10" fmla="*/ 259130 h 1261594"/>
                  <a:gd name="connsiteX11" fmla="*/ 916432 w 2311449"/>
                  <a:gd name="connsiteY11" fmla="*/ 217141 h 1261594"/>
                  <a:gd name="connsiteX12" fmla="*/ 756133 w 2311449"/>
                  <a:gd name="connsiteY12" fmla="*/ 145112 h 1261594"/>
                  <a:gd name="connsiteX13" fmla="*/ 726160 w 2311449"/>
                  <a:gd name="connsiteY13" fmla="*/ 153101 h 1261594"/>
                  <a:gd name="connsiteX14" fmla="*/ 645812 w 2311449"/>
                  <a:gd name="connsiteY14" fmla="*/ 238334 h 1261594"/>
                  <a:gd name="connsiteX15" fmla="*/ 643964 w 2311449"/>
                  <a:gd name="connsiteY15" fmla="*/ 244738 h 1261594"/>
                  <a:gd name="connsiteX16" fmla="*/ 481618 w 2311449"/>
                  <a:gd name="connsiteY16" fmla="*/ 146168 h 1261594"/>
                  <a:gd name="connsiteX17" fmla="*/ 355518 w 2311449"/>
                  <a:gd name="connsiteY17" fmla="*/ 181754 h 1261594"/>
                  <a:gd name="connsiteX18" fmla="*/ 293128 w 2311449"/>
                  <a:gd name="connsiteY18" fmla="*/ 240314 h 1261594"/>
                  <a:gd name="connsiteX19" fmla="*/ 1976 w 2311449"/>
                  <a:gd name="connsiteY19" fmla="*/ 452836 h 1261594"/>
                  <a:gd name="connsiteX20" fmla="*/ 62715 w 2311449"/>
                  <a:gd name="connsiteY20" fmla="*/ 642976 h 1261594"/>
                  <a:gd name="connsiteX21" fmla="*/ 189938 w 2311449"/>
                  <a:gd name="connsiteY21" fmla="*/ 746431 h 1261594"/>
                  <a:gd name="connsiteX22" fmla="*/ 178780 w 2311449"/>
                  <a:gd name="connsiteY22" fmla="*/ 920660 h 1261594"/>
                  <a:gd name="connsiteX23" fmla="*/ 349510 w 2311449"/>
                  <a:gd name="connsiteY23" fmla="*/ 975788 h 1261594"/>
                  <a:gd name="connsiteX24" fmla="*/ 357037 w 2311449"/>
                  <a:gd name="connsiteY24" fmla="*/ 1000281 h 1261594"/>
                  <a:gd name="connsiteX25" fmla="*/ 507696 w 2311449"/>
                  <a:gd name="connsiteY25" fmla="*/ 1200259 h 1261594"/>
                  <a:gd name="connsiteX26" fmla="*/ 761283 w 2311449"/>
                  <a:gd name="connsiteY26" fmla="*/ 1119713 h 1261594"/>
                  <a:gd name="connsiteX27" fmla="*/ 1045371 w 2311449"/>
                  <a:gd name="connsiteY27" fmla="*/ 1256773 h 1261594"/>
                  <a:gd name="connsiteX28" fmla="*/ 1212338 w 2311449"/>
                  <a:gd name="connsiteY28" fmla="*/ 1182169 h 1261594"/>
                  <a:gd name="connsiteX29" fmla="*/ 1284829 w 2311449"/>
                  <a:gd name="connsiteY29" fmla="*/ 1086571 h 1261594"/>
                  <a:gd name="connsiteX30" fmla="*/ 1416343 w 2311449"/>
                  <a:gd name="connsiteY30" fmla="*/ 1132851 h 1261594"/>
                  <a:gd name="connsiteX31" fmla="*/ 1498011 w 2311449"/>
                  <a:gd name="connsiteY31" fmla="*/ 1058446 h 1261594"/>
                  <a:gd name="connsiteX32" fmla="*/ 1525013 w 2311449"/>
                  <a:gd name="connsiteY32" fmla="*/ 988398 h 1261594"/>
                  <a:gd name="connsiteX33" fmla="*/ 1529437 w 2311449"/>
                  <a:gd name="connsiteY33" fmla="*/ 972355 h 1261594"/>
                  <a:gd name="connsiteX34" fmla="*/ 1683992 w 2311449"/>
                  <a:gd name="connsiteY34" fmla="*/ 1015070 h 1261594"/>
                  <a:gd name="connsiteX35" fmla="*/ 1706043 w 2311449"/>
                  <a:gd name="connsiteY35" fmla="*/ 1009722 h 1261594"/>
                  <a:gd name="connsiteX36" fmla="*/ 1722284 w 2311449"/>
                  <a:gd name="connsiteY36" fmla="*/ 1006817 h 1261594"/>
                  <a:gd name="connsiteX37" fmla="*/ 1839141 w 2311449"/>
                  <a:gd name="connsiteY37" fmla="*/ 902702 h 1261594"/>
                  <a:gd name="connsiteX38" fmla="*/ 2018124 w 2311449"/>
                  <a:gd name="connsiteY38" fmla="*/ 961527 h 1261594"/>
                  <a:gd name="connsiteX39" fmla="*/ 2123955 w 2311449"/>
                  <a:gd name="connsiteY39" fmla="*/ 928120 h 1261594"/>
                  <a:gd name="connsiteX40" fmla="*/ 2286169 w 2311449"/>
                  <a:gd name="connsiteY40" fmla="*/ 622840 h 1261594"/>
                  <a:gd name="connsiteX41" fmla="*/ 2283462 w 2311449"/>
                  <a:gd name="connsiteY41" fmla="*/ 242295 h 1261594"/>
                  <a:gd name="connsiteX42" fmla="*/ 35779 w 2311449"/>
                  <a:gd name="connsiteY42" fmla="*/ 449270 h 1261594"/>
                  <a:gd name="connsiteX43" fmla="*/ 134810 w 2311449"/>
                  <a:gd name="connsiteY43" fmla="*/ 325415 h 1261594"/>
                  <a:gd name="connsiteX44" fmla="*/ 59018 w 2311449"/>
                  <a:gd name="connsiteY44" fmla="*/ 467162 h 1261594"/>
                  <a:gd name="connsiteX45" fmla="*/ 76316 w 2311449"/>
                  <a:gd name="connsiteY45" fmla="*/ 605740 h 1261594"/>
                  <a:gd name="connsiteX46" fmla="*/ 35779 w 2311449"/>
                  <a:gd name="connsiteY46" fmla="*/ 449270 h 1261594"/>
                  <a:gd name="connsiteX47" fmla="*/ 516477 w 2311449"/>
                  <a:gd name="connsiteY47" fmla="*/ 1167975 h 1261594"/>
                  <a:gd name="connsiteX48" fmla="*/ 461416 w 2311449"/>
                  <a:gd name="connsiteY48" fmla="*/ 1135690 h 1261594"/>
                  <a:gd name="connsiteX49" fmla="*/ 514959 w 2311449"/>
                  <a:gd name="connsiteY49" fmla="*/ 1162891 h 1261594"/>
                  <a:gd name="connsiteX50" fmla="*/ 606332 w 2311449"/>
                  <a:gd name="connsiteY50" fmla="*/ 1176359 h 1261594"/>
                  <a:gd name="connsiteX51" fmla="*/ 516477 w 2311449"/>
                  <a:gd name="connsiteY51" fmla="*/ 1167975 h 1261594"/>
                  <a:gd name="connsiteX52" fmla="*/ 1234323 w 2311449"/>
                  <a:gd name="connsiteY52" fmla="*/ 1114630 h 1261594"/>
                  <a:gd name="connsiteX53" fmla="*/ 1252545 w 2311449"/>
                  <a:gd name="connsiteY53" fmla="*/ 1080101 h 1261594"/>
                  <a:gd name="connsiteX54" fmla="*/ 1234323 w 2311449"/>
                  <a:gd name="connsiteY54" fmla="*/ 1114630 h 1261594"/>
                  <a:gd name="connsiteX55" fmla="*/ 1693499 w 2311449"/>
                  <a:gd name="connsiteY55" fmla="*/ 978627 h 1261594"/>
                  <a:gd name="connsiteX56" fmla="*/ 1545150 w 2311449"/>
                  <a:gd name="connsiteY56" fmla="*/ 929375 h 1261594"/>
                  <a:gd name="connsiteX57" fmla="*/ 1517091 w 2311449"/>
                  <a:gd name="connsiteY57" fmla="*/ 923697 h 1261594"/>
                  <a:gd name="connsiteX58" fmla="*/ 1504877 w 2311449"/>
                  <a:gd name="connsiteY58" fmla="*/ 935515 h 1261594"/>
                  <a:gd name="connsiteX59" fmla="*/ 1419644 w 2311449"/>
                  <a:gd name="connsiteY59" fmla="*/ 1096144 h 1261594"/>
                  <a:gd name="connsiteX60" fmla="*/ 1389868 w 2311449"/>
                  <a:gd name="connsiteY60" fmla="*/ 1103538 h 1261594"/>
                  <a:gd name="connsiteX61" fmla="*/ 1359433 w 2311449"/>
                  <a:gd name="connsiteY61" fmla="*/ 1099907 h 1261594"/>
                  <a:gd name="connsiteX62" fmla="*/ 1297967 w 2311449"/>
                  <a:gd name="connsiteY62" fmla="*/ 1043921 h 1261594"/>
                  <a:gd name="connsiteX63" fmla="*/ 1291035 w 2311449"/>
                  <a:gd name="connsiteY63" fmla="*/ 1035008 h 1261594"/>
                  <a:gd name="connsiteX64" fmla="*/ 1265947 w 2311449"/>
                  <a:gd name="connsiteY64" fmla="*/ 1020946 h 1261594"/>
                  <a:gd name="connsiteX65" fmla="*/ 1255912 w 2311449"/>
                  <a:gd name="connsiteY65" fmla="*/ 1025501 h 1261594"/>
                  <a:gd name="connsiteX66" fmla="*/ 1164935 w 2311449"/>
                  <a:gd name="connsiteY66" fmla="*/ 1173322 h 1261594"/>
                  <a:gd name="connsiteX67" fmla="*/ 1036722 w 2311449"/>
                  <a:gd name="connsiteY67" fmla="*/ 1224422 h 1261594"/>
                  <a:gd name="connsiteX68" fmla="*/ 952017 w 2311449"/>
                  <a:gd name="connsiteY68" fmla="*/ 1224026 h 1261594"/>
                  <a:gd name="connsiteX69" fmla="*/ 781947 w 2311449"/>
                  <a:gd name="connsiteY69" fmla="*/ 1088816 h 1261594"/>
                  <a:gd name="connsiteX70" fmla="*/ 778052 w 2311449"/>
                  <a:gd name="connsiteY70" fmla="*/ 1085646 h 1261594"/>
                  <a:gd name="connsiteX71" fmla="*/ 761283 w 2311449"/>
                  <a:gd name="connsiteY71" fmla="*/ 1085977 h 1261594"/>
                  <a:gd name="connsiteX72" fmla="*/ 740882 w 2311449"/>
                  <a:gd name="connsiteY72" fmla="*/ 1092051 h 1261594"/>
                  <a:gd name="connsiteX73" fmla="*/ 692291 w 2311449"/>
                  <a:gd name="connsiteY73" fmla="*/ 1141500 h 1261594"/>
                  <a:gd name="connsiteX74" fmla="*/ 518590 w 2311449"/>
                  <a:gd name="connsiteY74" fmla="*/ 1148828 h 1261594"/>
                  <a:gd name="connsiteX75" fmla="*/ 410448 w 2311449"/>
                  <a:gd name="connsiteY75" fmla="*/ 1069009 h 1261594"/>
                  <a:gd name="connsiteX76" fmla="*/ 389453 w 2311449"/>
                  <a:gd name="connsiteY76" fmla="*/ 955915 h 1261594"/>
                  <a:gd name="connsiteX77" fmla="*/ 360074 w 2311449"/>
                  <a:gd name="connsiteY77" fmla="*/ 947068 h 1261594"/>
                  <a:gd name="connsiteX78" fmla="*/ 341192 w 2311449"/>
                  <a:gd name="connsiteY78" fmla="*/ 943569 h 1261594"/>
                  <a:gd name="connsiteX79" fmla="*/ 203670 w 2311449"/>
                  <a:gd name="connsiteY79" fmla="*/ 898345 h 1261594"/>
                  <a:gd name="connsiteX80" fmla="*/ 200105 w 2311449"/>
                  <a:gd name="connsiteY80" fmla="*/ 891281 h 1261594"/>
                  <a:gd name="connsiteX81" fmla="*/ 234436 w 2311449"/>
                  <a:gd name="connsiteY81" fmla="*/ 751712 h 1261594"/>
                  <a:gd name="connsiteX82" fmla="*/ 236482 w 2311449"/>
                  <a:gd name="connsiteY82" fmla="*/ 746101 h 1261594"/>
                  <a:gd name="connsiteX83" fmla="*/ 226777 w 2311449"/>
                  <a:gd name="connsiteY83" fmla="*/ 722795 h 1261594"/>
                  <a:gd name="connsiteX84" fmla="*/ 135140 w 2311449"/>
                  <a:gd name="connsiteY84" fmla="*/ 673676 h 1261594"/>
                  <a:gd name="connsiteX85" fmla="*/ 73543 w 2311449"/>
                  <a:gd name="connsiteY85" fmla="*/ 464125 h 1261594"/>
                  <a:gd name="connsiteX86" fmla="*/ 189674 w 2311449"/>
                  <a:gd name="connsiteY86" fmla="*/ 301119 h 1261594"/>
                  <a:gd name="connsiteX87" fmla="*/ 292138 w 2311449"/>
                  <a:gd name="connsiteY87" fmla="*/ 274645 h 1261594"/>
                  <a:gd name="connsiteX88" fmla="*/ 302107 w 2311449"/>
                  <a:gd name="connsiteY88" fmla="*/ 279267 h 1261594"/>
                  <a:gd name="connsiteX89" fmla="*/ 316104 w 2311449"/>
                  <a:gd name="connsiteY89" fmla="*/ 278276 h 1261594"/>
                  <a:gd name="connsiteX90" fmla="*/ 316698 w 2311449"/>
                  <a:gd name="connsiteY90" fmla="*/ 273853 h 1261594"/>
                  <a:gd name="connsiteX91" fmla="*/ 319801 w 2311449"/>
                  <a:gd name="connsiteY91" fmla="*/ 268703 h 1261594"/>
                  <a:gd name="connsiteX92" fmla="*/ 322310 w 2311449"/>
                  <a:gd name="connsiteY92" fmla="*/ 267251 h 1261594"/>
                  <a:gd name="connsiteX93" fmla="*/ 326865 w 2311449"/>
                  <a:gd name="connsiteY93" fmla="*/ 260319 h 1261594"/>
                  <a:gd name="connsiteX94" fmla="*/ 325413 w 2311449"/>
                  <a:gd name="connsiteY94" fmla="*/ 247510 h 1261594"/>
                  <a:gd name="connsiteX95" fmla="*/ 390575 w 2311449"/>
                  <a:gd name="connsiteY95" fmla="*/ 201428 h 1261594"/>
                  <a:gd name="connsiteX96" fmla="*/ 489739 w 2311449"/>
                  <a:gd name="connsiteY96" fmla="*/ 179905 h 1261594"/>
                  <a:gd name="connsiteX97" fmla="*/ 503669 w 2311449"/>
                  <a:gd name="connsiteY97" fmla="*/ 181093 h 1261594"/>
                  <a:gd name="connsiteX98" fmla="*/ 602172 w 2311449"/>
                  <a:gd name="connsiteY98" fmla="*/ 237607 h 1261594"/>
                  <a:gd name="connsiteX99" fmla="*/ 620724 w 2311449"/>
                  <a:gd name="connsiteY99" fmla="*/ 275504 h 1261594"/>
                  <a:gd name="connsiteX100" fmla="*/ 642445 w 2311449"/>
                  <a:gd name="connsiteY100" fmla="*/ 286067 h 1261594"/>
                  <a:gd name="connsiteX101" fmla="*/ 672353 w 2311449"/>
                  <a:gd name="connsiteY101" fmla="*/ 276692 h 1261594"/>
                  <a:gd name="connsiteX102" fmla="*/ 828690 w 2311449"/>
                  <a:gd name="connsiteY102" fmla="*/ 189082 h 1261594"/>
                  <a:gd name="connsiteX103" fmla="*/ 870019 w 2311449"/>
                  <a:gd name="connsiteY103" fmla="*/ 217075 h 1261594"/>
                  <a:gd name="connsiteX104" fmla="*/ 909236 w 2311449"/>
                  <a:gd name="connsiteY104" fmla="*/ 262431 h 1261594"/>
                  <a:gd name="connsiteX105" fmla="*/ 974993 w 2311449"/>
                  <a:gd name="connsiteY105" fmla="*/ 302308 h 1261594"/>
                  <a:gd name="connsiteX106" fmla="*/ 1030648 w 2311449"/>
                  <a:gd name="connsiteY106" fmla="*/ 248963 h 1261594"/>
                  <a:gd name="connsiteX107" fmla="*/ 1048738 w 2311449"/>
                  <a:gd name="connsiteY107" fmla="*/ 192053 h 1261594"/>
                  <a:gd name="connsiteX108" fmla="*/ 1089407 w 2311449"/>
                  <a:gd name="connsiteY108" fmla="*/ 157986 h 1261594"/>
                  <a:gd name="connsiteX109" fmla="*/ 1267532 w 2311449"/>
                  <a:gd name="connsiteY109" fmla="*/ 226318 h 1261594"/>
                  <a:gd name="connsiteX110" fmla="*/ 1297835 w 2311449"/>
                  <a:gd name="connsiteY110" fmla="*/ 234306 h 1261594"/>
                  <a:gd name="connsiteX111" fmla="*/ 1309455 w 2311449"/>
                  <a:gd name="connsiteY111" fmla="*/ 219122 h 1261594"/>
                  <a:gd name="connsiteX112" fmla="*/ 1569775 w 2311449"/>
                  <a:gd name="connsiteY112" fmla="*/ 45090 h 1261594"/>
                  <a:gd name="connsiteX113" fmla="*/ 1778666 w 2311449"/>
                  <a:gd name="connsiteY113" fmla="*/ 295178 h 1261594"/>
                  <a:gd name="connsiteX114" fmla="*/ 1805206 w 2311449"/>
                  <a:gd name="connsiteY114" fmla="*/ 297092 h 1261594"/>
                  <a:gd name="connsiteX115" fmla="*/ 1812006 w 2311449"/>
                  <a:gd name="connsiteY115" fmla="*/ 298479 h 1261594"/>
                  <a:gd name="connsiteX116" fmla="*/ 1821777 w 2311449"/>
                  <a:gd name="connsiteY116" fmla="*/ 295838 h 1261594"/>
                  <a:gd name="connsiteX117" fmla="*/ 1828644 w 2311449"/>
                  <a:gd name="connsiteY117" fmla="*/ 287189 h 1261594"/>
                  <a:gd name="connsiteX118" fmla="*/ 2031724 w 2311449"/>
                  <a:gd name="connsiteY118" fmla="*/ 110319 h 1261594"/>
                  <a:gd name="connsiteX119" fmla="*/ 2044796 w 2311449"/>
                  <a:gd name="connsiteY119" fmla="*/ 109131 h 1261594"/>
                  <a:gd name="connsiteX120" fmla="*/ 2233022 w 2311449"/>
                  <a:gd name="connsiteY120" fmla="*/ 294187 h 1261594"/>
                  <a:gd name="connsiteX121" fmla="*/ 2240482 w 2311449"/>
                  <a:gd name="connsiteY121" fmla="*/ 473038 h 1261594"/>
                  <a:gd name="connsiteX122" fmla="*/ 2237511 w 2311449"/>
                  <a:gd name="connsiteY122" fmla="*/ 643570 h 1261594"/>
                  <a:gd name="connsiteX123" fmla="*/ 2231767 w 2311449"/>
                  <a:gd name="connsiteY123" fmla="*/ 702923 h 1261594"/>
                  <a:gd name="connsiteX124" fmla="*/ 2119466 w 2311449"/>
                  <a:gd name="connsiteY124" fmla="*/ 890488 h 1261594"/>
                  <a:gd name="connsiteX125" fmla="*/ 1962864 w 2311449"/>
                  <a:gd name="connsiteY125" fmla="*/ 914982 h 1261594"/>
                  <a:gd name="connsiteX126" fmla="*/ 1832671 w 2311449"/>
                  <a:gd name="connsiteY126" fmla="*/ 858468 h 1261594"/>
                  <a:gd name="connsiteX127" fmla="*/ 1819136 w 2311449"/>
                  <a:gd name="connsiteY127" fmla="*/ 866523 h 1261594"/>
                  <a:gd name="connsiteX128" fmla="*/ 1813789 w 2311449"/>
                  <a:gd name="connsiteY128" fmla="*/ 873257 h 1261594"/>
                  <a:gd name="connsiteX129" fmla="*/ 1693499 w 2311449"/>
                  <a:gd name="connsiteY129" fmla="*/ 978627 h 1261594"/>
                  <a:gd name="connsiteX130" fmla="*/ 1941869 w 2311449"/>
                  <a:gd name="connsiteY130" fmla="*/ 941259 h 1261594"/>
                  <a:gd name="connsiteX131" fmla="*/ 1850959 w 2311449"/>
                  <a:gd name="connsiteY131" fmla="*/ 894186 h 1261594"/>
                  <a:gd name="connsiteX132" fmla="*/ 1941869 w 2311449"/>
                  <a:gd name="connsiteY132" fmla="*/ 941259 h 1261594"/>
                  <a:gd name="connsiteX133" fmla="*/ 2257714 w 2311449"/>
                  <a:gd name="connsiteY133" fmla="*/ 600987 h 1261594"/>
                  <a:gd name="connsiteX134" fmla="*/ 2252498 w 2311449"/>
                  <a:gd name="connsiteY134" fmla="*/ 624160 h 1261594"/>
                  <a:gd name="connsiteX135" fmla="*/ 2254215 w 2311449"/>
                  <a:gd name="connsiteY135" fmla="*/ 505388 h 1261594"/>
                  <a:gd name="connsiteX136" fmla="*/ 2249131 w 2311449"/>
                  <a:gd name="connsiteY136" fmla="*/ 306731 h 1261594"/>
                  <a:gd name="connsiteX137" fmla="*/ 2131284 w 2311449"/>
                  <a:gd name="connsiteY137" fmla="*/ 122467 h 1261594"/>
                  <a:gd name="connsiteX138" fmla="*/ 2254479 w 2311449"/>
                  <a:gd name="connsiteY138" fmla="*/ 258602 h 1261594"/>
                  <a:gd name="connsiteX139" fmla="*/ 2257714 w 2311449"/>
                  <a:gd name="connsiteY139" fmla="*/ 600987 h 12615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</a:cxnLst>
                <a:rect l="l" t="t" r="r" b="b"/>
                <a:pathLst>
                  <a:path w="2311449" h="1261594">
                    <a:moveTo>
                      <a:pt x="2283462" y="242295"/>
                    </a:moveTo>
                    <a:cubicBezTo>
                      <a:pt x="2246754" y="138312"/>
                      <a:pt x="2157560" y="71103"/>
                      <a:pt x="2048823" y="75592"/>
                    </a:cubicBezTo>
                    <a:cubicBezTo>
                      <a:pt x="1938634" y="80147"/>
                      <a:pt x="1849374" y="159174"/>
                      <a:pt x="1805074" y="259196"/>
                    </a:cubicBezTo>
                    <a:cubicBezTo>
                      <a:pt x="1782363" y="219518"/>
                      <a:pt x="1756681" y="180433"/>
                      <a:pt x="1727169" y="145376"/>
                    </a:cubicBezTo>
                    <a:cubicBezTo>
                      <a:pt x="1683133" y="78827"/>
                      <a:pt x="1629855" y="20993"/>
                      <a:pt x="1549441" y="4553"/>
                    </a:cubicBezTo>
                    <a:cubicBezTo>
                      <a:pt x="1496030" y="-6340"/>
                      <a:pt x="1444138" y="2837"/>
                      <a:pt x="1400168" y="26472"/>
                    </a:cubicBezTo>
                    <a:cubicBezTo>
                      <a:pt x="1374882" y="36178"/>
                      <a:pt x="1351444" y="50900"/>
                      <a:pt x="1331176" y="70904"/>
                    </a:cubicBezTo>
                    <a:cubicBezTo>
                      <a:pt x="1306484" y="95266"/>
                      <a:pt x="1288262" y="125306"/>
                      <a:pt x="1279085" y="158118"/>
                    </a:cubicBezTo>
                    <a:cubicBezTo>
                      <a:pt x="1223826" y="90711"/>
                      <a:pt x="1076863" y="96983"/>
                      <a:pt x="1027083" y="165315"/>
                    </a:cubicBezTo>
                    <a:cubicBezTo>
                      <a:pt x="1015728" y="180895"/>
                      <a:pt x="1011964" y="199645"/>
                      <a:pt x="1007079" y="217801"/>
                    </a:cubicBezTo>
                    <a:cubicBezTo>
                      <a:pt x="999817" y="231137"/>
                      <a:pt x="993545" y="245068"/>
                      <a:pt x="988395" y="259130"/>
                    </a:cubicBezTo>
                    <a:cubicBezTo>
                      <a:pt x="961524" y="289764"/>
                      <a:pt x="932607" y="237343"/>
                      <a:pt x="916432" y="217141"/>
                    </a:cubicBezTo>
                    <a:cubicBezTo>
                      <a:pt x="878074" y="169210"/>
                      <a:pt x="817335" y="136529"/>
                      <a:pt x="756133" y="145112"/>
                    </a:cubicBezTo>
                    <a:cubicBezTo>
                      <a:pt x="745834" y="146565"/>
                      <a:pt x="735799" y="149337"/>
                      <a:pt x="726160" y="153101"/>
                    </a:cubicBezTo>
                    <a:cubicBezTo>
                      <a:pt x="685623" y="162872"/>
                      <a:pt x="649443" y="197335"/>
                      <a:pt x="645812" y="238334"/>
                    </a:cubicBezTo>
                    <a:cubicBezTo>
                      <a:pt x="645152" y="240446"/>
                      <a:pt x="644492" y="242559"/>
                      <a:pt x="643964" y="244738"/>
                    </a:cubicBezTo>
                    <a:cubicBezTo>
                      <a:pt x="615311" y="181952"/>
                      <a:pt x="548894" y="145640"/>
                      <a:pt x="481618" y="146168"/>
                    </a:cubicBezTo>
                    <a:cubicBezTo>
                      <a:pt x="437450" y="146499"/>
                      <a:pt x="394338" y="160759"/>
                      <a:pt x="355518" y="181754"/>
                    </a:cubicBezTo>
                    <a:cubicBezTo>
                      <a:pt x="329968" y="195618"/>
                      <a:pt x="303758" y="213180"/>
                      <a:pt x="293128" y="240314"/>
                    </a:cubicBezTo>
                    <a:cubicBezTo>
                      <a:pt x="174027" y="263752"/>
                      <a:pt x="23235" y="309174"/>
                      <a:pt x="1976" y="452836"/>
                    </a:cubicBezTo>
                    <a:cubicBezTo>
                      <a:pt x="-8257" y="522092"/>
                      <a:pt x="22641" y="589433"/>
                      <a:pt x="62715" y="642976"/>
                    </a:cubicBezTo>
                    <a:cubicBezTo>
                      <a:pt x="96254" y="687804"/>
                      <a:pt x="138639" y="726558"/>
                      <a:pt x="189938" y="746431"/>
                    </a:cubicBezTo>
                    <a:cubicBezTo>
                      <a:pt x="151910" y="794692"/>
                      <a:pt x="144713" y="867645"/>
                      <a:pt x="178780" y="920660"/>
                    </a:cubicBezTo>
                    <a:cubicBezTo>
                      <a:pt x="215752" y="978230"/>
                      <a:pt x="288309" y="998499"/>
                      <a:pt x="349510" y="975788"/>
                    </a:cubicBezTo>
                    <a:cubicBezTo>
                      <a:pt x="351623" y="984106"/>
                      <a:pt x="354198" y="992227"/>
                      <a:pt x="357037" y="1000281"/>
                    </a:cubicBezTo>
                    <a:cubicBezTo>
                      <a:pt x="366015" y="1088882"/>
                      <a:pt x="424840" y="1170550"/>
                      <a:pt x="507696" y="1200259"/>
                    </a:cubicBezTo>
                    <a:cubicBezTo>
                      <a:pt x="598607" y="1232873"/>
                      <a:pt x="702854" y="1196364"/>
                      <a:pt x="761283" y="1119713"/>
                    </a:cubicBezTo>
                    <a:cubicBezTo>
                      <a:pt x="819910" y="1220791"/>
                      <a:pt x="931155" y="1279352"/>
                      <a:pt x="1045371" y="1256773"/>
                    </a:cubicBezTo>
                    <a:cubicBezTo>
                      <a:pt x="1103469" y="1245285"/>
                      <a:pt x="1164209" y="1217623"/>
                      <a:pt x="1212338" y="1182169"/>
                    </a:cubicBezTo>
                    <a:cubicBezTo>
                      <a:pt x="1245216" y="1157939"/>
                      <a:pt x="1272747" y="1125259"/>
                      <a:pt x="1284829" y="1086571"/>
                    </a:cubicBezTo>
                    <a:cubicBezTo>
                      <a:pt x="1315001" y="1126249"/>
                      <a:pt x="1367487" y="1146452"/>
                      <a:pt x="1416343" y="1132851"/>
                    </a:cubicBezTo>
                    <a:cubicBezTo>
                      <a:pt x="1453975" y="1122354"/>
                      <a:pt x="1479723" y="1093437"/>
                      <a:pt x="1498011" y="1058446"/>
                    </a:cubicBezTo>
                    <a:cubicBezTo>
                      <a:pt x="1512271" y="1037847"/>
                      <a:pt x="1521712" y="1013684"/>
                      <a:pt x="1525013" y="988398"/>
                    </a:cubicBezTo>
                    <a:cubicBezTo>
                      <a:pt x="1526598" y="982984"/>
                      <a:pt x="1528050" y="977636"/>
                      <a:pt x="1529437" y="972355"/>
                    </a:cubicBezTo>
                    <a:cubicBezTo>
                      <a:pt x="1562843" y="1015664"/>
                      <a:pt x="1635136" y="1023917"/>
                      <a:pt x="1683992" y="1015070"/>
                    </a:cubicBezTo>
                    <a:cubicBezTo>
                      <a:pt x="1691452" y="1013750"/>
                      <a:pt x="1698780" y="1011901"/>
                      <a:pt x="1706043" y="1009722"/>
                    </a:cubicBezTo>
                    <a:cubicBezTo>
                      <a:pt x="1711456" y="1008996"/>
                      <a:pt x="1716870" y="1008072"/>
                      <a:pt x="1722284" y="1006817"/>
                    </a:cubicBezTo>
                    <a:cubicBezTo>
                      <a:pt x="1775233" y="994406"/>
                      <a:pt x="1822966" y="956708"/>
                      <a:pt x="1839141" y="902702"/>
                    </a:cubicBezTo>
                    <a:cubicBezTo>
                      <a:pt x="1887996" y="947068"/>
                      <a:pt x="1953885" y="966809"/>
                      <a:pt x="2018124" y="961527"/>
                    </a:cubicBezTo>
                    <a:cubicBezTo>
                      <a:pt x="2055359" y="961329"/>
                      <a:pt x="2092595" y="948521"/>
                      <a:pt x="2123955" y="928120"/>
                    </a:cubicBezTo>
                    <a:cubicBezTo>
                      <a:pt x="2221996" y="864278"/>
                      <a:pt x="2260619" y="732566"/>
                      <a:pt x="2286169" y="622840"/>
                    </a:cubicBezTo>
                    <a:cubicBezTo>
                      <a:pt x="2314624" y="501163"/>
                      <a:pt x="2325781" y="362255"/>
                      <a:pt x="2283462" y="242295"/>
                    </a:cubicBezTo>
                    <a:close/>
                    <a:moveTo>
                      <a:pt x="35779" y="449270"/>
                    </a:moveTo>
                    <a:cubicBezTo>
                      <a:pt x="48587" y="390050"/>
                      <a:pt x="86879" y="351626"/>
                      <a:pt x="134810" y="325415"/>
                    </a:cubicBezTo>
                    <a:cubicBezTo>
                      <a:pt x="95792" y="362651"/>
                      <a:pt x="67733" y="411837"/>
                      <a:pt x="59018" y="467162"/>
                    </a:cubicBezTo>
                    <a:cubicBezTo>
                      <a:pt x="51492" y="514565"/>
                      <a:pt x="58424" y="562562"/>
                      <a:pt x="76316" y="605740"/>
                    </a:cubicBezTo>
                    <a:cubicBezTo>
                      <a:pt x="45880" y="560120"/>
                      <a:pt x="23895" y="504332"/>
                      <a:pt x="35779" y="449270"/>
                    </a:cubicBezTo>
                    <a:close/>
                    <a:moveTo>
                      <a:pt x="516477" y="1167975"/>
                    </a:moveTo>
                    <a:cubicBezTo>
                      <a:pt x="496077" y="1160580"/>
                      <a:pt x="477591" y="1149489"/>
                      <a:pt x="461416" y="1135690"/>
                    </a:cubicBezTo>
                    <a:cubicBezTo>
                      <a:pt x="478053" y="1146848"/>
                      <a:pt x="496011" y="1156091"/>
                      <a:pt x="514959" y="1162891"/>
                    </a:cubicBezTo>
                    <a:cubicBezTo>
                      <a:pt x="544536" y="1173520"/>
                      <a:pt x="575566" y="1177746"/>
                      <a:pt x="606332" y="1176359"/>
                    </a:cubicBezTo>
                    <a:cubicBezTo>
                      <a:pt x="576358" y="1180849"/>
                      <a:pt x="545460" y="1178472"/>
                      <a:pt x="516477" y="1167975"/>
                    </a:cubicBezTo>
                    <a:close/>
                    <a:moveTo>
                      <a:pt x="1234323" y="1114630"/>
                    </a:moveTo>
                    <a:cubicBezTo>
                      <a:pt x="1241123" y="1103604"/>
                      <a:pt x="1247263" y="1092051"/>
                      <a:pt x="1252545" y="1080101"/>
                    </a:cubicBezTo>
                    <a:cubicBezTo>
                      <a:pt x="1248319" y="1092579"/>
                      <a:pt x="1242047" y="1104066"/>
                      <a:pt x="1234323" y="1114630"/>
                    </a:cubicBezTo>
                    <a:close/>
                    <a:moveTo>
                      <a:pt x="1693499" y="978627"/>
                    </a:moveTo>
                    <a:cubicBezTo>
                      <a:pt x="1648340" y="991170"/>
                      <a:pt x="1558288" y="989586"/>
                      <a:pt x="1545150" y="929375"/>
                    </a:cubicBezTo>
                    <a:cubicBezTo>
                      <a:pt x="1541849" y="914256"/>
                      <a:pt x="1524881" y="914586"/>
                      <a:pt x="1517091" y="923697"/>
                    </a:cubicBezTo>
                    <a:cubicBezTo>
                      <a:pt x="1511545" y="924489"/>
                      <a:pt x="1506593" y="928120"/>
                      <a:pt x="1504877" y="935515"/>
                    </a:cubicBezTo>
                    <a:cubicBezTo>
                      <a:pt x="1492333" y="989652"/>
                      <a:pt x="1473979" y="1070330"/>
                      <a:pt x="1419644" y="1096144"/>
                    </a:cubicBezTo>
                    <a:cubicBezTo>
                      <a:pt x="1410203" y="1100633"/>
                      <a:pt x="1400102" y="1103010"/>
                      <a:pt x="1389868" y="1103538"/>
                    </a:cubicBezTo>
                    <a:cubicBezTo>
                      <a:pt x="1379569" y="1103604"/>
                      <a:pt x="1369336" y="1102350"/>
                      <a:pt x="1359433" y="1099907"/>
                    </a:cubicBezTo>
                    <a:cubicBezTo>
                      <a:pt x="1331968" y="1091852"/>
                      <a:pt x="1307672" y="1071584"/>
                      <a:pt x="1297967" y="1043921"/>
                    </a:cubicBezTo>
                    <a:cubicBezTo>
                      <a:pt x="1296515" y="1039762"/>
                      <a:pt x="1294006" y="1036923"/>
                      <a:pt x="1291035" y="1035008"/>
                    </a:cubicBezTo>
                    <a:cubicBezTo>
                      <a:pt x="1289913" y="1020880"/>
                      <a:pt x="1275256" y="1016193"/>
                      <a:pt x="1265947" y="1020946"/>
                    </a:cubicBezTo>
                    <a:cubicBezTo>
                      <a:pt x="1262316" y="1019164"/>
                      <a:pt x="1256902" y="1021144"/>
                      <a:pt x="1255912" y="1025501"/>
                    </a:cubicBezTo>
                    <a:cubicBezTo>
                      <a:pt x="1242642" y="1083798"/>
                      <a:pt x="1209565" y="1136086"/>
                      <a:pt x="1164935" y="1173322"/>
                    </a:cubicBezTo>
                    <a:cubicBezTo>
                      <a:pt x="1125256" y="1196892"/>
                      <a:pt x="1081418" y="1215642"/>
                      <a:pt x="1036722" y="1224422"/>
                    </a:cubicBezTo>
                    <a:cubicBezTo>
                      <a:pt x="1007805" y="1230100"/>
                      <a:pt x="979284" y="1229638"/>
                      <a:pt x="952017" y="1224026"/>
                    </a:cubicBezTo>
                    <a:cubicBezTo>
                      <a:pt x="880517" y="1206201"/>
                      <a:pt x="816807" y="1156553"/>
                      <a:pt x="781947" y="1088816"/>
                    </a:cubicBezTo>
                    <a:cubicBezTo>
                      <a:pt x="781089" y="1087165"/>
                      <a:pt x="779637" y="1086109"/>
                      <a:pt x="778052" y="1085646"/>
                    </a:cubicBezTo>
                    <a:cubicBezTo>
                      <a:pt x="772903" y="1082081"/>
                      <a:pt x="766367" y="1082741"/>
                      <a:pt x="761283" y="1085977"/>
                    </a:cubicBezTo>
                    <a:cubicBezTo>
                      <a:pt x="754549" y="1083204"/>
                      <a:pt x="746164" y="1084260"/>
                      <a:pt x="740882" y="1092051"/>
                    </a:cubicBezTo>
                    <a:cubicBezTo>
                      <a:pt x="727744" y="1111593"/>
                      <a:pt x="711107" y="1128164"/>
                      <a:pt x="692291" y="1141500"/>
                    </a:cubicBezTo>
                    <a:cubicBezTo>
                      <a:pt x="637758" y="1165268"/>
                      <a:pt x="575500" y="1169295"/>
                      <a:pt x="518590" y="1148828"/>
                    </a:cubicBezTo>
                    <a:cubicBezTo>
                      <a:pt x="475544" y="1133380"/>
                      <a:pt x="438440" y="1104991"/>
                      <a:pt x="410448" y="1069009"/>
                    </a:cubicBezTo>
                    <a:cubicBezTo>
                      <a:pt x="393612" y="1034348"/>
                      <a:pt x="385888" y="994802"/>
                      <a:pt x="389453" y="955915"/>
                    </a:cubicBezTo>
                    <a:cubicBezTo>
                      <a:pt x="391103" y="937957"/>
                      <a:pt x="368722" y="935119"/>
                      <a:pt x="360074" y="947068"/>
                    </a:cubicBezTo>
                    <a:cubicBezTo>
                      <a:pt x="355386" y="942645"/>
                      <a:pt x="348520" y="940335"/>
                      <a:pt x="341192" y="943569"/>
                    </a:cubicBezTo>
                    <a:cubicBezTo>
                      <a:pt x="292996" y="964828"/>
                      <a:pt x="230540" y="945352"/>
                      <a:pt x="203670" y="898345"/>
                    </a:cubicBezTo>
                    <a:cubicBezTo>
                      <a:pt x="202350" y="896034"/>
                      <a:pt x="201227" y="893658"/>
                      <a:pt x="200105" y="891281"/>
                    </a:cubicBezTo>
                    <a:cubicBezTo>
                      <a:pt x="179836" y="843218"/>
                      <a:pt x="195153" y="784789"/>
                      <a:pt x="234436" y="751712"/>
                    </a:cubicBezTo>
                    <a:cubicBezTo>
                      <a:pt x="236218" y="750194"/>
                      <a:pt x="236746" y="748147"/>
                      <a:pt x="236482" y="746101"/>
                    </a:cubicBezTo>
                    <a:cubicBezTo>
                      <a:pt x="240642" y="737386"/>
                      <a:pt x="238529" y="725568"/>
                      <a:pt x="226777" y="722795"/>
                    </a:cubicBezTo>
                    <a:cubicBezTo>
                      <a:pt x="191984" y="714675"/>
                      <a:pt x="161615" y="696915"/>
                      <a:pt x="135140" y="673676"/>
                    </a:cubicBezTo>
                    <a:cubicBezTo>
                      <a:pt x="85691" y="617954"/>
                      <a:pt x="59810" y="539653"/>
                      <a:pt x="73543" y="464125"/>
                    </a:cubicBezTo>
                    <a:cubicBezTo>
                      <a:pt x="86219" y="394407"/>
                      <a:pt x="131245" y="335847"/>
                      <a:pt x="189674" y="301119"/>
                    </a:cubicBezTo>
                    <a:cubicBezTo>
                      <a:pt x="223674" y="289236"/>
                      <a:pt x="259194" y="281181"/>
                      <a:pt x="292138" y="274645"/>
                    </a:cubicBezTo>
                    <a:cubicBezTo>
                      <a:pt x="294713" y="277352"/>
                      <a:pt x="298278" y="278937"/>
                      <a:pt x="302107" y="279267"/>
                    </a:cubicBezTo>
                    <a:cubicBezTo>
                      <a:pt x="302371" y="287519"/>
                      <a:pt x="315377" y="287189"/>
                      <a:pt x="316104" y="278276"/>
                    </a:cubicBezTo>
                    <a:cubicBezTo>
                      <a:pt x="316236" y="276758"/>
                      <a:pt x="316500" y="275305"/>
                      <a:pt x="316698" y="273853"/>
                    </a:cubicBezTo>
                    <a:cubicBezTo>
                      <a:pt x="318018" y="272401"/>
                      <a:pt x="319075" y="270684"/>
                      <a:pt x="319801" y="268703"/>
                    </a:cubicBezTo>
                    <a:cubicBezTo>
                      <a:pt x="320725" y="268307"/>
                      <a:pt x="321583" y="267779"/>
                      <a:pt x="322310" y="267251"/>
                    </a:cubicBezTo>
                    <a:cubicBezTo>
                      <a:pt x="325479" y="266458"/>
                      <a:pt x="326997" y="263422"/>
                      <a:pt x="326865" y="260319"/>
                    </a:cubicBezTo>
                    <a:cubicBezTo>
                      <a:pt x="327987" y="256225"/>
                      <a:pt x="327327" y="251604"/>
                      <a:pt x="325413" y="247510"/>
                    </a:cubicBezTo>
                    <a:cubicBezTo>
                      <a:pt x="337428" y="224865"/>
                      <a:pt x="370769" y="210473"/>
                      <a:pt x="390575" y="201428"/>
                    </a:cubicBezTo>
                    <a:cubicBezTo>
                      <a:pt x="421671" y="187233"/>
                      <a:pt x="455606" y="178717"/>
                      <a:pt x="489739" y="179905"/>
                    </a:cubicBezTo>
                    <a:cubicBezTo>
                      <a:pt x="494360" y="180037"/>
                      <a:pt x="499048" y="180499"/>
                      <a:pt x="503669" y="181093"/>
                    </a:cubicBezTo>
                    <a:cubicBezTo>
                      <a:pt x="539122" y="192581"/>
                      <a:pt x="571869" y="213906"/>
                      <a:pt x="602172" y="237607"/>
                    </a:cubicBezTo>
                    <a:cubicBezTo>
                      <a:pt x="610227" y="248831"/>
                      <a:pt x="616631" y="261441"/>
                      <a:pt x="620724" y="275504"/>
                    </a:cubicBezTo>
                    <a:cubicBezTo>
                      <a:pt x="623893" y="286529"/>
                      <a:pt x="634325" y="289170"/>
                      <a:pt x="642445" y="286067"/>
                    </a:cubicBezTo>
                    <a:cubicBezTo>
                      <a:pt x="650236" y="297620"/>
                      <a:pt x="672353" y="294583"/>
                      <a:pt x="672353" y="276692"/>
                    </a:cubicBezTo>
                    <a:cubicBezTo>
                      <a:pt x="672353" y="193835"/>
                      <a:pt x="763660" y="159835"/>
                      <a:pt x="828690" y="189082"/>
                    </a:cubicBezTo>
                    <a:cubicBezTo>
                      <a:pt x="843149" y="197269"/>
                      <a:pt x="856749" y="206908"/>
                      <a:pt x="870019" y="217075"/>
                    </a:cubicBezTo>
                    <a:cubicBezTo>
                      <a:pt x="884280" y="230411"/>
                      <a:pt x="896626" y="245926"/>
                      <a:pt x="909236" y="262431"/>
                    </a:cubicBezTo>
                    <a:cubicBezTo>
                      <a:pt x="925609" y="283822"/>
                      <a:pt x="946538" y="304751"/>
                      <a:pt x="974993" y="302308"/>
                    </a:cubicBezTo>
                    <a:cubicBezTo>
                      <a:pt x="1003118" y="299865"/>
                      <a:pt x="1021669" y="274381"/>
                      <a:pt x="1030648" y="248963"/>
                    </a:cubicBezTo>
                    <a:cubicBezTo>
                      <a:pt x="1037250" y="230279"/>
                      <a:pt x="1038967" y="209483"/>
                      <a:pt x="1048738" y="192053"/>
                    </a:cubicBezTo>
                    <a:cubicBezTo>
                      <a:pt x="1057783" y="175944"/>
                      <a:pt x="1072902" y="164918"/>
                      <a:pt x="1089407" y="157986"/>
                    </a:cubicBezTo>
                    <a:cubicBezTo>
                      <a:pt x="1145723" y="134351"/>
                      <a:pt x="1272351" y="137190"/>
                      <a:pt x="1267532" y="226318"/>
                    </a:cubicBezTo>
                    <a:cubicBezTo>
                      <a:pt x="1266541" y="244804"/>
                      <a:pt x="1290177" y="247445"/>
                      <a:pt x="1297835" y="234306"/>
                    </a:cubicBezTo>
                    <a:cubicBezTo>
                      <a:pt x="1303777" y="232326"/>
                      <a:pt x="1308795" y="227242"/>
                      <a:pt x="1309455" y="219122"/>
                    </a:cubicBezTo>
                    <a:cubicBezTo>
                      <a:pt x="1319688" y="88268"/>
                      <a:pt x="1449287" y="394"/>
                      <a:pt x="1569775" y="45090"/>
                    </a:cubicBezTo>
                    <a:cubicBezTo>
                      <a:pt x="1674749" y="84043"/>
                      <a:pt x="1723010" y="205191"/>
                      <a:pt x="1778666" y="295178"/>
                    </a:cubicBezTo>
                    <a:cubicBezTo>
                      <a:pt x="1785466" y="306203"/>
                      <a:pt x="1798472" y="304355"/>
                      <a:pt x="1805206" y="297092"/>
                    </a:cubicBezTo>
                    <a:cubicBezTo>
                      <a:pt x="1807319" y="297951"/>
                      <a:pt x="1809629" y="298413"/>
                      <a:pt x="1812006" y="298479"/>
                    </a:cubicBezTo>
                    <a:cubicBezTo>
                      <a:pt x="1815373" y="300327"/>
                      <a:pt x="1820193" y="299469"/>
                      <a:pt x="1821777" y="295838"/>
                    </a:cubicBezTo>
                    <a:cubicBezTo>
                      <a:pt x="1824682" y="293989"/>
                      <a:pt x="1827125" y="291216"/>
                      <a:pt x="1828644" y="287189"/>
                    </a:cubicBezTo>
                    <a:cubicBezTo>
                      <a:pt x="1861918" y="198457"/>
                      <a:pt x="1937380" y="122005"/>
                      <a:pt x="2031724" y="110319"/>
                    </a:cubicBezTo>
                    <a:cubicBezTo>
                      <a:pt x="2036081" y="109791"/>
                      <a:pt x="2040439" y="109395"/>
                      <a:pt x="2044796" y="109131"/>
                    </a:cubicBezTo>
                    <a:cubicBezTo>
                      <a:pt x="2141055" y="118836"/>
                      <a:pt x="2214536" y="196080"/>
                      <a:pt x="2233022" y="294187"/>
                    </a:cubicBezTo>
                    <a:cubicBezTo>
                      <a:pt x="2244113" y="352814"/>
                      <a:pt x="2241010" y="413685"/>
                      <a:pt x="2240482" y="473038"/>
                    </a:cubicBezTo>
                    <a:cubicBezTo>
                      <a:pt x="2240020" y="529816"/>
                      <a:pt x="2240746" y="586858"/>
                      <a:pt x="2237511" y="643570"/>
                    </a:cubicBezTo>
                    <a:cubicBezTo>
                      <a:pt x="2236389" y="663046"/>
                      <a:pt x="2234606" y="682985"/>
                      <a:pt x="2231767" y="702923"/>
                    </a:cubicBezTo>
                    <a:cubicBezTo>
                      <a:pt x="2209518" y="775612"/>
                      <a:pt x="2176376" y="847179"/>
                      <a:pt x="2119466" y="890488"/>
                    </a:cubicBezTo>
                    <a:cubicBezTo>
                      <a:pt x="2074703" y="924555"/>
                      <a:pt x="2014955" y="940202"/>
                      <a:pt x="1962864" y="914982"/>
                    </a:cubicBezTo>
                    <a:cubicBezTo>
                      <a:pt x="1919224" y="893922"/>
                      <a:pt x="1883705" y="857478"/>
                      <a:pt x="1832671" y="858468"/>
                    </a:cubicBezTo>
                    <a:cubicBezTo>
                      <a:pt x="1826135" y="858601"/>
                      <a:pt x="1821579" y="861968"/>
                      <a:pt x="1819136" y="866523"/>
                    </a:cubicBezTo>
                    <a:cubicBezTo>
                      <a:pt x="1817024" y="867975"/>
                      <a:pt x="1815175" y="870088"/>
                      <a:pt x="1813789" y="873257"/>
                    </a:cubicBezTo>
                    <a:cubicBezTo>
                      <a:pt x="1791474" y="926074"/>
                      <a:pt x="1747042" y="963772"/>
                      <a:pt x="1693499" y="978627"/>
                    </a:cubicBezTo>
                    <a:close/>
                    <a:moveTo>
                      <a:pt x="1941869" y="941259"/>
                    </a:moveTo>
                    <a:cubicBezTo>
                      <a:pt x="1908661" y="933006"/>
                      <a:pt x="1877235" y="917293"/>
                      <a:pt x="1850959" y="894186"/>
                    </a:cubicBezTo>
                    <a:cubicBezTo>
                      <a:pt x="1883771" y="900524"/>
                      <a:pt x="1911830" y="924159"/>
                      <a:pt x="1941869" y="941259"/>
                    </a:cubicBezTo>
                    <a:close/>
                    <a:moveTo>
                      <a:pt x="2257714" y="600987"/>
                    </a:moveTo>
                    <a:cubicBezTo>
                      <a:pt x="2256063" y="608579"/>
                      <a:pt x="2254347" y="616304"/>
                      <a:pt x="2252498" y="624160"/>
                    </a:cubicBezTo>
                    <a:cubicBezTo>
                      <a:pt x="2254149" y="584613"/>
                      <a:pt x="2253884" y="544935"/>
                      <a:pt x="2254215" y="505388"/>
                    </a:cubicBezTo>
                    <a:cubicBezTo>
                      <a:pt x="2254743" y="439500"/>
                      <a:pt x="2258638" y="372224"/>
                      <a:pt x="2249131" y="306731"/>
                    </a:cubicBezTo>
                    <a:cubicBezTo>
                      <a:pt x="2237577" y="227374"/>
                      <a:pt x="2195324" y="159174"/>
                      <a:pt x="2131284" y="122467"/>
                    </a:cubicBezTo>
                    <a:cubicBezTo>
                      <a:pt x="2188326" y="144848"/>
                      <a:pt x="2233022" y="193505"/>
                      <a:pt x="2254479" y="258602"/>
                    </a:cubicBezTo>
                    <a:cubicBezTo>
                      <a:pt x="2290262" y="367405"/>
                      <a:pt x="2281877" y="490666"/>
                      <a:pt x="2257714" y="600987"/>
                    </a:cubicBezTo>
                    <a:close/>
                  </a:path>
                </a:pathLst>
              </a:custGeom>
              <a:grpFill/>
              <a:ln w="65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3200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" name="Freeform: Shape 166">
                <a:extLst>
                  <a:ext uri="{FF2B5EF4-FFF2-40B4-BE49-F238E27FC236}">
                    <a16:creationId xmlns:a16="http://schemas.microsoft.com/office/drawing/2014/main" id="{D4D6A560-87F6-4E85-9217-22E9A3578DEF}"/>
                  </a:ext>
                </a:extLst>
              </p:cNvPr>
              <p:cNvSpPr/>
              <p:nvPr/>
            </p:nvSpPr>
            <p:spPr>
              <a:xfrm>
                <a:off x="1566636" y="3798535"/>
                <a:ext cx="278514" cy="246108"/>
              </a:xfrm>
              <a:custGeom>
                <a:avLst/>
                <a:gdLst>
                  <a:gd name="connsiteX0" fmla="*/ 269824 w 278514"/>
                  <a:gd name="connsiteY0" fmla="*/ 228152 h 246108"/>
                  <a:gd name="connsiteX1" fmla="*/ 18020 w 278514"/>
                  <a:gd name="connsiteY1" fmla="*/ 8566 h 246108"/>
                  <a:gd name="connsiteX2" fmla="*/ 63 w 278514"/>
                  <a:gd name="connsiteY2" fmla="*/ 8566 h 246108"/>
                  <a:gd name="connsiteX3" fmla="*/ 269824 w 278514"/>
                  <a:gd name="connsiteY3" fmla="*/ 246043 h 246108"/>
                  <a:gd name="connsiteX4" fmla="*/ 269824 w 278514"/>
                  <a:gd name="connsiteY4" fmla="*/ 228152 h 2461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8514" h="246108">
                    <a:moveTo>
                      <a:pt x="269824" y="228152"/>
                    </a:moveTo>
                    <a:cubicBezTo>
                      <a:pt x="146167" y="230991"/>
                      <a:pt x="31489" y="132025"/>
                      <a:pt x="18020" y="8566"/>
                    </a:cubicBezTo>
                    <a:cubicBezTo>
                      <a:pt x="16766" y="-2789"/>
                      <a:pt x="-1192" y="-2921"/>
                      <a:pt x="63" y="8566"/>
                    </a:cubicBezTo>
                    <a:cubicBezTo>
                      <a:pt x="14587" y="141532"/>
                      <a:pt x="135604" y="249147"/>
                      <a:pt x="269824" y="246043"/>
                    </a:cubicBezTo>
                    <a:cubicBezTo>
                      <a:pt x="281378" y="245846"/>
                      <a:pt x="281444" y="227888"/>
                      <a:pt x="269824" y="228152"/>
                    </a:cubicBezTo>
                    <a:close/>
                  </a:path>
                </a:pathLst>
              </a:custGeom>
              <a:grpFill/>
              <a:ln w="65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3200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" name="Freeform: Shape 167">
                <a:extLst>
                  <a:ext uri="{FF2B5EF4-FFF2-40B4-BE49-F238E27FC236}">
                    <a16:creationId xmlns:a16="http://schemas.microsoft.com/office/drawing/2014/main" id="{12D1ABE0-E57E-475D-95F9-A795A9547ECC}"/>
                  </a:ext>
                </a:extLst>
              </p:cNvPr>
              <p:cNvSpPr/>
              <p:nvPr/>
            </p:nvSpPr>
            <p:spPr>
              <a:xfrm>
                <a:off x="1534392" y="3913061"/>
                <a:ext cx="150510" cy="160767"/>
              </a:xfrm>
              <a:custGeom>
                <a:avLst/>
                <a:gdLst>
                  <a:gd name="connsiteX0" fmla="*/ 144278 w 150510"/>
                  <a:gd name="connsiteY0" fmla="*/ 143005 h 160767"/>
                  <a:gd name="connsiteX1" fmla="*/ 17584 w 150510"/>
                  <a:gd name="connsiteY1" fmla="*/ 6408 h 160767"/>
                  <a:gd name="connsiteX2" fmla="*/ 286 w 150510"/>
                  <a:gd name="connsiteY2" fmla="*/ 11161 h 160767"/>
                  <a:gd name="connsiteX3" fmla="*/ 139459 w 150510"/>
                  <a:gd name="connsiteY3" fmla="*/ 160302 h 160767"/>
                  <a:gd name="connsiteX4" fmla="*/ 144278 w 150510"/>
                  <a:gd name="connsiteY4" fmla="*/ 143005 h 1607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0510" h="160767">
                    <a:moveTo>
                      <a:pt x="144278" y="143005"/>
                    </a:moveTo>
                    <a:cubicBezTo>
                      <a:pt x="80964" y="122869"/>
                      <a:pt x="33099" y="70910"/>
                      <a:pt x="17584" y="6408"/>
                    </a:cubicBezTo>
                    <a:cubicBezTo>
                      <a:pt x="14877" y="-4816"/>
                      <a:pt x="-2420" y="-62"/>
                      <a:pt x="286" y="11161"/>
                    </a:cubicBezTo>
                    <a:cubicBezTo>
                      <a:pt x="17254" y="81804"/>
                      <a:pt x="70335" y="138318"/>
                      <a:pt x="139459" y="160302"/>
                    </a:cubicBezTo>
                    <a:cubicBezTo>
                      <a:pt x="150550" y="163802"/>
                      <a:pt x="155238" y="146504"/>
                      <a:pt x="144278" y="143005"/>
                    </a:cubicBezTo>
                    <a:close/>
                  </a:path>
                </a:pathLst>
              </a:custGeom>
              <a:grpFill/>
              <a:ln w="65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3200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" name="Freeform: Shape 168">
                <a:extLst>
                  <a:ext uri="{FF2B5EF4-FFF2-40B4-BE49-F238E27FC236}">
                    <a16:creationId xmlns:a16="http://schemas.microsoft.com/office/drawing/2014/main" id="{9B068FEB-361E-4896-BCF0-F1042B0A08F8}"/>
                  </a:ext>
                </a:extLst>
              </p:cNvPr>
              <p:cNvSpPr/>
              <p:nvPr/>
            </p:nvSpPr>
            <p:spPr>
              <a:xfrm>
                <a:off x="3341540" y="3579191"/>
                <a:ext cx="237064" cy="197675"/>
              </a:xfrm>
              <a:custGeom>
                <a:avLst/>
                <a:gdLst>
                  <a:gd name="connsiteX0" fmla="*/ 220510 w 237064"/>
                  <a:gd name="connsiteY0" fmla="*/ 4496 h 197675"/>
                  <a:gd name="connsiteX1" fmla="*/ 8517 w 237064"/>
                  <a:gd name="connsiteY1" fmla="*/ 178329 h 197675"/>
                  <a:gd name="connsiteX2" fmla="*/ 8517 w 237064"/>
                  <a:gd name="connsiteY2" fmla="*/ 196287 h 197675"/>
                  <a:gd name="connsiteX3" fmla="*/ 235959 w 237064"/>
                  <a:gd name="connsiteY3" fmla="*/ 13607 h 197675"/>
                  <a:gd name="connsiteX4" fmla="*/ 220510 w 237064"/>
                  <a:gd name="connsiteY4" fmla="*/ 4496 h 197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7064" h="197675">
                    <a:moveTo>
                      <a:pt x="220510" y="4496"/>
                    </a:moveTo>
                    <a:cubicBezTo>
                      <a:pt x="178059" y="86494"/>
                      <a:pt x="117187" y="192523"/>
                      <a:pt x="8517" y="178329"/>
                    </a:cubicBezTo>
                    <a:cubicBezTo>
                      <a:pt x="-2905" y="176811"/>
                      <a:pt x="-2773" y="194768"/>
                      <a:pt x="8517" y="196287"/>
                    </a:cubicBezTo>
                    <a:cubicBezTo>
                      <a:pt x="123591" y="211340"/>
                      <a:pt x="190801" y="100952"/>
                      <a:pt x="235959" y="13607"/>
                    </a:cubicBezTo>
                    <a:cubicBezTo>
                      <a:pt x="241307" y="3308"/>
                      <a:pt x="225792" y="-5737"/>
                      <a:pt x="220510" y="4496"/>
                    </a:cubicBezTo>
                    <a:close/>
                  </a:path>
                </a:pathLst>
              </a:custGeom>
              <a:grpFill/>
              <a:ln w="65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3200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" name="Freeform: Shape 169">
                <a:extLst>
                  <a:ext uri="{FF2B5EF4-FFF2-40B4-BE49-F238E27FC236}">
                    <a16:creationId xmlns:a16="http://schemas.microsoft.com/office/drawing/2014/main" id="{9188C8C2-21D0-421A-B3FD-DF82762842D7}"/>
                  </a:ext>
                </a:extLst>
              </p:cNvPr>
              <p:cNvSpPr/>
              <p:nvPr/>
            </p:nvSpPr>
            <p:spPr>
              <a:xfrm>
                <a:off x="2278692" y="3952949"/>
                <a:ext cx="300577" cy="186820"/>
              </a:xfrm>
              <a:custGeom>
                <a:avLst/>
                <a:gdLst>
                  <a:gd name="connsiteX0" fmla="*/ 282612 w 300577"/>
                  <a:gd name="connsiteY0" fmla="*/ 6066 h 186820"/>
                  <a:gd name="connsiteX1" fmla="*/ 11266 w 300577"/>
                  <a:gd name="connsiteY1" fmla="*/ 166959 h 186820"/>
                  <a:gd name="connsiteX2" fmla="*/ 6512 w 300577"/>
                  <a:gd name="connsiteY2" fmla="*/ 184257 h 186820"/>
                  <a:gd name="connsiteX3" fmla="*/ 299976 w 300577"/>
                  <a:gd name="connsiteY3" fmla="*/ 10820 h 186820"/>
                  <a:gd name="connsiteX4" fmla="*/ 282612 w 300577"/>
                  <a:gd name="connsiteY4" fmla="*/ 6066 h 186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0577" h="186820">
                    <a:moveTo>
                      <a:pt x="282612" y="6066"/>
                    </a:moveTo>
                    <a:cubicBezTo>
                      <a:pt x="242009" y="113350"/>
                      <a:pt x="124888" y="183002"/>
                      <a:pt x="11266" y="166959"/>
                    </a:cubicBezTo>
                    <a:cubicBezTo>
                      <a:pt x="-24" y="165375"/>
                      <a:pt x="-4909" y="182672"/>
                      <a:pt x="6512" y="184257"/>
                    </a:cubicBezTo>
                    <a:cubicBezTo>
                      <a:pt x="130566" y="201752"/>
                      <a:pt x="255543" y="128139"/>
                      <a:pt x="299976" y="10820"/>
                    </a:cubicBezTo>
                    <a:cubicBezTo>
                      <a:pt x="304003" y="-8"/>
                      <a:pt x="286639" y="-4629"/>
                      <a:pt x="282612" y="6066"/>
                    </a:cubicBezTo>
                    <a:close/>
                  </a:path>
                </a:pathLst>
              </a:custGeom>
              <a:grpFill/>
              <a:ln w="65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3200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" name="Freeform: Shape 170">
                <a:extLst>
                  <a:ext uri="{FF2B5EF4-FFF2-40B4-BE49-F238E27FC236}">
                    <a16:creationId xmlns:a16="http://schemas.microsoft.com/office/drawing/2014/main" id="{237D5C79-DBC7-4BE3-8E4D-298E68FC0A99}"/>
                  </a:ext>
                </a:extLst>
              </p:cNvPr>
              <p:cNvSpPr/>
              <p:nvPr/>
            </p:nvSpPr>
            <p:spPr>
              <a:xfrm>
                <a:off x="2533937" y="4065984"/>
                <a:ext cx="57572" cy="65728"/>
              </a:xfrm>
              <a:custGeom>
                <a:avLst/>
                <a:gdLst>
                  <a:gd name="connsiteX0" fmla="*/ 42617 w 57572"/>
                  <a:gd name="connsiteY0" fmla="*/ 2957 h 65728"/>
                  <a:gd name="connsiteX1" fmla="*/ 2279 w 57572"/>
                  <a:gd name="connsiteY1" fmla="*/ 50096 h 65728"/>
                  <a:gd name="connsiteX2" fmla="*/ 14955 w 57572"/>
                  <a:gd name="connsiteY2" fmla="*/ 62772 h 65728"/>
                  <a:gd name="connsiteX3" fmla="*/ 55293 w 57572"/>
                  <a:gd name="connsiteY3" fmla="*/ 15632 h 65728"/>
                  <a:gd name="connsiteX4" fmla="*/ 42617 w 57572"/>
                  <a:gd name="connsiteY4" fmla="*/ 2957 h 65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572" h="65728">
                    <a:moveTo>
                      <a:pt x="42617" y="2957"/>
                    </a:moveTo>
                    <a:cubicBezTo>
                      <a:pt x="29149" y="18670"/>
                      <a:pt x="15747" y="34383"/>
                      <a:pt x="2279" y="50096"/>
                    </a:cubicBezTo>
                    <a:cubicBezTo>
                      <a:pt x="-5182" y="58810"/>
                      <a:pt x="7428" y="71552"/>
                      <a:pt x="14955" y="62772"/>
                    </a:cubicBezTo>
                    <a:cubicBezTo>
                      <a:pt x="28423" y="47058"/>
                      <a:pt x="41825" y="31345"/>
                      <a:pt x="55293" y="15632"/>
                    </a:cubicBezTo>
                    <a:cubicBezTo>
                      <a:pt x="62754" y="6918"/>
                      <a:pt x="50144" y="-5824"/>
                      <a:pt x="42617" y="2957"/>
                    </a:cubicBezTo>
                    <a:close/>
                  </a:path>
                </a:pathLst>
              </a:custGeom>
              <a:grpFill/>
              <a:ln w="65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3200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" name="Freeform: Shape 171">
                <a:extLst>
                  <a:ext uri="{FF2B5EF4-FFF2-40B4-BE49-F238E27FC236}">
                    <a16:creationId xmlns:a16="http://schemas.microsoft.com/office/drawing/2014/main" id="{A20A4A9D-4AA2-44B7-B674-85450BD6F3DF}"/>
                  </a:ext>
                </a:extLst>
              </p:cNvPr>
              <p:cNvSpPr/>
              <p:nvPr/>
            </p:nvSpPr>
            <p:spPr>
              <a:xfrm>
                <a:off x="1180082" y="2952756"/>
                <a:ext cx="130915" cy="344317"/>
              </a:xfrm>
              <a:custGeom>
                <a:avLst/>
                <a:gdLst>
                  <a:gd name="connsiteX0" fmla="*/ 115138 w 130915"/>
                  <a:gd name="connsiteY0" fmla="*/ 2081 h 344317"/>
                  <a:gd name="connsiteX1" fmla="*/ 14918 w 130915"/>
                  <a:gd name="connsiteY1" fmla="*/ 338128 h 344317"/>
                  <a:gd name="connsiteX2" fmla="*/ 32216 w 130915"/>
                  <a:gd name="connsiteY2" fmla="*/ 333374 h 344317"/>
                  <a:gd name="connsiteX3" fmla="*/ 127814 w 130915"/>
                  <a:gd name="connsiteY3" fmla="*/ 14757 h 344317"/>
                  <a:gd name="connsiteX4" fmla="*/ 115138 w 130915"/>
                  <a:gd name="connsiteY4" fmla="*/ 2081 h 3443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0915" h="344317">
                    <a:moveTo>
                      <a:pt x="115138" y="2081"/>
                    </a:moveTo>
                    <a:cubicBezTo>
                      <a:pt x="16371" y="80250"/>
                      <a:pt x="-24628" y="218630"/>
                      <a:pt x="14918" y="338128"/>
                    </a:cubicBezTo>
                    <a:cubicBezTo>
                      <a:pt x="18550" y="349021"/>
                      <a:pt x="35847" y="344334"/>
                      <a:pt x="32216" y="333374"/>
                    </a:cubicBezTo>
                    <a:cubicBezTo>
                      <a:pt x="-5548" y="219290"/>
                      <a:pt x="33668" y="89295"/>
                      <a:pt x="127814" y="14757"/>
                    </a:cubicBezTo>
                    <a:cubicBezTo>
                      <a:pt x="136859" y="7627"/>
                      <a:pt x="124117" y="-4983"/>
                      <a:pt x="115138" y="2081"/>
                    </a:cubicBezTo>
                    <a:close/>
                  </a:path>
                </a:pathLst>
              </a:custGeom>
              <a:grpFill/>
              <a:ln w="65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3200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" name="Freeform: Shape 172">
                <a:extLst>
                  <a:ext uri="{FF2B5EF4-FFF2-40B4-BE49-F238E27FC236}">
                    <a16:creationId xmlns:a16="http://schemas.microsoft.com/office/drawing/2014/main" id="{30F1F9D6-2B7C-4D40-B9FC-C6723C00478A}"/>
                  </a:ext>
                </a:extLst>
              </p:cNvPr>
              <p:cNvSpPr/>
              <p:nvPr/>
            </p:nvSpPr>
            <p:spPr>
              <a:xfrm>
                <a:off x="3437031" y="2677610"/>
                <a:ext cx="210277" cy="256158"/>
              </a:xfrm>
              <a:custGeom>
                <a:avLst/>
                <a:gdLst>
                  <a:gd name="connsiteX0" fmla="*/ 11066 w 210277"/>
                  <a:gd name="connsiteY0" fmla="*/ 401 h 256158"/>
                  <a:gd name="connsiteX1" fmla="*/ 6313 w 210277"/>
                  <a:gd name="connsiteY1" fmla="*/ 17699 h 256158"/>
                  <a:gd name="connsiteX2" fmla="*/ 192294 w 210277"/>
                  <a:gd name="connsiteY2" fmla="*/ 247517 h 256158"/>
                  <a:gd name="connsiteX3" fmla="*/ 210252 w 210277"/>
                  <a:gd name="connsiteY3" fmla="*/ 247517 h 256158"/>
                  <a:gd name="connsiteX4" fmla="*/ 11066 w 210277"/>
                  <a:gd name="connsiteY4" fmla="*/ 401 h 256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0277" h="256158">
                    <a:moveTo>
                      <a:pt x="11066" y="401"/>
                    </a:moveTo>
                    <a:cubicBezTo>
                      <a:pt x="-25" y="-2834"/>
                      <a:pt x="-4779" y="14464"/>
                      <a:pt x="6313" y="17699"/>
                    </a:cubicBezTo>
                    <a:cubicBezTo>
                      <a:pt x="108447" y="47342"/>
                      <a:pt x="184834" y="141290"/>
                      <a:pt x="192294" y="247517"/>
                    </a:cubicBezTo>
                    <a:cubicBezTo>
                      <a:pt x="193086" y="259005"/>
                      <a:pt x="211044" y="259071"/>
                      <a:pt x="210252" y="247517"/>
                    </a:cubicBezTo>
                    <a:cubicBezTo>
                      <a:pt x="202131" y="133235"/>
                      <a:pt x="121189" y="32355"/>
                      <a:pt x="11066" y="401"/>
                    </a:cubicBezTo>
                    <a:close/>
                  </a:path>
                </a:pathLst>
              </a:custGeom>
              <a:grpFill/>
              <a:ln w="65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3200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" name="Hộp Văn bản 3">
              <a:extLst>
                <a:ext uri="{FF2B5EF4-FFF2-40B4-BE49-F238E27FC236}">
                  <a16:creationId xmlns:a16="http://schemas.microsoft.com/office/drawing/2014/main" id="{65502168-0BD9-4B04-9F8B-A7EA7C10BBFB}"/>
                </a:ext>
              </a:extLst>
            </p:cNvPr>
            <p:cNvSpPr txBox="1"/>
            <p:nvPr/>
          </p:nvSpPr>
          <p:spPr>
            <a:xfrm>
              <a:off x="1721405" y="1373998"/>
              <a:ext cx="5169984" cy="167054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vi-VN" sz="2800" b="1" i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Bầy</a:t>
              </a:r>
              <a:r>
                <a:rPr lang="vi-VN" sz="2800" b="1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ong </a:t>
              </a:r>
              <a:r>
                <a:rPr lang="vi-VN" sz="2800" b="1" i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đến</a:t>
              </a:r>
              <a:r>
                <a:rPr lang="vi-VN" sz="2800" b="1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2800" b="1" i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tìm</a:t>
              </a:r>
              <a:r>
                <a:rPr lang="vi-VN" sz="2800" b="1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2800" b="1" i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mật</a:t>
              </a:r>
              <a:r>
                <a:rPr lang="vi-VN" sz="2800" b="1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ở </a:t>
              </a:r>
              <a:r>
                <a:rPr lang="vi-VN" sz="2800" b="1" i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những</a:t>
              </a:r>
              <a:r>
                <a:rPr lang="vi-VN" sz="2800" b="1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nơi </a:t>
              </a:r>
              <a:r>
                <a:rPr lang="vi-VN" sz="2800" b="1" i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nào</a:t>
              </a:r>
              <a:r>
                <a:rPr lang="vi-VN" sz="2800" b="1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? </a:t>
              </a:r>
              <a:endParaRPr lang="en-US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AFA24C62-437D-4451-8BEB-6644631FD41D}"/>
              </a:ext>
            </a:extLst>
          </p:cNvPr>
          <p:cNvSpPr txBox="1"/>
          <p:nvPr/>
        </p:nvSpPr>
        <p:spPr>
          <a:xfrm>
            <a:off x="3709641" y="2416734"/>
            <a:ext cx="718217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Bầy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ong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mật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rừng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sâu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thăm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thẳm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bờ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biển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quần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đảo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9" name="Picture 2">
            <a:extLst>
              <a:ext uri="{FF2B5EF4-FFF2-40B4-BE49-F238E27FC236}">
                <a16:creationId xmlns:a16="http://schemas.microsoft.com/office/drawing/2014/main" id="{F85FB769-7327-4399-839F-C829945178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00" y="3649166"/>
            <a:ext cx="3596089" cy="26970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" name="Picture 4" descr="Các đường bờ biển cong mềm mại nổi tiếng thế giới - VnExpress Du lịch">
            <a:extLst>
              <a:ext uri="{FF2B5EF4-FFF2-40B4-BE49-F238E27FC236}">
                <a16:creationId xmlns:a16="http://schemas.microsoft.com/office/drawing/2014/main" id="{980BE450-3F4B-4D46-8BC9-856A6329DA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5349" y="4470669"/>
            <a:ext cx="3721301" cy="20904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1" name="Picture 6" descr="Quần đảo (Archipelago) là gì? Giá trị kinh tế từ các quần đảo ở Việt Nam">
            <a:extLst>
              <a:ext uri="{FF2B5EF4-FFF2-40B4-BE49-F238E27FC236}">
                <a16:creationId xmlns:a16="http://schemas.microsoft.com/office/drawing/2014/main" id="{00C9D316-D61A-4731-B670-C02C539B30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8247" y="4170754"/>
            <a:ext cx="3906453" cy="20904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97801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Nhóm 1">
            <a:extLst>
              <a:ext uri="{FF2B5EF4-FFF2-40B4-BE49-F238E27FC236}">
                <a16:creationId xmlns:a16="http://schemas.microsoft.com/office/drawing/2014/main" id="{05F8C9B5-6680-49A6-9BCB-DBC1B946489C}"/>
              </a:ext>
            </a:extLst>
          </p:cNvPr>
          <p:cNvGrpSpPr/>
          <p:nvPr/>
        </p:nvGrpSpPr>
        <p:grpSpPr>
          <a:xfrm>
            <a:off x="217714" y="202542"/>
            <a:ext cx="5283284" cy="2043985"/>
            <a:chOff x="682171" y="0"/>
            <a:chExt cx="6633032" cy="4542971"/>
          </a:xfrm>
        </p:grpSpPr>
        <p:grpSp>
          <p:nvGrpSpPr>
            <p:cNvPr id="3" name="Graphic 2">
              <a:extLst>
                <a:ext uri="{FF2B5EF4-FFF2-40B4-BE49-F238E27FC236}">
                  <a16:creationId xmlns:a16="http://schemas.microsoft.com/office/drawing/2014/main" id="{081C8DCA-A140-4D8C-BD60-5C264F374F6D}"/>
                </a:ext>
              </a:extLst>
            </p:cNvPr>
            <p:cNvGrpSpPr/>
            <p:nvPr/>
          </p:nvGrpSpPr>
          <p:grpSpPr>
            <a:xfrm>
              <a:off x="682171" y="0"/>
              <a:ext cx="6633032" cy="4542971"/>
              <a:chOff x="1180082" y="2515419"/>
              <a:chExt cx="2467226" cy="1624350"/>
            </a:xfrm>
            <a:solidFill>
              <a:schemeClr val="accent1"/>
            </a:solidFill>
          </p:grpSpPr>
          <p:sp>
            <p:nvSpPr>
              <p:cNvPr id="5" name="Freeform: Shape 160">
                <a:extLst>
                  <a:ext uri="{FF2B5EF4-FFF2-40B4-BE49-F238E27FC236}">
                    <a16:creationId xmlns:a16="http://schemas.microsoft.com/office/drawing/2014/main" id="{47FBEB9E-D7E2-416D-90DF-3AC988B02004}"/>
                  </a:ext>
                </a:extLst>
              </p:cNvPr>
              <p:cNvSpPr/>
              <p:nvPr/>
            </p:nvSpPr>
            <p:spPr>
              <a:xfrm>
                <a:off x="1244025" y="2515419"/>
                <a:ext cx="551080" cy="365349"/>
              </a:xfrm>
              <a:custGeom>
                <a:avLst/>
                <a:gdLst>
                  <a:gd name="connsiteX0" fmla="*/ 510900 w 551080"/>
                  <a:gd name="connsiteY0" fmla="*/ 171637 h 365349"/>
                  <a:gd name="connsiteX1" fmla="*/ 419131 w 551080"/>
                  <a:gd name="connsiteY1" fmla="*/ 171506 h 365349"/>
                  <a:gd name="connsiteX2" fmla="*/ 398862 w 551080"/>
                  <a:gd name="connsiteY2" fmla="*/ 128460 h 365349"/>
                  <a:gd name="connsiteX3" fmla="*/ 313695 w 551080"/>
                  <a:gd name="connsiteY3" fmla="*/ 119613 h 365349"/>
                  <a:gd name="connsiteX4" fmla="*/ 210834 w 551080"/>
                  <a:gd name="connsiteY4" fmla="*/ 3812 h 365349"/>
                  <a:gd name="connsiteX5" fmla="*/ 155905 w 551080"/>
                  <a:gd name="connsiteY5" fmla="*/ 69701 h 365349"/>
                  <a:gd name="connsiteX6" fmla="*/ 158612 w 551080"/>
                  <a:gd name="connsiteY6" fmla="*/ 127073 h 365349"/>
                  <a:gd name="connsiteX7" fmla="*/ 77142 w 551080"/>
                  <a:gd name="connsiteY7" fmla="*/ 151831 h 365349"/>
                  <a:gd name="connsiteX8" fmla="*/ 69946 w 551080"/>
                  <a:gd name="connsiteY8" fmla="*/ 237526 h 365349"/>
                  <a:gd name="connsiteX9" fmla="*/ 2076 w 551080"/>
                  <a:gd name="connsiteY9" fmla="*/ 307509 h 365349"/>
                  <a:gd name="connsiteX10" fmla="*/ 9471 w 551080"/>
                  <a:gd name="connsiteY10" fmla="*/ 352865 h 365349"/>
                  <a:gd name="connsiteX11" fmla="*/ 68361 w 551080"/>
                  <a:gd name="connsiteY11" fmla="*/ 364287 h 365349"/>
                  <a:gd name="connsiteX12" fmla="*/ 403616 w 551080"/>
                  <a:gd name="connsiteY12" fmla="*/ 308103 h 365349"/>
                  <a:gd name="connsiteX13" fmla="*/ 409359 w 551080"/>
                  <a:gd name="connsiteY13" fmla="*/ 306386 h 365349"/>
                  <a:gd name="connsiteX14" fmla="*/ 490697 w 551080"/>
                  <a:gd name="connsiteY14" fmla="*/ 298068 h 365349"/>
                  <a:gd name="connsiteX15" fmla="*/ 550446 w 551080"/>
                  <a:gd name="connsiteY15" fmla="*/ 244129 h 365349"/>
                  <a:gd name="connsiteX16" fmla="*/ 510900 w 551080"/>
                  <a:gd name="connsiteY16" fmla="*/ 171637 h 365349"/>
                  <a:gd name="connsiteX17" fmla="*/ 527999 w 551080"/>
                  <a:gd name="connsiteY17" fmla="*/ 257795 h 365349"/>
                  <a:gd name="connsiteX18" fmla="*/ 453065 w 551080"/>
                  <a:gd name="connsiteY18" fmla="*/ 287306 h 365349"/>
                  <a:gd name="connsiteX19" fmla="*/ 362749 w 551080"/>
                  <a:gd name="connsiteY19" fmla="*/ 285986 h 365349"/>
                  <a:gd name="connsiteX20" fmla="*/ 354298 w 551080"/>
                  <a:gd name="connsiteY20" fmla="*/ 291664 h 365349"/>
                  <a:gd name="connsiteX21" fmla="*/ 168119 w 551080"/>
                  <a:gd name="connsiteY21" fmla="*/ 330550 h 365349"/>
                  <a:gd name="connsiteX22" fmla="*/ 43999 w 551080"/>
                  <a:gd name="connsiteY22" fmla="*/ 348177 h 365349"/>
                  <a:gd name="connsiteX23" fmla="*/ 23071 w 551080"/>
                  <a:gd name="connsiteY23" fmla="*/ 295163 h 365349"/>
                  <a:gd name="connsiteX24" fmla="*/ 83216 w 551080"/>
                  <a:gd name="connsiteY24" fmla="*/ 259115 h 365349"/>
                  <a:gd name="connsiteX25" fmla="*/ 88168 w 551080"/>
                  <a:gd name="connsiteY25" fmla="*/ 259907 h 365349"/>
                  <a:gd name="connsiteX26" fmla="*/ 101240 w 551080"/>
                  <a:gd name="connsiteY26" fmla="*/ 268886 h 365349"/>
                  <a:gd name="connsiteX27" fmla="*/ 110879 w 551080"/>
                  <a:gd name="connsiteY27" fmla="*/ 255022 h 365349"/>
                  <a:gd name="connsiteX28" fmla="*/ 83282 w 551080"/>
                  <a:gd name="connsiteY28" fmla="*/ 172430 h 365349"/>
                  <a:gd name="connsiteX29" fmla="*/ 167525 w 551080"/>
                  <a:gd name="connsiteY29" fmla="*/ 160348 h 365349"/>
                  <a:gd name="connsiteX30" fmla="*/ 171090 w 551080"/>
                  <a:gd name="connsiteY30" fmla="*/ 164573 h 365349"/>
                  <a:gd name="connsiteX31" fmla="*/ 182181 w 551080"/>
                  <a:gd name="connsiteY31" fmla="*/ 190189 h 365349"/>
                  <a:gd name="connsiteX32" fmla="*/ 197366 w 551080"/>
                  <a:gd name="connsiteY32" fmla="*/ 182861 h 365349"/>
                  <a:gd name="connsiteX33" fmla="*/ 210900 w 551080"/>
                  <a:gd name="connsiteY33" fmla="*/ 21836 h 365349"/>
                  <a:gd name="connsiteX34" fmla="*/ 282269 w 551080"/>
                  <a:gd name="connsiteY34" fmla="*/ 59732 h 365349"/>
                  <a:gd name="connsiteX35" fmla="*/ 297190 w 551080"/>
                  <a:gd name="connsiteY35" fmla="*/ 153944 h 365349"/>
                  <a:gd name="connsiteX36" fmla="*/ 314025 w 551080"/>
                  <a:gd name="connsiteY36" fmla="*/ 155264 h 365349"/>
                  <a:gd name="connsiteX37" fmla="*/ 314619 w 551080"/>
                  <a:gd name="connsiteY37" fmla="*/ 139089 h 365349"/>
                  <a:gd name="connsiteX38" fmla="*/ 315214 w 551080"/>
                  <a:gd name="connsiteY38" fmla="*/ 138693 h 365349"/>
                  <a:gd name="connsiteX39" fmla="*/ 389355 w 551080"/>
                  <a:gd name="connsiteY39" fmla="*/ 142984 h 365349"/>
                  <a:gd name="connsiteX40" fmla="*/ 389421 w 551080"/>
                  <a:gd name="connsiteY40" fmla="*/ 215277 h 365349"/>
                  <a:gd name="connsiteX41" fmla="*/ 403285 w 551080"/>
                  <a:gd name="connsiteY41" fmla="*/ 224916 h 365349"/>
                  <a:gd name="connsiteX42" fmla="*/ 418470 w 551080"/>
                  <a:gd name="connsiteY42" fmla="*/ 190255 h 365349"/>
                  <a:gd name="connsiteX43" fmla="*/ 506476 w 551080"/>
                  <a:gd name="connsiteY43" fmla="*/ 188671 h 365349"/>
                  <a:gd name="connsiteX44" fmla="*/ 527999 w 551080"/>
                  <a:gd name="connsiteY44" fmla="*/ 257795 h 3653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551080" h="365349">
                    <a:moveTo>
                      <a:pt x="510900" y="171637"/>
                    </a:moveTo>
                    <a:cubicBezTo>
                      <a:pt x="481718" y="156057"/>
                      <a:pt x="448642" y="159424"/>
                      <a:pt x="419131" y="171506"/>
                    </a:cubicBezTo>
                    <a:cubicBezTo>
                      <a:pt x="417612" y="155528"/>
                      <a:pt x="411010" y="140079"/>
                      <a:pt x="398862" y="128460"/>
                    </a:cubicBezTo>
                    <a:cubicBezTo>
                      <a:pt x="375821" y="106277"/>
                      <a:pt x="340434" y="104494"/>
                      <a:pt x="313695" y="119613"/>
                    </a:cubicBezTo>
                    <a:cubicBezTo>
                      <a:pt x="307885" y="59996"/>
                      <a:pt x="278110" y="-18239"/>
                      <a:pt x="210834" y="3812"/>
                    </a:cubicBezTo>
                    <a:cubicBezTo>
                      <a:pt x="182379" y="13121"/>
                      <a:pt x="161649" y="41048"/>
                      <a:pt x="155905" y="69701"/>
                    </a:cubicBezTo>
                    <a:cubicBezTo>
                      <a:pt x="152010" y="88979"/>
                      <a:pt x="153858" y="108257"/>
                      <a:pt x="158612" y="127073"/>
                    </a:cubicBezTo>
                    <a:cubicBezTo>
                      <a:pt x="132336" y="116906"/>
                      <a:pt x="94704" y="131167"/>
                      <a:pt x="77142" y="151831"/>
                    </a:cubicBezTo>
                    <a:cubicBezTo>
                      <a:pt x="55751" y="176985"/>
                      <a:pt x="55157" y="211052"/>
                      <a:pt x="69946" y="237526"/>
                    </a:cubicBezTo>
                    <a:cubicBezTo>
                      <a:pt x="34691" y="234622"/>
                      <a:pt x="9074" y="274630"/>
                      <a:pt x="2076" y="307509"/>
                    </a:cubicBezTo>
                    <a:cubicBezTo>
                      <a:pt x="-1159" y="322760"/>
                      <a:pt x="-1885" y="340585"/>
                      <a:pt x="9471" y="352865"/>
                    </a:cubicBezTo>
                    <a:cubicBezTo>
                      <a:pt x="23995" y="368578"/>
                      <a:pt x="49149" y="365475"/>
                      <a:pt x="68361" y="364287"/>
                    </a:cubicBezTo>
                    <a:cubicBezTo>
                      <a:pt x="182181" y="357288"/>
                      <a:pt x="288277" y="300378"/>
                      <a:pt x="403616" y="308103"/>
                    </a:cubicBezTo>
                    <a:cubicBezTo>
                      <a:pt x="405992" y="308235"/>
                      <a:pt x="407907" y="307575"/>
                      <a:pt x="409359" y="306386"/>
                    </a:cubicBezTo>
                    <a:cubicBezTo>
                      <a:pt x="436626" y="306716"/>
                      <a:pt x="463893" y="304075"/>
                      <a:pt x="490697" y="298068"/>
                    </a:cubicBezTo>
                    <a:cubicBezTo>
                      <a:pt x="520473" y="291400"/>
                      <a:pt x="545693" y="276809"/>
                      <a:pt x="550446" y="244129"/>
                    </a:cubicBezTo>
                    <a:cubicBezTo>
                      <a:pt x="554672" y="213627"/>
                      <a:pt x="537374" y="185832"/>
                      <a:pt x="510900" y="171637"/>
                    </a:cubicBezTo>
                    <a:close/>
                    <a:moveTo>
                      <a:pt x="527999" y="257795"/>
                    </a:moveTo>
                    <a:cubicBezTo>
                      <a:pt x="513871" y="281893"/>
                      <a:pt x="478153" y="284269"/>
                      <a:pt x="453065" y="287306"/>
                    </a:cubicBezTo>
                    <a:cubicBezTo>
                      <a:pt x="422960" y="290937"/>
                      <a:pt x="392788" y="290013"/>
                      <a:pt x="362749" y="285986"/>
                    </a:cubicBezTo>
                    <a:cubicBezTo>
                      <a:pt x="358061" y="285326"/>
                      <a:pt x="355222" y="288164"/>
                      <a:pt x="354298" y="291664"/>
                    </a:cubicBezTo>
                    <a:cubicBezTo>
                      <a:pt x="291116" y="296351"/>
                      <a:pt x="229848" y="315563"/>
                      <a:pt x="168119" y="330550"/>
                    </a:cubicBezTo>
                    <a:cubicBezTo>
                      <a:pt x="127912" y="340321"/>
                      <a:pt x="85659" y="349564"/>
                      <a:pt x="43999" y="348177"/>
                    </a:cubicBezTo>
                    <a:cubicBezTo>
                      <a:pt x="11187" y="347055"/>
                      <a:pt x="14620" y="318138"/>
                      <a:pt x="23071" y="295163"/>
                    </a:cubicBezTo>
                    <a:cubicBezTo>
                      <a:pt x="32248" y="270273"/>
                      <a:pt x="54827" y="244723"/>
                      <a:pt x="83216" y="259115"/>
                    </a:cubicBezTo>
                    <a:cubicBezTo>
                      <a:pt x="85065" y="260040"/>
                      <a:pt x="86715" y="260238"/>
                      <a:pt x="88168" y="259907"/>
                    </a:cubicBezTo>
                    <a:cubicBezTo>
                      <a:pt x="92195" y="263275"/>
                      <a:pt x="96486" y="266311"/>
                      <a:pt x="101240" y="268886"/>
                    </a:cubicBezTo>
                    <a:cubicBezTo>
                      <a:pt x="110681" y="274036"/>
                      <a:pt x="120452" y="260172"/>
                      <a:pt x="110879" y="255022"/>
                    </a:cubicBezTo>
                    <a:cubicBezTo>
                      <a:pt x="81697" y="239177"/>
                      <a:pt x="66249" y="202997"/>
                      <a:pt x="83282" y="172430"/>
                    </a:cubicBezTo>
                    <a:cubicBezTo>
                      <a:pt x="97410" y="147078"/>
                      <a:pt x="153264" y="120009"/>
                      <a:pt x="167525" y="160348"/>
                    </a:cubicBezTo>
                    <a:cubicBezTo>
                      <a:pt x="168317" y="162527"/>
                      <a:pt x="169571" y="163847"/>
                      <a:pt x="171090" y="164573"/>
                    </a:cubicBezTo>
                    <a:cubicBezTo>
                      <a:pt x="174655" y="173288"/>
                      <a:pt x="178484" y="181871"/>
                      <a:pt x="182181" y="190189"/>
                    </a:cubicBezTo>
                    <a:cubicBezTo>
                      <a:pt x="186605" y="200092"/>
                      <a:pt x="201856" y="192764"/>
                      <a:pt x="197366" y="182861"/>
                    </a:cubicBezTo>
                    <a:cubicBezTo>
                      <a:pt x="175777" y="134666"/>
                      <a:pt x="145342" y="52008"/>
                      <a:pt x="210900" y="21836"/>
                    </a:cubicBezTo>
                    <a:cubicBezTo>
                      <a:pt x="242392" y="7377"/>
                      <a:pt x="269395" y="33126"/>
                      <a:pt x="282269" y="59732"/>
                    </a:cubicBezTo>
                    <a:cubicBezTo>
                      <a:pt x="296332" y="88847"/>
                      <a:pt x="300095" y="122056"/>
                      <a:pt x="297190" y="153944"/>
                    </a:cubicBezTo>
                    <a:cubicBezTo>
                      <a:pt x="296200" y="164771"/>
                      <a:pt x="313035" y="166092"/>
                      <a:pt x="314025" y="155264"/>
                    </a:cubicBezTo>
                    <a:cubicBezTo>
                      <a:pt x="314487" y="150379"/>
                      <a:pt x="314619" y="144899"/>
                      <a:pt x="314619" y="139089"/>
                    </a:cubicBezTo>
                    <a:cubicBezTo>
                      <a:pt x="314817" y="138957"/>
                      <a:pt x="315016" y="138891"/>
                      <a:pt x="315214" y="138693"/>
                    </a:cubicBezTo>
                    <a:cubicBezTo>
                      <a:pt x="336736" y="121726"/>
                      <a:pt x="370209" y="122056"/>
                      <a:pt x="389355" y="142984"/>
                    </a:cubicBezTo>
                    <a:cubicBezTo>
                      <a:pt x="407973" y="163319"/>
                      <a:pt x="406124" y="194679"/>
                      <a:pt x="389421" y="215277"/>
                    </a:cubicBezTo>
                    <a:cubicBezTo>
                      <a:pt x="382555" y="223728"/>
                      <a:pt x="396485" y="233301"/>
                      <a:pt x="403285" y="224916"/>
                    </a:cubicBezTo>
                    <a:cubicBezTo>
                      <a:pt x="411472" y="214881"/>
                      <a:pt x="416490" y="202799"/>
                      <a:pt x="418470" y="190255"/>
                    </a:cubicBezTo>
                    <a:cubicBezTo>
                      <a:pt x="446133" y="177315"/>
                      <a:pt x="479078" y="171704"/>
                      <a:pt x="506476" y="188671"/>
                    </a:cubicBezTo>
                    <a:cubicBezTo>
                      <a:pt x="529716" y="202931"/>
                      <a:pt x="542722" y="232773"/>
                      <a:pt x="527999" y="257795"/>
                    </a:cubicBezTo>
                    <a:close/>
                  </a:path>
                </a:pathLst>
              </a:custGeom>
              <a:grpFill/>
              <a:ln w="65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3200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" name="Freeform: Shape 161">
                <a:extLst>
                  <a:ext uri="{FF2B5EF4-FFF2-40B4-BE49-F238E27FC236}">
                    <a16:creationId xmlns:a16="http://schemas.microsoft.com/office/drawing/2014/main" id="{2FAD5D96-87E6-46FC-9A53-B309DFEB9425}"/>
                  </a:ext>
                </a:extLst>
              </p:cNvPr>
              <p:cNvSpPr/>
              <p:nvPr/>
            </p:nvSpPr>
            <p:spPr>
              <a:xfrm>
                <a:off x="1261256" y="2584045"/>
                <a:ext cx="86516" cy="84573"/>
              </a:xfrm>
              <a:custGeom>
                <a:avLst/>
                <a:gdLst>
                  <a:gd name="connsiteX0" fmla="*/ 81566 w 86516"/>
                  <a:gd name="connsiteY0" fmla="*/ 19 h 84573"/>
                  <a:gd name="connsiteX1" fmla="*/ 30 w 86516"/>
                  <a:gd name="connsiteY1" fmla="*/ 80168 h 84573"/>
                  <a:gd name="connsiteX2" fmla="*/ 8481 w 86516"/>
                  <a:gd name="connsiteY2" fmla="*/ 80828 h 84573"/>
                  <a:gd name="connsiteX3" fmla="*/ 83216 w 86516"/>
                  <a:gd name="connsiteY3" fmla="*/ 8271 h 84573"/>
                  <a:gd name="connsiteX4" fmla="*/ 81566 w 86516"/>
                  <a:gd name="connsiteY4" fmla="*/ 19 h 845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6516" h="84573">
                    <a:moveTo>
                      <a:pt x="81566" y="19"/>
                    </a:moveTo>
                    <a:cubicBezTo>
                      <a:pt x="38916" y="3452"/>
                      <a:pt x="4453" y="37783"/>
                      <a:pt x="30" y="80168"/>
                    </a:cubicBezTo>
                    <a:cubicBezTo>
                      <a:pt x="-564" y="85582"/>
                      <a:pt x="7886" y="86242"/>
                      <a:pt x="8481" y="80828"/>
                    </a:cubicBezTo>
                    <a:cubicBezTo>
                      <a:pt x="12574" y="41876"/>
                      <a:pt x="44330" y="11440"/>
                      <a:pt x="83216" y="8271"/>
                    </a:cubicBezTo>
                    <a:cubicBezTo>
                      <a:pt x="88564" y="7875"/>
                      <a:pt x="86979" y="-443"/>
                      <a:pt x="81566" y="19"/>
                    </a:cubicBezTo>
                    <a:close/>
                  </a:path>
                </a:pathLst>
              </a:custGeom>
              <a:grpFill/>
              <a:ln w="65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3200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" name="Freeform: Shape 162">
                <a:extLst>
                  <a:ext uri="{FF2B5EF4-FFF2-40B4-BE49-F238E27FC236}">
                    <a16:creationId xmlns:a16="http://schemas.microsoft.com/office/drawing/2014/main" id="{88580034-81D8-4FE9-9759-03FEA9982E98}"/>
                  </a:ext>
                </a:extLst>
              </p:cNvPr>
              <p:cNvSpPr/>
              <p:nvPr/>
            </p:nvSpPr>
            <p:spPr>
              <a:xfrm>
                <a:off x="1253031" y="2576145"/>
                <a:ext cx="48232" cy="54006"/>
              </a:xfrm>
              <a:custGeom>
                <a:avLst/>
                <a:gdLst>
                  <a:gd name="connsiteX0" fmla="*/ 42123 w 48232"/>
                  <a:gd name="connsiteY0" fmla="*/ 327 h 54006"/>
                  <a:gd name="connsiteX1" fmla="*/ 134 w 48232"/>
                  <a:gd name="connsiteY1" fmla="*/ 48324 h 54006"/>
                  <a:gd name="connsiteX2" fmla="*/ 8057 w 48232"/>
                  <a:gd name="connsiteY2" fmla="*/ 51229 h 54006"/>
                  <a:gd name="connsiteX3" fmla="*/ 45755 w 48232"/>
                  <a:gd name="connsiteY3" fmla="*/ 7985 h 54006"/>
                  <a:gd name="connsiteX4" fmla="*/ 42123 w 48232"/>
                  <a:gd name="connsiteY4" fmla="*/ 327 h 54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232" h="54006">
                    <a:moveTo>
                      <a:pt x="42123" y="327"/>
                    </a:moveTo>
                    <a:cubicBezTo>
                      <a:pt x="21063" y="8447"/>
                      <a:pt x="5350" y="26339"/>
                      <a:pt x="134" y="48324"/>
                    </a:cubicBezTo>
                    <a:cubicBezTo>
                      <a:pt x="-1120" y="53539"/>
                      <a:pt x="6802" y="56510"/>
                      <a:pt x="8057" y="51229"/>
                    </a:cubicBezTo>
                    <a:cubicBezTo>
                      <a:pt x="12810" y="31092"/>
                      <a:pt x="26477" y="15379"/>
                      <a:pt x="45755" y="7985"/>
                    </a:cubicBezTo>
                    <a:cubicBezTo>
                      <a:pt x="50904" y="5938"/>
                      <a:pt x="47207" y="-1654"/>
                      <a:pt x="42123" y="327"/>
                    </a:cubicBezTo>
                    <a:close/>
                  </a:path>
                </a:pathLst>
              </a:custGeom>
              <a:grpFill/>
              <a:ln w="65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3200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" name="Freeform: Shape 163">
                <a:extLst>
                  <a:ext uri="{FF2B5EF4-FFF2-40B4-BE49-F238E27FC236}">
                    <a16:creationId xmlns:a16="http://schemas.microsoft.com/office/drawing/2014/main" id="{5DE6A985-6659-4EE5-8965-814F9A1A07C8}"/>
                  </a:ext>
                </a:extLst>
              </p:cNvPr>
              <p:cNvSpPr/>
              <p:nvPr/>
            </p:nvSpPr>
            <p:spPr>
              <a:xfrm>
                <a:off x="1802409" y="2716499"/>
                <a:ext cx="43157" cy="115712"/>
              </a:xfrm>
              <a:custGeom>
                <a:avLst/>
                <a:gdLst>
                  <a:gd name="connsiteX0" fmla="*/ 31938 w 43157"/>
                  <a:gd name="connsiteY0" fmla="*/ 2182 h 115712"/>
                  <a:gd name="connsiteX1" fmla="*/ 24346 w 43157"/>
                  <a:gd name="connsiteY1" fmla="*/ 5879 h 115712"/>
                  <a:gd name="connsiteX2" fmla="*/ 1635 w 43157"/>
                  <a:gd name="connsiteY2" fmla="*/ 108475 h 115712"/>
                  <a:gd name="connsiteX3" fmla="*/ 7114 w 43157"/>
                  <a:gd name="connsiteY3" fmla="*/ 114879 h 115712"/>
                  <a:gd name="connsiteX4" fmla="*/ 31938 w 43157"/>
                  <a:gd name="connsiteY4" fmla="*/ 2182 h 115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157" h="115712">
                    <a:moveTo>
                      <a:pt x="31938" y="2182"/>
                    </a:moveTo>
                    <a:cubicBezTo>
                      <a:pt x="29231" y="-2506"/>
                      <a:pt x="21639" y="1125"/>
                      <a:pt x="24346" y="5879"/>
                    </a:cubicBezTo>
                    <a:cubicBezTo>
                      <a:pt x="44416" y="40804"/>
                      <a:pt x="34513" y="85302"/>
                      <a:pt x="1635" y="108475"/>
                    </a:cubicBezTo>
                    <a:cubicBezTo>
                      <a:pt x="-2789" y="111644"/>
                      <a:pt x="2691" y="117982"/>
                      <a:pt x="7114" y="114879"/>
                    </a:cubicBezTo>
                    <a:cubicBezTo>
                      <a:pt x="42898" y="89593"/>
                      <a:pt x="53725" y="40210"/>
                      <a:pt x="31938" y="2182"/>
                    </a:cubicBezTo>
                    <a:close/>
                  </a:path>
                </a:pathLst>
              </a:custGeom>
              <a:grpFill/>
              <a:ln w="65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3200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" name="Freeform: Shape 164">
                <a:extLst>
                  <a:ext uri="{FF2B5EF4-FFF2-40B4-BE49-F238E27FC236}">
                    <a16:creationId xmlns:a16="http://schemas.microsoft.com/office/drawing/2014/main" id="{6874509A-C49D-4681-A390-8F12674C750F}"/>
                  </a:ext>
                </a:extLst>
              </p:cNvPr>
              <p:cNvSpPr/>
              <p:nvPr/>
            </p:nvSpPr>
            <p:spPr>
              <a:xfrm>
                <a:off x="2063435" y="2675200"/>
                <a:ext cx="139017" cy="163843"/>
              </a:xfrm>
              <a:custGeom>
                <a:avLst/>
                <a:gdLst>
                  <a:gd name="connsiteX0" fmla="*/ 108478 w 139017"/>
                  <a:gd name="connsiteY0" fmla="*/ 154461 h 163843"/>
                  <a:gd name="connsiteX1" fmla="*/ 108676 w 139017"/>
                  <a:gd name="connsiteY1" fmla="*/ 153537 h 163843"/>
                  <a:gd name="connsiteX2" fmla="*/ 133566 w 139017"/>
                  <a:gd name="connsiteY2" fmla="*/ 10800 h 163843"/>
                  <a:gd name="connsiteX3" fmla="*/ 99301 w 139017"/>
                  <a:gd name="connsiteY3" fmla="*/ 5320 h 163843"/>
                  <a:gd name="connsiteX4" fmla="*/ 72562 w 139017"/>
                  <a:gd name="connsiteY4" fmla="*/ 46517 h 163843"/>
                  <a:gd name="connsiteX5" fmla="*/ 71 w 139017"/>
                  <a:gd name="connsiteY5" fmla="*/ 60448 h 163843"/>
                  <a:gd name="connsiteX6" fmla="*/ 35855 w 139017"/>
                  <a:gd name="connsiteY6" fmla="*/ 106662 h 163843"/>
                  <a:gd name="connsiteX7" fmla="*/ 104120 w 139017"/>
                  <a:gd name="connsiteY7" fmla="*/ 162714 h 163843"/>
                  <a:gd name="connsiteX8" fmla="*/ 110657 w 139017"/>
                  <a:gd name="connsiteY8" fmla="*/ 156178 h 163843"/>
                  <a:gd name="connsiteX9" fmla="*/ 108478 w 139017"/>
                  <a:gd name="connsiteY9" fmla="*/ 154461 h 163843"/>
                  <a:gd name="connsiteX10" fmla="*/ 31233 w 139017"/>
                  <a:gd name="connsiteY10" fmla="*/ 91147 h 163843"/>
                  <a:gd name="connsiteX11" fmla="*/ 16775 w 139017"/>
                  <a:gd name="connsiteY11" fmla="*/ 42952 h 163843"/>
                  <a:gd name="connsiteX12" fmla="*/ 71176 w 139017"/>
                  <a:gd name="connsiteY12" fmla="*/ 57147 h 163843"/>
                  <a:gd name="connsiteX13" fmla="*/ 72430 w 139017"/>
                  <a:gd name="connsiteY13" fmla="*/ 57939 h 163843"/>
                  <a:gd name="connsiteX14" fmla="*/ 79759 w 139017"/>
                  <a:gd name="connsiteY14" fmla="*/ 55826 h 163843"/>
                  <a:gd name="connsiteX15" fmla="*/ 106827 w 139017"/>
                  <a:gd name="connsiteY15" fmla="*/ 11922 h 163843"/>
                  <a:gd name="connsiteX16" fmla="*/ 125841 w 139017"/>
                  <a:gd name="connsiteY16" fmla="*/ 58533 h 163843"/>
                  <a:gd name="connsiteX17" fmla="*/ 100027 w 139017"/>
                  <a:gd name="connsiteY17" fmla="*/ 147529 h 163843"/>
                  <a:gd name="connsiteX18" fmla="*/ 31233 w 139017"/>
                  <a:gd name="connsiteY18" fmla="*/ 91147 h 163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39017" h="163843">
                    <a:moveTo>
                      <a:pt x="108478" y="154461"/>
                    </a:moveTo>
                    <a:cubicBezTo>
                      <a:pt x="108544" y="154197"/>
                      <a:pt x="108610" y="153867"/>
                      <a:pt x="108676" y="153537"/>
                    </a:cubicBezTo>
                    <a:cubicBezTo>
                      <a:pt x="112637" y="108775"/>
                      <a:pt x="153504" y="56090"/>
                      <a:pt x="133566" y="10800"/>
                    </a:cubicBezTo>
                    <a:cubicBezTo>
                      <a:pt x="127294" y="-3461"/>
                      <a:pt x="111119" y="-1744"/>
                      <a:pt x="99301" y="5320"/>
                    </a:cubicBezTo>
                    <a:cubicBezTo>
                      <a:pt x="84776" y="14035"/>
                      <a:pt x="76854" y="30474"/>
                      <a:pt x="72562" y="46517"/>
                    </a:cubicBezTo>
                    <a:cubicBezTo>
                      <a:pt x="49059" y="30342"/>
                      <a:pt x="-2173" y="18524"/>
                      <a:pt x="71" y="60448"/>
                    </a:cubicBezTo>
                    <a:cubicBezTo>
                      <a:pt x="1194" y="81442"/>
                      <a:pt x="21132" y="94647"/>
                      <a:pt x="35855" y="106662"/>
                    </a:cubicBezTo>
                    <a:cubicBezTo>
                      <a:pt x="58698" y="125280"/>
                      <a:pt x="81409" y="143964"/>
                      <a:pt x="104120" y="162714"/>
                    </a:cubicBezTo>
                    <a:cubicBezTo>
                      <a:pt x="108676" y="166477"/>
                      <a:pt x="115278" y="159941"/>
                      <a:pt x="110657" y="156178"/>
                    </a:cubicBezTo>
                    <a:cubicBezTo>
                      <a:pt x="109930" y="155650"/>
                      <a:pt x="109138" y="155056"/>
                      <a:pt x="108478" y="154461"/>
                    </a:cubicBezTo>
                    <a:close/>
                    <a:moveTo>
                      <a:pt x="31233" y="91147"/>
                    </a:moveTo>
                    <a:cubicBezTo>
                      <a:pt x="19416" y="81376"/>
                      <a:pt x="-4352" y="56684"/>
                      <a:pt x="16775" y="42952"/>
                    </a:cubicBezTo>
                    <a:cubicBezTo>
                      <a:pt x="32752" y="32587"/>
                      <a:pt x="59292" y="46517"/>
                      <a:pt x="71176" y="57147"/>
                    </a:cubicBezTo>
                    <a:cubicBezTo>
                      <a:pt x="71572" y="57477"/>
                      <a:pt x="72034" y="57741"/>
                      <a:pt x="72430" y="57939"/>
                    </a:cubicBezTo>
                    <a:cubicBezTo>
                      <a:pt x="74807" y="59919"/>
                      <a:pt x="78966" y="59721"/>
                      <a:pt x="79759" y="55826"/>
                    </a:cubicBezTo>
                    <a:cubicBezTo>
                      <a:pt x="83192" y="39255"/>
                      <a:pt x="90256" y="19449"/>
                      <a:pt x="106827" y="11922"/>
                    </a:cubicBezTo>
                    <a:cubicBezTo>
                      <a:pt x="133896" y="-490"/>
                      <a:pt x="128944" y="44339"/>
                      <a:pt x="125841" y="58533"/>
                    </a:cubicBezTo>
                    <a:cubicBezTo>
                      <a:pt x="119239" y="88903"/>
                      <a:pt x="104252" y="116631"/>
                      <a:pt x="100027" y="147529"/>
                    </a:cubicBezTo>
                    <a:cubicBezTo>
                      <a:pt x="77118" y="128713"/>
                      <a:pt x="54077" y="110095"/>
                      <a:pt x="31233" y="91147"/>
                    </a:cubicBezTo>
                    <a:close/>
                  </a:path>
                </a:pathLst>
              </a:custGeom>
              <a:grpFill/>
              <a:ln w="65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3200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" name="Freeform: Shape 165">
                <a:extLst>
                  <a:ext uri="{FF2B5EF4-FFF2-40B4-BE49-F238E27FC236}">
                    <a16:creationId xmlns:a16="http://schemas.microsoft.com/office/drawing/2014/main" id="{6AFA997D-D545-4CA6-B98D-3B128611DBB4}"/>
                  </a:ext>
                </a:extLst>
              </p:cNvPr>
              <p:cNvSpPr/>
              <p:nvPr/>
            </p:nvSpPr>
            <p:spPr>
              <a:xfrm>
                <a:off x="1301263" y="2698777"/>
                <a:ext cx="2311449" cy="1359150"/>
              </a:xfrm>
              <a:custGeom>
                <a:avLst/>
                <a:gdLst>
                  <a:gd name="connsiteX0" fmla="*/ 2283462 w 2311449"/>
                  <a:gd name="connsiteY0" fmla="*/ 242295 h 1261594"/>
                  <a:gd name="connsiteX1" fmla="*/ 2048823 w 2311449"/>
                  <a:gd name="connsiteY1" fmla="*/ 75592 h 1261594"/>
                  <a:gd name="connsiteX2" fmla="*/ 1805074 w 2311449"/>
                  <a:gd name="connsiteY2" fmla="*/ 259196 h 1261594"/>
                  <a:gd name="connsiteX3" fmla="*/ 1727169 w 2311449"/>
                  <a:gd name="connsiteY3" fmla="*/ 145376 h 1261594"/>
                  <a:gd name="connsiteX4" fmla="*/ 1549441 w 2311449"/>
                  <a:gd name="connsiteY4" fmla="*/ 4553 h 1261594"/>
                  <a:gd name="connsiteX5" fmla="*/ 1400168 w 2311449"/>
                  <a:gd name="connsiteY5" fmla="*/ 26472 h 1261594"/>
                  <a:gd name="connsiteX6" fmla="*/ 1331176 w 2311449"/>
                  <a:gd name="connsiteY6" fmla="*/ 70904 h 1261594"/>
                  <a:gd name="connsiteX7" fmla="*/ 1279085 w 2311449"/>
                  <a:gd name="connsiteY7" fmla="*/ 158118 h 1261594"/>
                  <a:gd name="connsiteX8" fmla="*/ 1027083 w 2311449"/>
                  <a:gd name="connsiteY8" fmla="*/ 165315 h 1261594"/>
                  <a:gd name="connsiteX9" fmla="*/ 1007079 w 2311449"/>
                  <a:gd name="connsiteY9" fmla="*/ 217801 h 1261594"/>
                  <a:gd name="connsiteX10" fmla="*/ 988395 w 2311449"/>
                  <a:gd name="connsiteY10" fmla="*/ 259130 h 1261594"/>
                  <a:gd name="connsiteX11" fmla="*/ 916432 w 2311449"/>
                  <a:gd name="connsiteY11" fmla="*/ 217141 h 1261594"/>
                  <a:gd name="connsiteX12" fmla="*/ 756133 w 2311449"/>
                  <a:gd name="connsiteY12" fmla="*/ 145112 h 1261594"/>
                  <a:gd name="connsiteX13" fmla="*/ 726160 w 2311449"/>
                  <a:gd name="connsiteY13" fmla="*/ 153101 h 1261594"/>
                  <a:gd name="connsiteX14" fmla="*/ 645812 w 2311449"/>
                  <a:gd name="connsiteY14" fmla="*/ 238334 h 1261594"/>
                  <a:gd name="connsiteX15" fmla="*/ 643964 w 2311449"/>
                  <a:gd name="connsiteY15" fmla="*/ 244738 h 1261594"/>
                  <a:gd name="connsiteX16" fmla="*/ 481618 w 2311449"/>
                  <a:gd name="connsiteY16" fmla="*/ 146168 h 1261594"/>
                  <a:gd name="connsiteX17" fmla="*/ 355518 w 2311449"/>
                  <a:gd name="connsiteY17" fmla="*/ 181754 h 1261594"/>
                  <a:gd name="connsiteX18" fmla="*/ 293128 w 2311449"/>
                  <a:gd name="connsiteY18" fmla="*/ 240314 h 1261594"/>
                  <a:gd name="connsiteX19" fmla="*/ 1976 w 2311449"/>
                  <a:gd name="connsiteY19" fmla="*/ 452836 h 1261594"/>
                  <a:gd name="connsiteX20" fmla="*/ 62715 w 2311449"/>
                  <a:gd name="connsiteY20" fmla="*/ 642976 h 1261594"/>
                  <a:gd name="connsiteX21" fmla="*/ 189938 w 2311449"/>
                  <a:gd name="connsiteY21" fmla="*/ 746431 h 1261594"/>
                  <a:gd name="connsiteX22" fmla="*/ 178780 w 2311449"/>
                  <a:gd name="connsiteY22" fmla="*/ 920660 h 1261594"/>
                  <a:gd name="connsiteX23" fmla="*/ 349510 w 2311449"/>
                  <a:gd name="connsiteY23" fmla="*/ 975788 h 1261594"/>
                  <a:gd name="connsiteX24" fmla="*/ 357037 w 2311449"/>
                  <a:gd name="connsiteY24" fmla="*/ 1000281 h 1261594"/>
                  <a:gd name="connsiteX25" fmla="*/ 507696 w 2311449"/>
                  <a:gd name="connsiteY25" fmla="*/ 1200259 h 1261594"/>
                  <a:gd name="connsiteX26" fmla="*/ 761283 w 2311449"/>
                  <a:gd name="connsiteY26" fmla="*/ 1119713 h 1261594"/>
                  <a:gd name="connsiteX27" fmla="*/ 1045371 w 2311449"/>
                  <a:gd name="connsiteY27" fmla="*/ 1256773 h 1261594"/>
                  <a:gd name="connsiteX28" fmla="*/ 1212338 w 2311449"/>
                  <a:gd name="connsiteY28" fmla="*/ 1182169 h 1261594"/>
                  <a:gd name="connsiteX29" fmla="*/ 1284829 w 2311449"/>
                  <a:gd name="connsiteY29" fmla="*/ 1086571 h 1261594"/>
                  <a:gd name="connsiteX30" fmla="*/ 1416343 w 2311449"/>
                  <a:gd name="connsiteY30" fmla="*/ 1132851 h 1261594"/>
                  <a:gd name="connsiteX31" fmla="*/ 1498011 w 2311449"/>
                  <a:gd name="connsiteY31" fmla="*/ 1058446 h 1261594"/>
                  <a:gd name="connsiteX32" fmla="*/ 1525013 w 2311449"/>
                  <a:gd name="connsiteY32" fmla="*/ 988398 h 1261594"/>
                  <a:gd name="connsiteX33" fmla="*/ 1529437 w 2311449"/>
                  <a:gd name="connsiteY33" fmla="*/ 972355 h 1261594"/>
                  <a:gd name="connsiteX34" fmla="*/ 1683992 w 2311449"/>
                  <a:gd name="connsiteY34" fmla="*/ 1015070 h 1261594"/>
                  <a:gd name="connsiteX35" fmla="*/ 1706043 w 2311449"/>
                  <a:gd name="connsiteY35" fmla="*/ 1009722 h 1261594"/>
                  <a:gd name="connsiteX36" fmla="*/ 1722284 w 2311449"/>
                  <a:gd name="connsiteY36" fmla="*/ 1006817 h 1261594"/>
                  <a:gd name="connsiteX37" fmla="*/ 1839141 w 2311449"/>
                  <a:gd name="connsiteY37" fmla="*/ 902702 h 1261594"/>
                  <a:gd name="connsiteX38" fmla="*/ 2018124 w 2311449"/>
                  <a:gd name="connsiteY38" fmla="*/ 961527 h 1261594"/>
                  <a:gd name="connsiteX39" fmla="*/ 2123955 w 2311449"/>
                  <a:gd name="connsiteY39" fmla="*/ 928120 h 1261594"/>
                  <a:gd name="connsiteX40" fmla="*/ 2286169 w 2311449"/>
                  <a:gd name="connsiteY40" fmla="*/ 622840 h 1261594"/>
                  <a:gd name="connsiteX41" fmla="*/ 2283462 w 2311449"/>
                  <a:gd name="connsiteY41" fmla="*/ 242295 h 1261594"/>
                  <a:gd name="connsiteX42" fmla="*/ 35779 w 2311449"/>
                  <a:gd name="connsiteY42" fmla="*/ 449270 h 1261594"/>
                  <a:gd name="connsiteX43" fmla="*/ 134810 w 2311449"/>
                  <a:gd name="connsiteY43" fmla="*/ 325415 h 1261594"/>
                  <a:gd name="connsiteX44" fmla="*/ 59018 w 2311449"/>
                  <a:gd name="connsiteY44" fmla="*/ 467162 h 1261594"/>
                  <a:gd name="connsiteX45" fmla="*/ 76316 w 2311449"/>
                  <a:gd name="connsiteY45" fmla="*/ 605740 h 1261594"/>
                  <a:gd name="connsiteX46" fmla="*/ 35779 w 2311449"/>
                  <a:gd name="connsiteY46" fmla="*/ 449270 h 1261594"/>
                  <a:gd name="connsiteX47" fmla="*/ 516477 w 2311449"/>
                  <a:gd name="connsiteY47" fmla="*/ 1167975 h 1261594"/>
                  <a:gd name="connsiteX48" fmla="*/ 461416 w 2311449"/>
                  <a:gd name="connsiteY48" fmla="*/ 1135690 h 1261594"/>
                  <a:gd name="connsiteX49" fmla="*/ 514959 w 2311449"/>
                  <a:gd name="connsiteY49" fmla="*/ 1162891 h 1261594"/>
                  <a:gd name="connsiteX50" fmla="*/ 606332 w 2311449"/>
                  <a:gd name="connsiteY50" fmla="*/ 1176359 h 1261594"/>
                  <a:gd name="connsiteX51" fmla="*/ 516477 w 2311449"/>
                  <a:gd name="connsiteY51" fmla="*/ 1167975 h 1261594"/>
                  <a:gd name="connsiteX52" fmla="*/ 1234323 w 2311449"/>
                  <a:gd name="connsiteY52" fmla="*/ 1114630 h 1261594"/>
                  <a:gd name="connsiteX53" fmla="*/ 1252545 w 2311449"/>
                  <a:gd name="connsiteY53" fmla="*/ 1080101 h 1261594"/>
                  <a:gd name="connsiteX54" fmla="*/ 1234323 w 2311449"/>
                  <a:gd name="connsiteY54" fmla="*/ 1114630 h 1261594"/>
                  <a:gd name="connsiteX55" fmla="*/ 1693499 w 2311449"/>
                  <a:gd name="connsiteY55" fmla="*/ 978627 h 1261594"/>
                  <a:gd name="connsiteX56" fmla="*/ 1545150 w 2311449"/>
                  <a:gd name="connsiteY56" fmla="*/ 929375 h 1261594"/>
                  <a:gd name="connsiteX57" fmla="*/ 1517091 w 2311449"/>
                  <a:gd name="connsiteY57" fmla="*/ 923697 h 1261594"/>
                  <a:gd name="connsiteX58" fmla="*/ 1504877 w 2311449"/>
                  <a:gd name="connsiteY58" fmla="*/ 935515 h 1261594"/>
                  <a:gd name="connsiteX59" fmla="*/ 1419644 w 2311449"/>
                  <a:gd name="connsiteY59" fmla="*/ 1096144 h 1261594"/>
                  <a:gd name="connsiteX60" fmla="*/ 1389868 w 2311449"/>
                  <a:gd name="connsiteY60" fmla="*/ 1103538 h 1261594"/>
                  <a:gd name="connsiteX61" fmla="*/ 1359433 w 2311449"/>
                  <a:gd name="connsiteY61" fmla="*/ 1099907 h 1261594"/>
                  <a:gd name="connsiteX62" fmla="*/ 1297967 w 2311449"/>
                  <a:gd name="connsiteY62" fmla="*/ 1043921 h 1261594"/>
                  <a:gd name="connsiteX63" fmla="*/ 1291035 w 2311449"/>
                  <a:gd name="connsiteY63" fmla="*/ 1035008 h 1261594"/>
                  <a:gd name="connsiteX64" fmla="*/ 1265947 w 2311449"/>
                  <a:gd name="connsiteY64" fmla="*/ 1020946 h 1261594"/>
                  <a:gd name="connsiteX65" fmla="*/ 1255912 w 2311449"/>
                  <a:gd name="connsiteY65" fmla="*/ 1025501 h 1261594"/>
                  <a:gd name="connsiteX66" fmla="*/ 1164935 w 2311449"/>
                  <a:gd name="connsiteY66" fmla="*/ 1173322 h 1261594"/>
                  <a:gd name="connsiteX67" fmla="*/ 1036722 w 2311449"/>
                  <a:gd name="connsiteY67" fmla="*/ 1224422 h 1261594"/>
                  <a:gd name="connsiteX68" fmla="*/ 952017 w 2311449"/>
                  <a:gd name="connsiteY68" fmla="*/ 1224026 h 1261594"/>
                  <a:gd name="connsiteX69" fmla="*/ 781947 w 2311449"/>
                  <a:gd name="connsiteY69" fmla="*/ 1088816 h 1261594"/>
                  <a:gd name="connsiteX70" fmla="*/ 778052 w 2311449"/>
                  <a:gd name="connsiteY70" fmla="*/ 1085646 h 1261594"/>
                  <a:gd name="connsiteX71" fmla="*/ 761283 w 2311449"/>
                  <a:gd name="connsiteY71" fmla="*/ 1085977 h 1261594"/>
                  <a:gd name="connsiteX72" fmla="*/ 740882 w 2311449"/>
                  <a:gd name="connsiteY72" fmla="*/ 1092051 h 1261594"/>
                  <a:gd name="connsiteX73" fmla="*/ 692291 w 2311449"/>
                  <a:gd name="connsiteY73" fmla="*/ 1141500 h 1261594"/>
                  <a:gd name="connsiteX74" fmla="*/ 518590 w 2311449"/>
                  <a:gd name="connsiteY74" fmla="*/ 1148828 h 1261594"/>
                  <a:gd name="connsiteX75" fmla="*/ 410448 w 2311449"/>
                  <a:gd name="connsiteY75" fmla="*/ 1069009 h 1261594"/>
                  <a:gd name="connsiteX76" fmla="*/ 389453 w 2311449"/>
                  <a:gd name="connsiteY76" fmla="*/ 955915 h 1261594"/>
                  <a:gd name="connsiteX77" fmla="*/ 360074 w 2311449"/>
                  <a:gd name="connsiteY77" fmla="*/ 947068 h 1261594"/>
                  <a:gd name="connsiteX78" fmla="*/ 341192 w 2311449"/>
                  <a:gd name="connsiteY78" fmla="*/ 943569 h 1261594"/>
                  <a:gd name="connsiteX79" fmla="*/ 203670 w 2311449"/>
                  <a:gd name="connsiteY79" fmla="*/ 898345 h 1261594"/>
                  <a:gd name="connsiteX80" fmla="*/ 200105 w 2311449"/>
                  <a:gd name="connsiteY80" fmla="*/ 891281 h 1261594"/>
                  <a:gd name="connsiteX81" fmla="*/ 234436 w 2311449"/>
                  <a:gd name="connsiteY81" fmla="*/ 751712 h 1261594"/>
                  <a:gd name="connsiteX82" fmla="*/ 236482 w 2311449"/>
                  <a:gd name="connsiteY82" fmla="*/ 746101 h 1261594"/>
                  <a:gd name="connsiteX83" fmla="*/ 226777 w 2311449"/>
                  <a:gd name="connsiteY83" fmla="*/ 722795 h 1261594"/>
                  <a:gd name="connsiteX84" fmla="*/ 135140 w 2311449"/>
                  <a:gd name="connsiteY84" fmla="*/ 673676 h 1261594"/>
                  <a:gd name="connsiteX85" fmla="*/ 73543 w 2311449"/>
                  <a:gd name="connsiteY85" fmla="*/ 464125 h 1261594"/>
                  <a:gd name="connsiteX86" fmla="*/ 189674 w 2311449"/>
                  <a:gd name="connsiteY86" fmla="*/ 301119 h 1261594"/>
                  <a:gd name="connsiteX87" fmla="*/ 292138 w 2311449"/>
                  <a:gd name="connsiteY87" fmla="*/ 274645 h 1261594"/>
                  <a:gd name="connsiteX88" fmla="*/ 302107 w 2311449"/>
                  <a:gd name="connsiteY88" fmla="*/ 279267 h 1261594"/>
                  <a:gd name="connsiteX89" fmla="*/ 316104 w 2311449"/>
                  <a:gd name="connsiteY89" fmla="*/ 278276 h 1261594"/>
                  <a:gd name="connsiteX90" fmla="*/ 316698 w 2311449"/>
                  <a:gd name="connsiteY90" fmla="*/ 273853 h 1261594"/>
                  <a:gd name="connsiteX91" fmla="*/ 319801 w 2311449"/>
                  <a:gd name="connsiteY91" fmla="*/ 268703 h 1261594"/>
                  <a:gd name="connsiteX92" fmla="*/ 322310 w 2311449"/>
                  <a:gd name="connsiteY92" fmla="*/ 267251 h 1261594"/>
                  <a:gd name="connsiteX93" fmla="*/ 326865 w 2311449"/>
                  <a:gd name="connsiteY93" fmla="*/ 260319 h 1261594"/>
                  <a:gd name="connsiteX94" fmla="*/ 325413 w 2311449"/>
                  <a:gd name="connsiteY94" fmla="*/ 247510 h 1261594"/>
                  <a:gd name="connsiteX95" fmla="*/ 390575 w 2311449"/>
                  <a:gd name="connsiteY95" fmla="*/ 201428 h 1261594"/>
                  <a:gd name="connsiteX96" fmla="*/ 489739 w 2311449"/>
                  <a:gd name="connsiteY96" fmla="*/ 179905 h 1261594"/>
                  <a:gd name="connsiteX97" fmla="*/ 503669 w 2311449"/>
                  <a:gd name="connsiteY97" fmla="*/ 181093 h 1261594"/>
                  <a:gd name="connsiteX98" fmla="*/ 602172 w 2311449"/>
                  <a:gd name="connsiteY98" fmla="*/ 237607 h 1261594"/>
                  <a:gd name="connsiteX99" fmla="*/ 620724 w 2311449"/>
                  <a:gd name="connsiteY99" fmla="*/ 275504 h 1261594"/>
                  <a:gd name="connsiteX100" fmla="*/ 642445 w 2311449"/>
                  <a:gd name="connsiteY100" fmla="*/ 286067 h 1261594"/>
                  <a:gd name="connsiteX101" fmla="*/ 672353 w 2311449"/>
                  <a:gd name="connsiteY101" fmla="*/ 276692 h 1261594"/>
                  <a:gd name="connsiteX102" fmla="*/ 828690 w 2311449"/>
                  <a:gd name="connsiteY102" fmla="*/ 189082 h 1261594"/>
                  <a:gd name="connsiteX103" fmla="*/ 870019 w 2311449"/>
                  <a:gd name="connsiteY103" fmla="*/ 217075 h 1261594"/>
                  <a:gd name="connsiteX104" fmla="*/ 909236 w 2311449"/>
                  <a:gd name="connsiteY104" fmla="*/ 262431 h 1261594"/>
                  <a:gd name="connsiteX105" fmla="*/ 974993 w 2311449"/>
                  <a:gd name="connsiteY105" fmla="*/ 302308 h 1261594"/>
                  <a:gd name="connsiteX106" fmla="*/ 1030648 w 2311449"/>
                  <a:gd name="connsiteY106" fmla="*/ 248963 h 1261594"/>
                  <a:gd name="connsiteX107" fmla="*/ 1048738 w 2311449"/>
                  <a:gd name="connsiteY107" fmla="*/ 192053 h 1261594"/>
                  <a:gd name="connsiteX108" fmla="*/ 1089407 w 2311449"/>
                  <a:gd name="connsiteY108" fmla="*/ 157986 h 1261594"/>
                  <a:gd name="connsiteX109" fmla="*/ 1267532 w 2311449"/>
                  <a:gd name="connsiteY109" fmla="*/ 226318 h 1261594"/>
                  <a:gd name="connsiteX110" fmla="*/ 1297835 w 2311449"/>
                  <a:gd name="connsiteY110" fmla="*/ 234306 h 1261594"/>
                  <a:gd name="connsiteX111" fmla="*/ 1309455 w 2311449"/>
                  <a:gd name="connsiteY111" fmla="*/ 219122 h 1261594"/>
                  <a:gd name="connsiteX112" fmla="*/ 1569775 w 2311449"/>
                  <a:gd name="connsiteY112" fmla="*/ 45090 h 1261594"/>
                  <a:gd name="connsiteX113" fmla="*/ 1778666 w 2311449"/>
                  <a:gd name="connsiteY113" fmla="*/ 295178 h 1261594"/>
                  <a:gd name="connsiteX114" fmla="*/ 1805206 w 2311449"/>
                  <a:gd name="connsiteY114" fmla="*/ 297092 h 1261594"/>
                  <a:gd name="connsiteX115" fmla="*/ 1812006 w 2311449"/>
                  <a:gd name="connsiteY115" fmla="*/ 298479 h 1261594"/>
                  <a:gd name="connsiteX116" fmla="*/ 1821777 w 2311449"/>
                  <a:gd name="connsiteY116" fmla="*/ 295838 h 1261594"/>
                  <a:gd name="connsiteX117" fmla="*/ 1828644 w 2311449"/>
                  <a:gd name="connsiteY117" fmla="*/ 287189 h 1261594"/>
                  <a:gd name="connsiteX118" fmla="*/ 2031724 w 2311449"/>
                  <a:gd name="connsiteY118" fmla="*/ 110319 h 1261594"/>
                  <a:gd name="connsiteX119" fmla="*/ 2044796 w 2311449"/>
                  <a:gd name="connsiteY119" fmla="*/ 109131 h 1261594"/>
                  <a:gd name="connsiteX120" fmla="*/ 2233022 w 2311449"/>
                  <a:gd name="connsiteY120" fmla="*/ 294187 h 1261594"/>
                  <a:gd name="connsiteX121" fmla="*/ 2240482 w 2311449"/>
                  <a:gd name="connsiteY121" fmla="*/ 473038 h 1261594"/>
                  <a:gd name="connsiteX122" fmla="*/ 2237511 w 2311449"/>
                  <a:gd name="connsiteY122" fmla="*/ 643570 h 1261594"/>
                  <a:gd name="connsiteX123" fmla="*/ 2231767 w 2311449"/>
                  <a:gd name="connsiteY123" fmla="*/ 702923 h 1261594"/>
                  <a:gd name="connsiteX124" fmla="*/ 2119466 w 2311449"/>
                  <a:gd name="connsiteY124" fmla="*/ 890488 h 1261594"/>
                  <a:gd name="connsiteX125" fmla="*/ 1962864 w 2311449"/>
                  <a:gd name="connsiteY125" fmla="*/ 914982 h 1261594"/>
                  <a:gd name="connsiteX126" fmla="*/ 1832671 w 2311449"/>
                  <a:gd name="connsiteY126" fmla="*/ 858468 h 1261594"/>
                  <a:gd name="connsiteX127" fmla="*/ 1819136 w 2311449"/>
                  <a:gd name="connsiteY127" fmla="*/ 866523 h 1261594"/>
                  <a:gd name="connsiteX128" fmla="*/ 1813789 w 2311449"/>
                  <a:gd name="connsiteY128" fmla="*/ 873257 h 1261594"/>
                  <a:gd name="connsiteX129" fmla="*/ 1693499 w 2311449"/>
                  <a:gd name="connsiteY129" fmla="*/ 978627 h 1261594"/>
                  <a:gd name="connsiteX130" fmla="*/ 1941869 w 2311449"/>
                  <a:gd name="connsiteY130" fmla="*/ 941259 h 1261594"/>
                  <a:gd name="connsiteX131" fmla="*/ 1850959 w 2311449"/>
                  <a:gd name="connsiteY131" fmla="*/ 894186 h 1261594"/>
                  <a:gd name="connsiteX132" fmla="*/ 1941869 w 2311449"/>
                  <a:gd name="connsiteY132" fmla="*/ 941259 h 1261594"/>
                  <a:gd name="connsiteX133" fmla="*/ 2257714 w 2311449"/>
                  <a:gd name="connsiteY133" fmla="*/ 600987 h 1261594"/>
                  <a:gd name="connsiteX134" fmla="*/ 2252498 w 2311449"/>
                  <a:gd name="connsiteY134" fmla="*/ 624160 h 1261594"/>
                  <a:gd name="connsiteX135" fmla="*/ 2254215 w 2311449"/>
                  <a:gd name="connsiteY135" fmla="*/ 505388 h 1261594"/>
                  <a:gd name="connsiteX136" fmla="*/ 2249131 w 2311449"/>
                  <a:gd name="connsiteY136" fmla="*/ 306731 h 1261594"/>
                  <a:gd name="connsiteX137" fmla="*/ 2131284 w 2311449"/>
                  <a:gd name="connsiteY137" fmla="*/ 122467 h 1261594"/>
                  <a:gd name="connsiteX138" fmla="*/ 2254479 w 2311449"/>
                  <a:gd name="connsiteY138" fmla="*/ 258602 h 1261594"/>
                  <a:gd name="connsiteX139" fmla="*/ 2257714 w 2311449"/>
                  <a:gd name="connsiteY139" fmla="*/ 600987 h 12615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</a:cxnLst>
                <a:rect l="l" t="t" r="r" b="b"/>
                <a:pathLst>
                  <a:path w="2311449" h="1261594">
                    <a:moveTo>
                      <a:pt x="2283462" y="242295"/>
                    </a:moveTo>
                    <a:cubicBezTo>
                      <a:pt x="2246754" y="138312"/>
                      <a:pt x="2157560" y="71103"/>
                      <a:pt x="2048823" y="75592"/>
                    </a:cubicBezTo>
                    <a:cubicBezTo>
                      <a:pt x="1938634" y="80147"/>
                      <a:pt x="1849374" y="159174"/>
                      <a:pt x="1805074" y="259196"/>
                    </a:cubicBezTo>
                    <a:cubicBezTo>
                      <a:pt x="1782363" y="219518"/>
                      <a:pt x="1756681" y="180433"/>
                      <a:pt x="1727169" y="145376"/>
                    </a:cubicBezTo>
                    <a:cubicBezTo>
                      <a:pt x="1683133" y="78827"/>
                      <a:pt x="1629855" y="20993"/>
                      <a:pt x="1549441" y="4553"/>
                    </a:cubicBezTo>
                    <a:cubicBezTo>
                      <a:pt x="1496030" y="-6340"/>
                      <a:pt x="1444138" y="2837"/>
                      <a:pt x="1400168" y="26472"/>
                    </a:cubicBezTo>
                    <a:cubicBezTo>
                      <a:pt x="1374882" y="36178"/>
                      <a:pt x="1351444" y="50900"/>
                      <a:pt x="1331176" y="70904"/>
                    </a:cubicBezTo>
                    <a:cubicBezTo>
                      <a:pt x="1306484" y="95266"/>
                      <a:pt x="1288262" y="125306"/>
                      <a:pt x="1279085" y="158118"/>
                    </a:cubicBezTo>
                    <a:cubicBezTo>
                      <a:pt x="1223826" y="90711"/>
                      <a:pt x="1076863" y="96983"/>
                      <a:pt x="1027083" y="165315"/>
                    </a:cubicBezTo>
                    <a:cubicBezTo>
                      <a:pt x="1015728" y="180895"/>
                      <a:pt x="1011964" y="199645"/>
                      <a:pt x="1007079" y="217801"/>
                    </a:cubicBezTo>
                    <a:cubicBezTo>
                      <a:pt x="999817" y="231137"/>
                      <a:pt x="993545" y="245068"/>
                      <a:pt x="988395" y="259130"/>
                    </a:cubicBezTo>
                    <a:cubicBezTo>
                      <a:pt x="961524" y="289764"/>
                      <a:pt x="932607" y="237343"/>
                      <a:pt x="916432" y="217141"/>
                    </a:cubicBezTo>
                    <a:cubicBezTo>
                      <a:pt x="878074" y="169210"/>
                      <a:pt x="817335" y="136529"/>
                      <a:pt x="756133" y="145112"/>
                    </a:cubicBezTo>
                    <a:cubicBezTo>
                      <a:pt x="745834" y="146565"/>
                      <a:pt x="735799" y="149337"/>
                      <a:pt x="726160" y="153101"/>
                    </a:cubicBezTo>
                    <a:cubicBezTo>
                      <a:pt x="685623" y="162872"/>
                      <a:pt x="649443" y="197335"/>
                      <a:pt x="645812" y="238334"/>
                    </a:cubicBezTo>
                    <a:cubicBezTo>
                      <a:pt x="645152" y="240446"/>
                      <a:pt x="644492" y="242559"/>
                      <a:pt x="643964" y="244738"/>
                    </a:cubicBezTo>
                    <a:cubicBezTo>
                      <a:pt x="615311" y="181952"/>
                      <a:pt x="548894" y="145640"/>
                      <a:pt x="481618" y="146168"/>
                    </a:cubicBezTo>
                    <a:cubicBezTo>
                      <a:pt x="437450" y="146499"/>
                      <a:pt x="394338" y="160759"/>
                      <a:pt x="355518" y="181754"/>
                    </a:cubicBezTo>
                    <a:cubicBezTo>
                      <a:pt x="329968" y="195618"/>
                      <a:pt x="303758" y="213180"/>
                      <a:pt x="293128" y="240314"/>
                    </a:cubicBezTo>
                    <a:cubicBezTo>
                      <a:pt x="174027" y="263752"/>
                      <a:pt x="23235" y="309174"/>
                      <a:pt x="1976" y="452836"/>
                    </a:cubicBezTo>
                    <a:cubicBezTo>
                      <a:pt x="-8257" y="522092"/>
                      <a:pt x="22641" y="589433"/>
                      <a:pt x="62715" y="642976"/>
                    </a:cubicBezTo>
                    <a:cubicBezTo>
                      <a:pt x="96254" y="687804"/>
                      <a:pt x="138639" y="726558"/>
                      <a:pt x="189938" y="746431"/>
                    </a:cubicBezTo>
                    <a:cubicBezTo>
                      <a:pt x="151910" y="794692"/>
                      <a:pt x="144713" y="867645"/>
                      <a:pt x="178780" y="920660"/>
                    </a:cubicBezTo>
                    <a:cubicBezTo>
                      <a:pt x="215752" y="978230"/>
                      <a:pt x="288309" y="998499"/>
                      <a:pt x="349510" y="975788"/>
                    </a:cubicBezTo>
                    <a:cubicBezTo>
                      <a:pt x="351623" y="984106"/>
                      <a:pt x="354198" y="992227"/>
                      <a:pt x="357037" y="1000281"/>
                    </a:cubicBezTo>
                    <a:cubicBezTo>
                      <a:pt x="366015" y="1088882"/>
                      <a:pt x="424840" y="1170550"/>
                      <a:pt x="507696" y="1200259"/>
                    </a:cubicBezTo>
                    <a:cubicBezTo>
                      <a:pt x="598607" y="1232873"/>
                      <a:pt x="702854" y="1196364"/>
                      <a:pt x="761283" y="1119713"/>
                    </a:cubicBezTo>
                    <a:cubicBezTo>
                      <a:pt x="819910" y="1220791"/>
                      <a:pt x="931155" y="1279352"/>
                      <a:pt x="1045371" y="1256773"/>
                    </a:cubicBezTo>
                    <a:cubicBezTo>
                      <a:pt x="1103469" y="1245285"/>
                      <a:pt x="1164209" y="1217623"/>
                      <a:pt x="1212338" y="1182169"/>
                    </a:cubicBezTo>
                    <a:cubicBezTo>
                      <a:pt x="1245216" y="1157939"/>
                      <a:pt x="1272747" y="1125259"/>
                      <a:pt x="1284829" y="1086571"/>
                    </a:cubicBezTo>
                    <a:cubicBezTo>
                      <a:pt x="1315001" y="1126249"/>
                      <a:pt x="1367487" y="1146452"/>
                      <a:pt x="1416343" y="1132851"/>
                    </a:cubicBezTo>
                    <a:cubicBezTo>
                      <a:pt x="1453975" y="1122354"/>
                      <a:pt x="1479723" y="1093437"/>
                      <a:pt x="1498011" y="1058446"/>
                    </a:cubicBezTo>
                    <a:cubicBezTo>
                      <a:pt x="1512271" y="1037847"/>
                      <a:pt x="1521712" y="1013684"/>
                      <a:pt x="1525013" y="988398"/>
                    </a:cubicBezTo>
                    <a:cubicBezTo>
                      <a:pt x="1526598" y="982984"/>
                      <a:pt x="1528050" y="977636"/>
                      <a:pt x="1529437" y="972355"/>
                    </a:cubicBezTo>
                    <a:cubicBezTo>
                      <a:pt x="1562843" y="1015664"/>
                      <a:pt x="1635136" y="1023917"/>
                      <a:pt x="1683992" y="1015070"/>
                    </a:cubicBezTo>
                    <a:cubicBezTo>
                      <a:pt x="1691452" y="1013750"/>
                      <a:pt x="1698780" y="1011901"/>
                      <a:pt x="1706043" y="1009722"/>
                    </a:cubicBezTo>
                    <a:cubicBezTo>
                      <a:pt x="1711456" y="1008996"/>
                      <a:pt x="1716870" y="1008072"/>
                      <a:pt x="1722284" y="1006817"/>
                    </a:cubicBezTo>
                    <a:cubicBezTo>
                      <a:pt x="1775233" y="994406"/>
                      <a:pt x="1822966" y="956708"/>
                      <a:pt x="1839141" y="902702"/>
                    </a:cubicBezTo>
                    <a:cubicBezTo>
                      <a:pt x="1887996" y="947068"/>
                      <a:pt x="1953885" y="966809"/>
                      <a:pt x="2018124" y="961527"/>
                    </a:cubicBezTo>
                    <a:cubicBezTo>
                      <a:pt x="2055359" y="961329"/>
                      <a:pt x="2092595" y="948521"/>
                      <a:pt x="2123955" y="928120"/>
                    </a:cubicBezTo>
                    <a:cubicBezTo>
                      <a:pt x="2221996" y="864278"/>
                      <a:pt x="2260619" y="732566"/>
                      <a:pt x="2286169" y="622840"/>
                    </a:cubicBezTo>
                    <a:cubicBezTo>
                      <a:pt x="2314624" y="501163"/>
                      <a:pt x="2325781" y="362255"/>
                      <a:pt x="2283462" y="242295"/>
                    </a:cubicBezTo>
                    <a:close/>
                    <a:moveTo>
                      <a:pt x="35779" y="449270"/>
                    </a:moveTo>
                    <a:cubicBezTo>
                      <a:pt x="48587" y="390050"/>
                      <a:pt x="86879" y="351626"/>
                      <a:pt x="134810" y="325415"/>
                    </a:cubicBezTo>
                    <a:cubicBezTo>
                      <a:pt x="95792" y="362651"/>
                      <a:pt x="67733" y="411837"/>
                      <a:pt x="59018" y="467162"/>
                    </a:cubicBezTo>
                    <a:cubicBezTo>
                      <a:pt x="51492" y="514565"/>
                      <a:pt x="58424" y="562562"/>
                      <a:pt x="76316" y="605740"/>
                    </a:cubicBezTo>
                    <a:cubicBezTo>
                      <a:pt x="45880" y="560120"/>
                      <a:pt x="23895" y="504332"/>
                      <a:pt x="35779" y="449270"/>
                    </a:cubicBezTo>
                    <a:close/>
                    <a:moveTo>
                      <a:pt x="516477" y="1167975"/>
                    </a:moveTo>
                    <a:cubicBezTo>
                      <a:pt x="496077" y="1160580"/>
                      <a:pt x="477591" y="1149489"/>
                      <a:pt x="461416" y="1135690"/>
                    </a:cubicBezTo>
                    <a:cubicBezTo>
                      <a:pt x="478053" y="1146848"/>
                      <a:pt x="496011" y="1156091"/>
                      <a:pt x="514959" y="1162891"/>
                    </a:cubicBezTo>
                    <a:cubicBezTo>
                      <a:pt x="544536" y="1173520"/>
                      <a:pt x="575566" y="1177746"/>
                      <a:pt x="606332" y="1176359"/>
                    </a:cubicBezTo>
                    <a:cubicBezTo>
                      <a:pt x="576358" y="1180849"/>
                      <a:pt x="545460" y="1178472"/>
                      <a:pt x="516477" y="1167975"/>
                    </a:cubicBezTo>
                    <a:close/>
                    <a:moveTo>
                      <a:pt x="1234323" y="1114630"/>
                    </a:moveTo>
                    <a:cubicBezTo>
                      <a:pt x="1241123" y="1103604"/>
                      <a:pt x="1247263" y="1092051"/>
                      <a:pt x="1252545" y="1080101"/>
                    </a:cubicBezTo>
                    <a:cubicBezTo>
                      <a:pt x="1248319" y="1092579"/>
                      <a:pt x="1242047" y="1104066"/>
                      <a:pt x="1234323" y="1114630"/>
                    </a:cubicBezTo>
                    <a:close/>
                    <a:moveTo>
                      <a:pt x="1693499" y="978627"/>
                    </a:moveTo>
                    <a:cubicBezTo>
                      <a:pt x="1648340" y="991170"/>
                      <a:pt x="1558288" y="989586"/>
                      <a:pt x="1545150" y="929375"/>
                    </a:cubicBezTo>
                    <a:cubicBezTo>
                      <a:pt x="1541849" y="914256"/>
                      <a:pt x="1524881" y="914586"/>
                      <a:pt x="1517091" y="923697"/>
                    </a:cubicBezTo>
                    <a:cubicBezTo>
                      <a:pt x="1511545" y="924489"/>
                      <a:pt x="1506593" y="928120"/>
                      <a:pt x="1504877" y="935515"/>
                    </a:cubicBezTo>
                    <a:cubicBezTo>
                      <a:pt x="1492333" y="989652"/>
                      <a:pt x="1473979" y="1070330"/>
                      <a:pt x="1419644" y="1096144"/>
                    </a:cubicBezTo>
                    <a:cubicBezTo>
                      <a:pt x="1410203" y="1100633"/>
                      <a:pt x="1400102" y="1103010"/>
                      <a:pt x="1389868" y="1103538"/>
                    </a:cubicBezTo>
                    <a:cubicBezTo>
                      <a:pt x="1379569" y="1103604"/>
                      <a:pt x="1369336" y="1102350"/>
                      <a:pt x="1359433" y="1099907"/>
                    </a:cubicBezTo>
                    <a:cubicBezTo>
                      <a:pt x="1331968" y="1091852"/>
                      <a:pt x="1307672" y="1071584"/>
                      <a:pt x="1297967" y="1043921"/>
                    </a:cubicBezTo>
                    <a:cubicBezTo>
                      <a:pt x="1296515" y="1039762"/>
                      <a:pt x="1294006" y="1036923"/>
                      <a:pt x="1291035" y="1035008"/>
                    </a:cubicBezTo>
                    <a:cubicBezTo>
                      <a:pt x="1289913" y="1020880"/>
                      <a:pt x="1275256" y="1016193"/>
                      <a:pt x="1265947" y="1020946"/>
                    </a:cubicBezTo>
                    <a:cubicBezTo>
                      <a:pt x="1262316" y="1019164"/>
                      <a:pt x="1256902" y="1021144"/>
                      <a:pt x="1255912" y="1025501"/>
                    </a:cubicBezTo>
                    <a:cubicBezTo>
                      <a:pt x="1242642" y="1083798"/>
                      <a:pt x="1209565" y="1136086"/>
                      <a:pt x="1164935" y="1173322"/>
                    </a:cubicBezTo>
                    <a:cubicBezTo>
                      <a:pt x="1125256" y="1196892"/>
                      <a:pt x="1081418" y="1215642"/>
                      <a:pt x="1036722" y="1224422"/>
                    </a:cubicBezTo>
                    <a:cubicBezTo>
                      <a:pt x="1007805" y="1230100"/>
                      <a:pt x="979284" y="1229638"/>
                      <a:pt x="952017" y="1224026"/>
                    </a:cubicBezTo>
                    <a:cubicBezTo>
                      <a:pt x="880517" y="1206201"/>
                      <a:pt x="816807" y="1156553"/>
                      <a:pt x="781947" y="1088816"/>
                    </a:cubicBezTo>
                    <a:cubicBezTo>
                      <a:pt x="781089" y="1087165"/>
                      <a:pt x="779637" y="1086109"/>
                      <a:pt x="778052" y="1085646"/>
                    </a:cubicBezTo>
                    <a:cubicBezTo>
                      <a:pt x="772903" y="1082081"/>
                      <a:pt x="766367" y="1082741"/>
                      <a:pt x="761283" y="1085977"/>
                    </a:cubicBezTo>
                    <a:cubicBezTo>
                      <a:pt x="754549" y="1083204"/>
                      <a:pt x="746164" y="1084260"/>
                      <a:pt x="740882" y="1092051"/>
                    </a:cubicBezTo>
                    <a:cubicBezTo>
                      <a:pt x="727744" y="1111593"/>
                      <a:pt x="711107" y="1128164"/>
                      <a:pt x="692291" y="1141500"/>
                    </a:cubicBezTo>
                    <a:cubicBezTo>
                      <a:pt x="637758" y="1165268"/>
                      <a:pt x="575500" y="1169295"/>
                      <a:pt x="518590" y="1148828"/>
                    </a:cubicBezTo>
                    <a:cubicBezTo>
                      <a:pt x="475544" y="1133380"/>
                      <a:pt x="438440" y="1104991"/>
                      <a:pt x="410448" y="1069009"/>
                    </a:cubicBezTo>
                    <a:cubicBezTo>
                      <a:pt x="393612" y="1034348"/>
                      <a:pt x="385888" y="994802"/>
                      <a:pt x="389453" y="955915"/>
                    </a:cubicBezTo>
                    <a:cubicBezTo>
                      <a:pt x="391103" y="937957"/>
                      <a:pt x="368722" y="935119"/>
                      <a:pt x="360074" y="947068"/>
                    </a:cubicBezTo>
                    <a:cubicBezTo>
                      <a:pt x="355386" y="942645"/>
                      <a:pt x="348520" y="940335"/>
                      <a:pt x="341192" y="943569"/>
                    </a:cubicBezTo>
                    <a:cubicBezTo>
                      <a:pt x="292996" y="964828"/>
                      <a:pt x="230540" y="945352"/>
                      <a:pt x="203670" y="898345"/>
                    </a:cubicBezTo>
                    <a:cubicBezTo>
                      <a:pt x="202350" y="896034"/>
                      <a:pt x="201227" y="893658"/>
                      <a:pt x="200105" y="891281"/>
                    </a:cubicBezTo>
                    <a:cubicBezTo>
                      <a:pt x="179836" y="843218"/>
                      <a:pt x="195153" y="784789"/>
                      <a:pt x="234436" y="751712"/>
                    </a:cubicBezTo>
                    <a:cubicBezTo>
                      <a:pt x="236218" y="750194"/>
                      <a:pt x="236746" y="748147"/>
                      <a:pt x="236482" y="746101"/>
                    </a:cubicBezTo>
                    <a:cubicBezTo>
                      <a:pt x="240642" y="737386"/>
                      <a:pt x="238529" y="725568"/>
                      <a:pt x="226777" y="722795"/>
                    </a:cubicBezTo>
                    <a:cubicBezTo>
                      <a:pt x="191984" y="714675"/>
                      <a:pt x="161615" y="696915"/>
                      <a:pt x="135140" y="673676"/>
                    </a:cubicBezTo>
                    <a:cubicBezTo>
                      <a:pt x="85691" y="617954"/>
                      <a:pt x="59810" y="539653"/>
                      <a:pt x="73543" y="464125"/>
                    </a:cubicBezTo>
                    <a:cubicBezTo>
                      <a:pt x="86219" y="394407"/>
                      <a:pt x="131245" y="335847"/>
                      <a:pt x="189674" y="301119"/>
                    </a:cubicBezTo>
                    <a:cubicBezTo>
                      <a:pt x="223674" y="289236"/>
                      <a:pt x="259194" y="281181"/>
                      <a:pt x="292138" y="274645"/>
                    </a:cubicBezTo>
                    <a:cubicBezTo>
                      <a:pt x="294713" y="277352"/>
                      <a:pt x="298278" y="278937"/>
                      <a:pt x="302107" y="279267"/>
                    </a:cubicBezTo>
                    <a:cubicBezTo>
                      <a:pt x="302371" y="287519"/>
                      <a:pt x="315377" y="287189"/>
                      <a:pt x="316104" y="278276"/>
                    </a:cubicBezTo>
                    <a:cubicBezTo>
                      <a:pt x="316236" y="276758"/>
                      <a:pt x="316500" y="275305"/>
                      <a:pt x="316698" y="273853"/>
                    </a:cubicBezTo>
                    <a:cubicBezTo>
                      <a:pt x="318018" y="272401"/>
                      <a:pt x="319075" y="270684"/>
                      <a:pt x="319801" y="268703"/>
                    </a:cubicBezTo>
                    <a:cubicBezTo>
                      <a:pt x="320725" y="268307"/>
                      <a:pt x="321583" y="267779"/>
                      <a:pt x="322310" y="267251"/>
                    </a:cubicBezTo>
                    <a:cubicBezTo>
                      <a:pt x="325479" y="266458"/>
                      <a:pt x="326997" y="263422"/>
                      <a:pt x="326865" y="260319"/>
                    </a:cubicBezTo>
                    <a:cubicBezTo>
                      <a:pt x="327987" y="256225"/>
                      <a:pt x="327327" y="251604"/>
                      <a:pt x="325413" y="247510"/>
                    </a:cubicBezTo>
                    <a:cubicBezTo>
                      <a:pt x="337428" y="224865"/>
                      <a:pt x="370769" y="210473"/>
                      <a:pt x="390575" y="201428"/>
                    </a:cubicBezTo>
                    <a:cubicBezTo>
                      <a:pt x="421671" y="187233"/>
                      <a:pt x="455606" y="178717"/>
                      <a:pt x="489739" y="179905"/>
                    </a:cubicBezTo>
                    <a:cubicBezTo>
                      <a:pt x="494360" y="180037"/>
                      <a:pt x="499048" y="180499"/>
                      <a:pt x="503669" y="181093"/>
                    </a:cubicBezTo>
                    <a:cubicBezTo>
                      <a:pt x="539122" y="192581"/>
                      <a:pt x="571869" y="213906"/>
                      <a:pt x="602172" y="237607"/>
                    </a:cubicBezTo>
                    <a:cubicBezTo>
                      <a:pt x="610227" y="248831"/>
                      <a:pt x="616631" y="261441"/>
                      <a:pt x="620724" y="275504"/>
                    </a:cubicBezTo>
                    <a:cubicBezTo>
                      <a:pt x="623893" y="286529"/>
                      <a:pt x="634325" y="289170"/>
                      <a:pt x="642445" y="286067"/>
                    </a:cubicBezTo>
                    <a:cubicBezTo>
                      <a:pt x="650236" y="297620"/>
                      <a:pt x="672353" y="294583"/>
                      <a:pt x="672353" y="276692"/>
                    </a:cubicBezTo>
                    <a:cubicBezTo>
                      <a:pt x="672353" y="193835"/>
                      <a:pt x="763660" y="159835"/>
                      <a:pt x="828690" y="189082"/>
                    </a:cubicBezTo>
                    <a:cubicBezTo>
                      <a:pt x="843149" y="197269"/>
                      <a:pt x="856749" y="206908"/>
                      <a:pt x="870019" y="217075"/>
                    </a:cubicBezTo>
                    <a:cubicBezTo>
                      <a:pt x="884280" y="230411"/>
                      <a:pt x="896626" y="245926"/>
                      <a:pt x="909236" y="262431"/>
                    </a:cubicBezTo>
                    <a:cubicBezTo>
                      <a:pt x="925609" y="283822"/>
                      <a:pt x="946538" y="304751"/>
                      <a:pt x="974993" y="302308"/>
                    </a:cubicBezTo>
                    <a:cubicBezTo>
                      <a:pt x="1003118" y="299865"/>
                      <a:pt x="1021669" y="274381"/>
                      <a:pt x="1030648" y="248963"/>
                    </a:cubicBezTo>
                    <a:cubicBezTo>
                      <a:pt x="1037250" y="230279"/>
                      <a:pt x="1038967" y="209483"/>
                      <a:pt x="1048738" y="192053"/>
                    </a:cubicBezTo>
                    <a:cubicBezTo>
                      <a:pt x="1057783" y="175944"/>
                      <a:pt x="1072902" y="164918"/>
                      <a:pt x="1089407" y="157986"/>
                    </a:cubicBezTo>
                    <a:cubicBezTo>
                      <a:pt x="1145723" y="134351"/>
                      <a:pt x="1272351" y="137190"/>
                      <a:pt x="1267532" y="226318"/>
                    </a:cubicBezTo>
                    <a:cubicBezTo>
                      <a:pt x="1266541" y="244804"/>
                      <a:pt x="1290177" y="247445"/>
                      <a:pt x="1297835" y="234306"/>
                    </a:cubicBezTo>
                    <a:cubicBezTo>
                      <a:pt x="1303777" y="232326"/>
                      <a:pt x="1308795" y="227242"/>
                      <a:pt x="1309455" y="219122"/>
                    </a:cubicBezTo>
                    <a:cubicBezTo>
                      <a:pt x="1319688" y="88268"/>
                      <a:pt x="1449287" y="394"/>
                      <a:pt x="1569775" y="45090"/>
                    </a:cubicBezTo>
                    <a:cubicBezTo>
                      <a:pt x="1674749" y="84043"/>
                      <a:pt x="1723010" y="205191"/>
                      <a:pt x="1778666" y="295178"/>
                    </a:cubicBezTo>
                    <a:cubicBezTo>
                      <a:pt x="1785466" y="306203"/>
                      <a:pt x="1798472" y="304355"/>
                      <a:pt x="1805206" y="297092"/>
                    </a:cubicBezTo>
                    <a:cubicBezTo>
                      <a:pt x="1807319" y="297951"/>
                      <a:pt x="1809629" y="298413"/>
                      <a:pt x="1812006" y="298479"/>
                    </a:cubicBezTo>
                    <a:cubicBezTo>
                      <a:pt x="1815373" y="300327"/>
                      <a:pt x="1820193" y="299469"/>
                      <a:pt x="1821777" y="295838"/>
                    </a:cubicBezTo>
                    <a:cubicBezTo>
                      <a:pt x="1824682" y="293989"/>
                      <a:pt x="1827125" y="291216"/>
                      <a:pt x="1828644" y="287189"/>
                    </a:cubicBezTo>
                    <a:cubicBezTo>
                      <a:pt x="1861918" y="198457"/>
                      <a:pt x="1937380" y="122005"/>
                      <a:pt x="2031724" y="110319"/>
                    </a:cubicBezTo>
                    <a:cubicBezTo>
                      <a:pt x="2036081" y="109791"/>
                      <a:pt x="2040439" y="109395"/>
                      <a:pt x="2044796" y="109131"/>
                    </a:cubicBezTo>
                    <a:cubicBezTo>
                      <a:pt x="2141055" y="118836"/>
                      <a:pt x="2214536" y="196080"/>
                      <a:pt x="2233022" y="294187"/>
                    </a:cubicBezTo>
                    <a:cubicBezTo>
                      <a:pt x="2244113" y="352814"/>
                      <a:pt x="2241010" y="413685"/>
                      <a:pt x="2240482" y="473038"/>
                    </a:cubicBezTo>
                    <a:cubicBezTo>
                      <a:pt x="2240020" y="529816"/>
                      <a:pt x="2240746" y="586858"/>
                      <a:pt x="2237511" y="643570"/>
                    </a:cubicBezTo>
                    <a:cubicBezTo>
                      <a:pt x="2236389" y="663046"/>
                      <a:pt x="2234606" y="682985"/>
                      <a:pt x="2231767" y="702923"/>
                    </a:cubicBezTo>
                    <a:cubicBezTo>
                      <a:pt x="2209518" y="775612"/>
                      <a:pt x="2176376" y="847179"/>
                      <a:pt x="2119466" y="890488"/>
                    </a:cubicBezTo>
                    <a:cubicBezTo>
                      <a:pt x="2074703" y="924555"/>
                      <a:pt x="2014955" y="940202"/>
                      <a:pt x="1962864" y="914982"/>
                    </a:cubicBezTo>
                    <a:cubicBezTo>
                      <a:pt x="1919224" y="893922"/>
                      <a:pt x="1883705" y="857478"/>
                      <a:pt x="1832671" y="858468"/>
                    </a:cubicBezTo>
                    <a:cubicBezTo>
                      <a:pt x="1826135" y="858601"/>
                      <a:pt x="1821579" y="861968"/>
                      <a:pt x="1819136" y="866523"/>
                    </a:cubicBezTo>
                    <a:cubicBezTo>
                      <a:pt x="1817024" y="867975"/>
                      <a:pt x="1815175" y="870088"/>
                      <a:pt x="1813789" y="873257"/>
                    </a:cubicBezTo>
                    <a:cubicBezTo>
                      <a:pt x="1791474" y="926074"/>
                      <a:pt x="1747042" y="963772"/>
                      <a:pt x="1693499" y="978627"/>
                    </a:cubicBezTo>
                    <a:close/>
                    <a:moveTo>
                      <a:pt x="1941869" y="941259"/>
                    </a:moveTo>
                    <a:cubicBezTo>
                      <a:pt x="1908661" y="933006"/>
                      <a:pt x="1877235" y="917293"/>
                      <a:pt x="1850959" y="894186"/>
                    </a:cubicBezTo>
                    <a:cubicBezTo>
                      <a:pt x="1883771" y="900524"/>
                      <a:pt x="1911830" y="924159"/>
                      <a:pt x="1941869" y="941259"/>
                    </a:cubicBezTo>
                    <a:close/>
                    <a:moveTo>
                      <a:pt x="2257714" y="600987"/>
                    </a:moveTo>
                    <a:cubicBezTo>
                      <a:pt x="2256063" y="608579"/>
                      <a:pt x="2254347" y="616304"/>
                      <a:pt x="2252498" y="624160"/>
                    </a:cubicBezTo>
                    <a:cubicBezTo>
                      <a:pt x="2254149" y="584613"/>
                      <a:pt x="2253884" y="544935"/>
                      <a:pt x="2254215" y="505388"/>
                    </a:cubicBezTo>
                    <a:cubicBezTo>
                      <a:pt x="2254743" y="439500"/>
                      <a:pt x="2258638" y="372224"/>
                      <a:pt x="2249131" y="306731"/>
                    </a:cubicBezTo>
                    <a:cubicBezTo>
                      <a:pt x="2237577" y="227374"/>
                      <a:pt x="2195324" y="159174"/>
                      <a:pt x="2131284" y="122467"/>
                    </a:cubicBezTo>
                    <a:cubicBezTo>
                      <a:pt x="2188326" y="144848"/>
                      <a:pt x="2233022" y="193505"/>
                      <a:pt x="2254479" y="258602"/>
                    </a:cubicBezTo>
                    <a:cubicBezTo>
                      <a:pt x="2290262" y="367405"/>
                      <a:pt x="2281877" y="490666"/>
                      <a:pt x="2257714" y="600987"/>
                    </a:cubicBezTo>
                    <a:close/>
                  </a:path>
                </a:pathLst>
              </a:custGeom>
              <a:grpFill/>
              <a:ln w="65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3200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" name="Freeform: Shape 166">
                <a:extLst>
                  <a:ext uri="{FF2B5EF4-FFF2-40B4-BE49-F238E27FC236}">
                    <a16:creationId xmlns:a16="http://schemas.microsoft.com/office/drawing/2014/main" id="{A2C40DB3-E25F-4E62-BFF7-41ACDBA917B6}"/>
                  </a:ext>
                </a:extLst>
              </p:cNvPr>
              <p:cNvSpPr/>
              <p:nvPr/>
            </p:nvSpPr>
            <p:spPr>
              <a:xfrm>
                <a:off x="1566636" y="3798535"/>
                <a:ext cx="278514" cy="246108"/>
              </a:xfrm>
              <a:custGeom>
                <a:avLst/>
                <a:gdLst>
                  <a:gd name="connsiteX0" fmla="*/ 269824 w 278514"/>
                  <a:gd name="connsiteY0" fmla="*/ 228152 h 246108"/>
                  <a:gd name="connsiteX1" fmla="*/ 18020 w 278514"/>
                  <a:gd name="connsiteY1" fmla="*/ 8566 h 246108"/>
                  <a:gd name="connsiteX2" fmla="*/ 63 w 278514"/>
                  <a:gd name="connsiteY2" fmla="*/ 8566 h 246108"/>
                  <a:gd name="connsiteX3" fmla="*/ 269824 w 278514"/>
                  <a:gd name="connsiteY3" fmla="*/ 246043 h 246108"/>
                  <a:gd name="connsiteX4" fmla="*/ 269824 w 278514"/>
                  <a:gd name="connsiteY4" fmla="*/ 228152 h 2461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8514" h="246108">
                    <a:moveTo>
                      <a:pt x="269824" y="228152"/>
                    </a:moveTo>
                    <a:cubicBezTo>
                      <a:pt x="146167" y="230991"/>
                      <a:pt x="31489" y="132025"/>
                      <a:pt x="18020" y="8566"/>
                    </a:cubicBezTo>
                    <a:cubicBezTo>
                      <a:pt x="16766" y="-2789"/>
                      <a:pt x="-1192" y="-2921"/>
                      <a:pt x="63" y="8566"/>
                    </a:cubicBezTo>
                    <a:cubicBezTo>
                      <a:pt x="14587" y="141532"/>
                      <a:pt x="135604" y="249147"/>
                      <a:pt x="269824" y="246043"/>
                    </a:cubicBezTo>
                    <a:cubicBezTo>
                      <a:pt x="281378" y="245846"/>
                      <a:pt x="281444" y="227888"/>
                      <a:pt x="269824" y="228152"/>
                    </a:cubicBezTo>
                    <a:close/>
                  </a:path>
                </a:pathLst>
              </a:custGeom>
              <a:grpFill/>
              <a:ln w="65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3200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" name="Freeform: Shape 167">
                <a:extLst>
                  <a:ext uri="{FF2B5EF4-FFF2-40B4-BE49-F238E27FC236}">
                    <a16:creationId xmlns:a16="http://schemas.microsoft.com/office/drawing/2014/main" id="{C6FB79A0-BC55-48F8-9FD7-2B1C70521A57}"/>
                  </a:ext>
                </a:extLst>
              </p:cNvPr>
              <p:cNvSpPr/>
              <p:nvPr/>
            </p:nvSpPr>
            <p:spPr>
              <a:xfrm>
                <a:off x="1534392" y="3913061"/>
                <a:ext cx="150510" cy="160767"/>
              </a:xfrm>
              <a:custGeom>
                <a:avLst/>
                <a:gdLst>
                  <a:gd name="connsiteX0" fmla="*/ 144278 w 150510"/>
                  <a:gd name="connsiteY0" fmla="*/ 143005 h 160767"/>
                  <a:gd name="connsiteX1" fmla="*/ 17584 w 150510"/>
                  <a:gd name="connsiteY1" fmla="*/ 6408 h 160767"/>
                  <a:gd name="connsiteX2" fmla="*/ 286 w 150510"/>
                  <a:gd name="connsiteY2" fmla="*/ 11161 h 160767"/>
                  <a:gd name="connsiteX3" fmla="*/ 139459 w 150510"/>
                  <a:gd name="connsiteY3" fmla="*/ 160302 h 160767"/>
                  <a:gd name="connsiteX4" fmla="*/ 144278 w 150510"/>
                  <a:gd name="connsiteY4" fmla="*/ 143005 h 1607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0510" h="160767">
                    <a:moveTo>
                      <a:pt x="144278" y="143005"/>
                    </a:moveTo>
                    <a:cubicBezTo>
                      <a:pt x="80964" y="122869"/>
                      <a:pt x="33099" y="70910"/>
                      <a:pt x="17584" y="6408"/>
                    </a:cubicBezTo>
                    <a:cubicBezTo>
                      <a:pt x="14877" y="-4816"/>
                      <a:pt x="-2420" y="-62"/>
                      <a:pt x="286" y="11161"/>
                    </a:cubicBezTo>
                    <a:cubicBezTo>
                      <a:pt x="17254" y="81804"/>
                      <a:pt x="70335" y="138318"/>
                      <a:pt x="139459" y="160302"/>
                    </a:cubicBezTo>
                    <a:cubicBezTo>
                      <a:pt x="150550" y="163802"/>
                      <a:pt x="155238" y="146504"/>
                      <a:pt x="144278" y="143005"/>
                    </a:cubicBezTo>
                    <a:close/>
                  </a:path>
                </a:pathLst>
              </a:custGeom>
              <a:grpFill/>
              <a:ln w="65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3200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" name="Freeform: Shape 168">
                <a:extLst>
                  <a:ext uri="{FF2B5EF4-FFF2-40B4-BE49-F238E27FC236}">
                    <a16:creationId xmlns:a16="http://schemas.microsoft.com/office/drawing/2014/main" id="{5F7E91E5-D753-4383-BA0B-ADD622989475}"/>
                  </a:ext>
                </a:extLst>
              </p:cNvPr>
              <p:cNvSpPr/>
              <p:nvPr/>
            </p:nvSpPr>
            <p:spPr>
              <a:xfrm>
                <a:off x="3341540" y="3579191"/>
                <a:ext cx="237064" cy="197675"/>
              </a:xfrm>
              <a:custGeom>
                <a:avLst/>
                <a:gdLst>
                  <a:gd name="connsiteX0" fmla="*/ 220510 w 237064"/>
                  <a:gd name="connsiteY0" fmla="*/ 4496 h 197675"/>
                  <a:gd name="connsiteX1" fmla="*/ 8517 w 237064"/>
                  <a:gd name="connsiteY1" fmla="*/ 178329 h 197675"/>
                  <a:gd name="connsiteX2" fmla="*/ 8517 w 237064"/>
                  <a:gd name="connsiteY2" fmla="*/ 196287 h 197675"/>
                  <a:gd name="connsiteX3" fmla="*/ 235959 w 237064"/>
                  <a:gd name="connsiteY3" fmla="*/ 13607 h 197675"/>
                  <a:gd name="connsiteX4" fmla="*/ 220510 w 237064"/>
                  <a:gd name="connsiteY4" fmla="*/ 4496 h 197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7064" h="197675">
                    <a:moveTo>
                      <a:pt x="220510" y="4496"/>
                    </a:moveTo>
                    <a:cubicBezTo>
                      <a:pt x="178059" y="86494"/>
                      <a:pt x="117187" y="192523"/>
                      <a:pt x="8517" y="178329"/>
                    </a:cubicBezTo>
                    <a:cubicBezTo>
                      <a:pt x="-2905" y="176811"/>
                      <a:pt x="-2773" y="194768"/>
                      <a:pt x="8517" y="196287"/>
                    </a:cubicBezTo>
                    <a:cubicBezTo>
                      <a:pt x="123591" y="211340"/>
                      <a:pt x="190801" y="100952"/>
                      <a:pt x="235959" y="13607"/>
                    </a:cubicBezTo>
                    <a:cubicBezTo>
                      <a:pt x="241307" y="3308"/>
                      <a:pt x="225792" y="-5737"/>
                      <a:pt x="220510" y="4496"/>
                    </a:cubicBezTo>
                    <a:close/>
                  </a:path>
                </a:pathLst>
              </a:custGeom>
              <a:grpFill/>
              <a:ln w="65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3200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" name="Freeform: Shape 169">
                <a:extLst>
                  <a:ext uri="{FF2B5EF4-FFF2-40B4-BE49-F238E27FC236}">
                    <a16:creationId xmlns:a16="http://schemas.microsoft.com/office/drawing/2014/main" id="{8AFF2F93-8929-4F0C-B58B-797CB0509196}"/>
                  </a:ext>
                </a:extLst>
              </p:cNvPr>
              <p:cNvSpPr/>
              <p:nvPr/>
            </p:nvSpPr>
            <p:spPr>
              <a:xfrm>
                <a:off x="2278692" y="3952949"/>
                <a:ext cx="300577" cy="186820"/>
              </a:xfrm>
              <a:custGeom>
                <a:avLst/>
                <a:gdLst>
                  <a:gd name="connsiteX0" fmla="*/ 282612 w 300577"/>
                  <a:gd name="connsiteY0" fmla="*/ 6066 h 186820"/>
                  <a:gd name="connsiteX1" fmla="*/ 11266 w 300577"/>
                  <a:gd name="connsiteY1" fmla="*/ 166959 h 186820"/>
                  <a:gd name="connsiteX2" fmla="*/ 6512 w 300577"/>
                  <a:gd name="connsiteY2" fmla="*/ 184257 h 186820"/>
                  <a:gd name="connsiteX3" fmla="*/ 299976 w 300577"/>
                  <a:gd name="connsiteY3" fmla="*/ 10820 h 186820"/>
                  <a:gd name="connsiteX4" fmla="*/ 282612 w 300577"/>
                  <a:gd name="connsiteY4" fmla="*/ 6066 h 186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0577" h="186820">
                    <a:moveTo>
                      <a:pt x="282612" y="6066"/>
                    </a:moveTo>
                    <a:cubicBezTo>
                      <a:pt x="242009" y="113350"/>
                      <a:pt x="124888" y="183002"/>
                      <a:pt x="11266" y="166959"/>
                    </a:cubicBezTo>
                    <a:cubicBezTo>
                      <a:pt x="-24" y="165375"/>
                      <a:pt x="-4909" y="182672"/>
                      <a:pt x="6512" y="184257"/>
                    </a:cubicBezTo>
                    <a:cubicBezTo>
                      <a:pt x="130566" y="201752"/>
                      <a:pt x="255543" y="128139"/>
                      <a:pt x="299976" y="10820"/>
                    </a:cubicBezTo>
                    <a:cubicBezTo>
                      <a:pt x="304003" y="-8"/>
                      <a:pt x="286639" y="-4629"/>
                      <a:pt x="282612" y="6066"/>
                    </a:cubicBezTo>
                    <a:close/>
                  </a:path>
                </a:pathLst>
              </a:custGeom>
              <a:grpFill/>
              <a:ln w="65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3200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" name="Freeform: Shape 170">
                <a:extLst>
                  <a:ext uri="{FF2B5EF4-FFF2-40B4-BE49-F238E27FC236}">
                    <a16:creationId xmlns:a16="http://schemas.microsoft.com/office/drawing/2014/main" id="{309FD460-DF09-478E-9AC3-E3A197146F33}"/>
                  </a:ext>
                </a:extLst>
              </p:cNvPr>
              <p:cNvSpPr/>
              <p:nvPr/>
            </p:nvSpPr>
            <p:spPr>
              <a:xfrm>
                <a:off x="2533937" y="4065984"/>
                <a:ext cx="57572" cy="65728"/>
              </a:xfrm>
              <a:custGeom>
                <a:avLst/>
                <a:gdLst>
                  <a:gd name="connsiteX0" fmla="*/ 42617 w 57572"/>
                  <a:gd name="connsiteY0" fmla="*/ 2957 h 65728"/>
                  <a:gd name="connsiteX1" fmla="*/ 2279 w 57572"/>
                  <a:gd name="connsiteY1" fmla="*/ 50096 h 65728"/>
                  <a:gd name="connsiteX2" fmla="*/ 14955 w 57572"/>
                  <a:gd name="connsiteY2" fmla="*/ 62772 h 65728"/>
                  <a:gd name="connsiteX3" fmla="*/ 55293 w 57572"/>
                  <a:gd name="connsiteY3" fmla="*/ 15632 h 65728"/>
                  <a:gd name="connsiteX4" fmla="*/ 42617 w 57572"/>
                  <a:gd name="connsiteY4" fmla="*/ 2957 h 65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572" h="65728">
                    <a:moveTo>
                      <a:pt x="42617" y="2957"/>
                    </a:moveTo>
                    <a:cubicBezTo>
                      <a:pt x="29149" y="18670"/>
                      <a:pt x="15747" y="34383"/>
                      <a:pt x="2279" y="50096"/>
                    </a:cubicBezTo>
                    <a:cubicBezTo>
                      <a:pt x="-5182" y="58810"/>
                      <a:pt x="7428" y="71552"/>
                      <a:pt x="14955" y="62772"/>
                    </a:cubicBezTo>
                    <a:cubicBezTo>
                      <a:pt x="28423" y="47058"/>
                      <a:pt x="41825" y="31345"/>
                      <a:pt x="55293" y="15632"/>
                    </a:cubicBezTo>
                    <a:cubicBezTo>
                      <a:pt x="62754" y="6918"/>
                      <a:pt x="50144" y="-5824"/>
                      <a:pt x="42617" y="2957"/>
                    </a:cubicBezTo>
                    <a:close/>
                  </a:path>
                </a:pathLst>
              </a:custGeom>
              <a:grpFill/>
              <a:ln w="65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3200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" name="Freeform: Shape 171">
                <a:extLst>
                  <a:ext uri="{FF2B5EF4-FFF2-40B4-BE49-F238E27FC236}">
                    <a16:creationId xmlns:a16="http://schemas.microsoft.com/office/drawing/2014/main" id="{D08077FE-F86A-4E9B-AC0B-7504676C57D4}"/>
                  </a:ext>
                </a:extLst>
              </p:cNvPr>
              <p:cNvSpPr/>
              <p:nvPr/>
            </p:nvSpPr>
            <p:spPr>
              <a:xfrm>
                <a:off x="1180082" y="2952756"/>
                <a:ext cx="130915" cy="344317"/>
              </a:xfrm>
              <a:custGeom>
                <a:avLst/>
                <a:gdLst>
                  <a:gd name="connsiteX0" fmla="*/ 115138 w 130915"/>
                  <a:gd name="connsiteY0" fmla="*/ 2081 h 344317"/>
                  <a:gd name="connsiteX1" fmla="*/ 14918 w 130915"/>
                  <a:gd name="connsiteY1" fmla="*/ 338128 h 344317"/>
                  <a:gd name="connsiteX2" fmla="*/ 32216 w 130915"/>
                  <a:gd name="connsiteY2" fmla="*/ 333374 h 344317"/>
                  <a:gd name="connsiteX3" fmla="*/ 127814 w 130915"/>
                  <a:gd name="connsiteY3" fmla="*/ 14757 h 344317"/>
                  <a:gd name="connsiteX4" fmla="*/ 115138 w 130915"/>
                  <a:gd name="connsiteY4" fmla="*/ 2081 h 3443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0915" h="344317">
                    <a:moveTo>
                      <a:pt x="115138" y="2081"/>
                    </a:moveTo>
                    <a:cubicBezTo>
                      <a:pt x="16371" y="80250"/>
                      <a:pt x="-24628" y="218630"/>
                      <a:pt x="14918" y="338128"/>
                    </a:cubicBezTo>
                    <a:cubicBezTo>
                      <a:pt x="18550" y="349021"/>
                      <a:pt x="35847" y="344334"/>
                      <a:pt x="32216" y="333374"/>
                    </a:cubicBezTo>
                    <a:cubicBezTo>
                      <a:pt x="-5548" y="219290"/>
                      <a:pt x="33668" y="89295"/>
                      <a:pt x="127814" y="14757"/>
                    </a:cubicBezTo>
                    <a:cubicBezTo>
                      <a:pt x="136859" y="7627"/>
                      <a:pt x="124117" y="-4983"/>
                      <a:pt x="115138" y="2081"/>
                    </a:cubicBezTo>
                    <a:close/>
                  </a:path>
                </a:pathLst>
              </a:custGeom>
              <a:grpFill/>
              <a:ln w="65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3200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" name="Freeform: Shape 172">
                <a:extLst>
                  <a:ext uri="{FF2B5EF4-FFF2-40B4-BE49-F238E27FC236}">
                    <a16:creationId xmlns:a16="http://schemas.microsoft.com/office/drawing/2014/main" id="{FB691368-41ED-4BBA-A9B3-5DC6D7BE19E7}"/>
                  </a:ext>
                </a:extLst>
              </p:cNvPr>
              <p:cNvSpPr/>
              <p:nvPr/>
            </p:nvSpPr>
            <p:spPr>
              <a:xfrm>
                <a:off x="3437031" y="2677610"/>
                <a:ext cx="210277" cy="256158"/>
              </a:xfrm>
              <a:custGeom>
                <a:avLst/>
                <a:gdLst>
                  <a:gd name="connsiteX0" fmla="*/ 11066 w 210277"/>
                  <a:gd name="connsiteY0" fmla="*/ 401 h 256158"/>
                  <a:gd name="connsiteX1" fmla="*/ 6313 w 210277"/>
                  <a:gd name="connsiteY1" fmla="*/ 17699 h 256158"/>
                  <a:gd name="connsiteX2" fmla="*/ 192294 w 210277"/>
                  <a:gd name="connsiteY2" fmla="*/ 247517 h 256158"/>
                  <a:gd name="connsiteX3" fmla="*/ 210252 w 210277"/>
                  <a:gd name="connsiteY3" fmla="*/ 247517 h 256158"/>
                  <a:gd name="connsiteX4" fmla="*/ 11066 w 210277"/>
                  <a:gd name="connsiteY4" fmla="*/ 401 h 256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0277" h="256158">
                    <a:moveTo>
                      <a:pt x="11066" y="401"/>
                    </a:moveTo>
                    <a:cubicBezTo>
                      <a:pt x="-25" y="-2834"/>
                      <a:pt x="-4779" y="14464"/>
                      <a:pt x="6313" y="17699"/>
                    </a:cubicBezTo>
                    <a:cubicBezTo>
                      <a:pt x="108447" y="47342"/>
                      <a:pt x="184834" y="141290"/>
                      <a:pt x="192294" y="247517"/>
                    </a:cubicBezTo>
                    <a:cubicBezTo>
                      <a:pt x="193086" y="259005"/>
                      <a:pt x="211044" y="259071"/>
                      <a:pt x="210252" y="247517"/>
                    </a:cubicBezTo>
                    <a:cubicBezTo>
                      <a:pt x="202131" y="133235"/>
                      <a:pt x="121189" y="32355"/>
                      <a:pt x="11066" y="401"/>
                    </a:cubicBezTo>
                    <a:close/>
                  </a:path>
                </a:pathLst>
              </a:custGeom>
              <a:grpFill/>
              <a:ln w="65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3200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" name="Hộp Văn bản 3">
              <a:extLst>
                <a:ext uri="{FF2B5EF4-FFF2-40B4-BE49-F238E27FC236}">
                  <a16:creationId xmlns:a16="http://schemas.microsoft.com/office/drawing/2014/main" id="{851DC94D-48C4-41C8-86DE-16E36A5D7390}"/>
                </a:ext>
              </a:extLst>
            </p:cNvPr>
            <p:cNvSpPr txBox="1"/>
            <p:nvPr/>
          </p:nvSpPr>
          <p:spPr>
            <a:xfrm>
              <a:off x="1721405" y="1373998"/>
              <a:ext cx="4483139" cy="167054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i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Những</a:t>
              </a:r>
              <a:r>
                <a:rPr lang="en-US" sz="2800" b="1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i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nơi</a:t>
              </a:r>
              <a:r>
                <a:rPr lang="en-US" sz="2800" b="1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i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ong</a:t>
              </a:r>
              <a:r>
                <a:rPr lang="en-US" sz="2800" b="1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i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đến</a:t>
              </a:r>
              <a:r>
                <a:rPr lang="en-US" sz="2800" b="1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i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800" b="1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i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vẻ</a:t>
              </a:r>
              <a:r>
                <a:rPr lang="en-US" sz="2800" b="1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i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gì</a:t>
              </a:r>
              <a:r>
                <a:rPr lang="en-US" sz="2800" b="1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i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đặc</a:t>
              </a:r>
              <a:r>
                <a:rPr lang="en-US" sz="2800" b="1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i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biệt</a:t>
              </a:r>
              <a:r>
                <a:rPr lang="en-US" sz="2800" b="1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87E0A830-F9B7-4DD2-83B8-1F50C969BC9C}"/>
              </a:ext>
            </a:extLst>
          </p:cNvPr>
          <p:cNvSpPr txBox="1"/>
          <p:nvPr/>
        </p:nvSpPr>
        <p:spPr>
          <a:xfrm>
            <a:off x="1546877" y="2408935"/>
            <a:ext cx="96146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Nơi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rừng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sâu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bập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bùng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chuối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trắng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ban.</a:t>
            </a:r>
          </a:p>
        </p:txBody>
      </p:sp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F7503995-D9DA-4134-A019-83202A7EC33B}"/>
              </a:ext>
            </a:extLst>
          </p:cNvPr>
          <p:cNvSpPr txBox="1"/>
          <p:nvPr/>
        </p:nvSpPr>
        <p:spPr>
          <a:xfrm>
            <a:off x="1575760" y="3542561"/>
            <a:ext cx="92293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Nơi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biển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xa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ngàn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chắn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bão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dịu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dàng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mùa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A2899C8C-1037-4A8F-801B-A32D7C040571}"/>
              </a:ext>
            </a:extLst>
          </p:cNvPr>
          <p:cNvSpPr txBox="1"/>
          <p:nvPr/>
        </p:nvSpPr>
        <p:spPr>
          <a:xfrm>
            <a:off x="1629858" y="4676187"/>
            <a:ext cx="91211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Nơi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quần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đảo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loài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nở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9371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Rừng xanh hoa chuối đỏ tươi... - Du lịch Thái Nguyên">
            <a:extLst>
              <a:ext uri="{FF2B5EF4-FFF2-40B4-BE49-F238E27FC236}">
                <a16:creationId xmlns:a16="http://schemas.microsoft.com/office/drawing/2014/main" id="{994F0C0F-8CED-485F-87BB-048BAE3C2B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849" y="552359"/>
            <a:ext cx="4267200" cy="24003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4" descr="Màu hoa chuối... - Báo Khánh Hòa điện tử">
            <a:extLst>
              <a:ext uri="{FF2B5EF4-FFF2-40B4-BE49-F238E27FC236}">
                <a16:creationId xmlns:a16="http://schemas.microsoft.com/office/drawing/2014/main" id="{5A19F79C-9D64-4B07-9EF9-30BD664092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681" y="3286312"/>
            <a:ext cx="4271738" cy="30193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6" descr="Mùa hoa ban Hà Nội - VnExpress Du lịch">
            <a:extLst>
              <a:ext uri="{FF2B5EF4-FFF2-40B4-BE49-F238E27FC236}">
                <a16:creationId xmlns:a16="http://schemas.microsoft.com/office/drawing/2014/main" id="{D9EE1600-FC3C-48CD-BF06-2224055524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286313"/>
            <a:ext cx="4621250" cy="30193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8" descr="Người dân say đắm bên sắc hoa ban Tây Bắc giữa lòng Hà Nội | baotintuc.vn">
            <a:extLst>
              <a:ext uri="{FF2B5EF4-FFF2-40B4-BE49-F238E27FC236}">
                <a16:creationId xmlns:a16="http://schemas.microsoft.com/office/drawing/2014/main" id="{39A40406-C9C1-4F10-87A3-63ADA03C6A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4467" y="181718"/>
            <a:ext cx="4267200" cy="27709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834973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0CC7BA76-4EF3-43A0-9597-8E1234DAEC74}"/>
              </a:ext>
            </a:extLst>
          </p:cNvPr>
          <p:cNvSpPr txBox="1"/>
          <p:nvPr/>
        </p:nvSpPr>
        <p:spPr>
          <a:xfrm>
            <a:off x="1746926" y="659928"/>
            <a:ext cx="958215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Em </a:t>
            </a:r>
            <a:r>
              <a:rPr lang="vi-VN" sz="32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vi-VN" sz="3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vi-VN" sz="3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câu thơ "</a:t>
            </a:r>
            <a:r>
              <a:rPr lang="vi-VN" sz="32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r>
              <a:rPr lang="vi-VN" sz="3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nơi đâu </a:t>
            </a:r>
            <a:r>
              <a:rPr lang="vi-VN" sz="32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cũng</a:t>
            </a:r>
            <a:r>
              <a:rPr lang="vi-VN" sz="3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vi-VN" sz="3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ra </a:t>
            </a:r>
            <a:r>
              <a:rPr lang="vi-VN" sz="32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ngọt</a:t>
            </a:r>
            <a:r>
              <a:rPr lang="vi-VN" sz="3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ngào</a:t>
            </a:r>
            <a:r>
              <a:rPr lang="vi-VN" sz="3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" </a:t>
            </a:r>
            <a:r>
              <a:rPr lang="vi-VN" sz="32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vi-VN" sz="3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vi-VN" sz="3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160 Art ý tưởng trong 2021 | làm việc theo nhóm, hình xăm chị em, hình minh  họa">
            <a:extLst>
              <a:ext uri="{FF2B5EF4-FFF2-40B4-BE49-F238E27FC236}">
                <a16:creationId xmlns:a16="http://schemas.microsoft.com/office/drawing/2014/main" id="{D3E19DEB-2A36-461F-8B08-980A409F02B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1821"/>
            <a:ext cx="1746926" cy="156349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55F34BD9-F886-4667-BB6E-89CE309C5DA2}"/>
              </a:ext>
            </a:extLst>
          </p:cNvPr>
          <p:cNvSpPr txBox="1"/>
          <p:nvPr/>
        </p:nvSpPr>
        <p:spPr>
          <a:xfrm>
            <a:off x="1746925" y="1939583"/>
            <a:ext cx="999513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gõ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khung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chat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đứng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nơi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bầy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ong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chăm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giỏi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giang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cũng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mật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đem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ngọt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đời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nơi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đâu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cũng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mật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Loài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ong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mật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" name="Hình Bầu dục 4">
            <a:extLst>
              <a:ext uri="{FF2B5EF4-FFF2-40B4-BE49-F238E27FC236}">
                <a16:creationId xmlns:a16="http://schemas.microsoft.com/office/drawing/2014/main" id="{7653926F-3051-42D1-907C-AB70377AE339}"/>
              </a:ext>
            </a:extLst>
          </p:cNvPr>
          <p:cNvSpPr/>
          <p:nvPr/>
        </p:nvSpPr>
        <p:spPr>
          <a:xfrm>
            <a:off x="1724478" y="2959724"/>
            <a:ext cx="510721" cy="49830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843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2C31FE4C-C6BB-4C98-834F-AEBAAA9E4B19}"/>
              </a:ext>
            </a:extLst>
          </p:cNvPr>
          <p:cNvSpPr txBox="1"/>
          <p:nvPr/>
        </p:nvSpPr>
        <p:spPr>
          <a:xfrm>
            <a:off x="1746926" y="739254"/>
            <a:ext cx="9144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36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Qua hai </a:t>
            </a:r>
            <a:r>
              <a:rPr lang="vi-VN" sz="36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dòng</a:t>
            </a:r>
            <a:r>
              <a:rPr lang="vi-VN" sz="36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thơ </a:t>
            </a:r>
            <a:r>
              <a:rPr lang="vi-VN" sz="36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cuối</a:t>
            </a:r>
            <a:r>
              <a:rPr lang="vi-VN" sz="36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vi-VN" sz="36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vi-VN" sz="36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vi-VN" sz="36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giả</a:t>
            </a:r>
            <a:r>
              <a:rPr lang="vi-VN" sz="36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muốn</a:t>
            </a:r>
            <a:r>
              <a:rPr lang="vi-VN" sz="36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vi-VN" sz="36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vi-VN" sz="36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vi-VN" sz="36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vi-VN" sz="36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công </a:t>
            </a:r>
            <a:r>
              <a:rPr lang="vi-VN" sz="36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vi-VN" sz="36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vi-VN" sz="36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loài</a:t>
            </a:r>
            <a:r>
              <a:rPr lang="vi-VN" sz="36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ong?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160 Art ý tưởng trong 2021 | làm việc theo nhóm, hình xăm chị em, hình minh  họa">
            <a:extLst>
              <a:ext uri="{FF2B5EF4-FFF2-40B4-BE49-F238E27FC236}">
                <a16:creationId xmlns:a16="http://schemas.microsoft.com/office/drawing/2014/main" id="{EACE214B-5830-4219-9B73-D10AEACFCCF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30" y="376084"/>
            <a:ext cx="1746926" cy="156349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D75016C9-643B-4150-A1D0-A51BE1966A09}"/>
              </a:ext>
            </a:extLst>
          </p:cNvPr>
          <p:cNvSpPr txBox="1"/>
          <p:nvPr/>
        </p:nvSpPr>
        <p:spPr>
          <a:xfrm>
            <a:off x="1041593" y="2274838"/>
            <a:ext cx="1055466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sz="36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</a:t>
            </a:r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 </a:t>
            </a:r>
            <a:r>
              <a:rPr lang="en-US" sz="36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ngợi</a:t>
            </a:r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bầy</a:t>
            </a:r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ong</a:t>
            </a:r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6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Bầy</a:t>
            </a:r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ong</a:t>
            </a:r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mang</a:t>
            </a:r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giọt</a:t>
            </a:r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mật</a:t>
            </a:r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36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con </a:t>
            </a:r>
            <a:r>
              <a:rPr lang="en-US" sz="36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mùa</a:t>
            </a:r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tàn</a:t>
            </a:r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phai</a:t>
            </a:r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mật</a:t>
            </a:r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ong</a:t>
            </a:r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18617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>
            <a:extLst>
              <a:ext uri="{FF2B5EF4-FFF2-40B4-BE49-F238E27FC236}">
                <a16:creationId xmlns:a16="http://schemas.microsoft.com/office/drawing/2014/main" id="{2F775825-6779-4B2A-9767-A1B52C6508F1}"/>
              </a:ext>
            </a:extLst>
          </p:cNvPr>
          <p:cNvSpPr txBox="1"/>
          <p:nvPr/>
        </p:nvSpPr>
        <p:spPr>
          <a:xfrm>
            <a:off x="3184362" y="1121928"/>
            <a:ext cx="565231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 err="1">
                <a:solidFill>
                  <a:srgbClr val="22AE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5000" b="1" dirty="0">
                <a:solidFill>
                  <a:srgbClr val="22AE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dung </a:t>
            </a:r>
            <a:r>
              <a:rPr lang="en-US" sz="5000" b="1" dirty="0" err="1">
                <a:solidFill>
                  <a:srgbClr val="22AE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5000" b="1" dirty="0">
                <a:solidFill>
                  <a:srgbClr val="22AE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b="1" dirty="0" err="1">
                <a:solidFill>
                  <a:srgbClr val="22AE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endParaRPr lang="en-US" sz="5000" b="1" dirty="0">
              <a:solidFill>
                <a:srgbClr val="22AE8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Google Shape;1240;p27">
            <a:extLst>
              <a:ext uri="{FF2B5EF4-FFF2-40B4-BE49-F238E27FC236}">
                <a16:creationId xmlns:a16="http://schemas.microsoft.com/office/drawing/2014/main" id="{006B9F3C-28FD-42CE-874B-41C376585AFC}"/>
              </a:ext>
            </a:extLst>
          </p:cNvPr>
          <p:cNvSpPr/>
          <p:nvPr/>
        </p:nvSpPr>
        <p:spPr>
          <a:xfrm>
            <a:off x="2163899" y="1237597"/>
            <a:ext cx="887113" cy="630436"/>
          </a:xfrm>
          <a:custGeom>
            <a:avLst/>
            <a:gdLst/>
            <a:ahLst/>
            <a:cxnLst/>
            <a:rect l="l" t="t" r="r" b="b"/>
            <a:pathLst>
              <a:path w="12698" h="11563" extrusionOk="0">
                <a:moveTo>
                  <a:pt x="2490" y="820"/>
                </a:moveTo>
                <a:cubicBezTo>
                  <a:pt x="3529" y="914"/>
                  <a:pt x="4600" y="1292"/>
                  <a:pt x="5483" y="2017"/>
                </a:cubicBezTo>
                <a:lnTo>
                  <a:pt x="5798" y="2237"/>
                </a:lnTo>
                <a:lnTo>
                  <a:pt x="5798" y="10334"/>
                </a:lnTo>
                <a:lnTo>
                  <a:pt x="5766" y="10334"/>
                </a:lnTo>
                <a:cubicBezTo>
                  <a:pt x="4789" y="9609"/>
                  <a:pt x="3655" y="9168"/>
                  <a:pt x="2490" y="9105"/>
                </a:cubicBezTo>
                <a:lnTo>
                  <a:pt x="2490" y="820"/>
                </a:lnTo>
                <a:close/>
                <a:moveTo>
                  <a:pt x="9925" y="883"/>
                </a:moveTo>
                <a:lnTo>
                  <a:pt x="9925" y="9137"/>
                </a:lnTo>
                <a:cubicBezTo>
                  <a:pt x="8728" y="9200"/>
                  <a:pt x="7593" y="9609"/>
                  <a:pt x="6617" y="10334"/>
                </a:cubicBezTo>
                <a:lnTo>
                  <a:pt x="6617" y="2300"/>
                </a:lnTo>
                <a:lnTo>
                  <a:pt x="6932" y="2048"/>
                </a:lnTo>
                <a:cubicBezTo>
                  <a:pt x="7782" y="1355"/>
                  <a:pt x="8854" y="946"/>
                  <a:pt x="9925" y="883"/>
                </a:cubicBezTo>
                <a:close/>
                <a:moveTo>
                  <a:pt x="1702" y="2458"/>
                </a:moveTo>
                <a:lnTo>
                  <a:pt x="1702" y="9483"/>
                </a:lnTo>
                <a:cubicBezTo>
                  <a:pt x="1702" y="9735"/>
                  <a:pt x="1891" y="9924"/>
                  <a:pt x="2080" y="9924"/>
                </a:cubicBezTo>
                <a:cubicBezTo>
                  <a:pt x="3057" y="9924"/>
                  <a:pt x="4096" y="10208"/>
                  <a:pt x="4978" y="10744"/>
                </a:cubicBezTo>
                <a:lnTo>
                  <a:pt x="1261" y="10744"/>
                </a:lnTo>
                <a:cubicBezTo>
                  <a:pt x="1009" y="10744"/>
                  <a:pt x="851" y="10555"/>
                  <a:pt x="851" y="10334"/>
                </a:cubicBezTo>
                <a:lnTo>
                  <a:pt x="851" y="2867"/>
                </a:lnTo>
                <a:cubicBezTo>
                  <a:pt x="851" y="2647"/>
                  <a:pt x="1040" y="2489"/>
                  <a:pt x="1261" y="2458"/>
                </a:cubicBezTo>
                <a:close/>
                <a:moveTo>
                  <a:pt x="11406" y="2458"/>
                </a:moveTo>
                <a:cubicBezTo>
                  <a:pt x="11658" y="2458"/>
                  <a:pt x="11815" y="2647"/>
                  <a:pt x="11847" y="2867"/>
                </a:cubicBezTo>
                <a:lnTo>
                  <a:pt x="11847" y="10334"/>
                </a:lnTo>
                <a:cubicBezTo>
                  <a:pt x="11847" y="10555"/>
                  <a:pt x="11658" y="10712"/>
                  <a:pt x="11406" y="10744"/>
                </a:cubicBezTo>
                <a:lnTo>
                  <a:pt x="7436" y="10744"/>
                </a:lnTo>
                <a:cubicBezTo>
                  <a:pt x="8255" y="10239"/>
                  <a:pt x="9295" y="9924"/>
                  <a:pt x="10303" y="9924"/>
                </a:cubicBezTo>
                <a:cubicBezTo>
                  <a:pt x="10555" y="9924"/>
                  <a:pt x="10712" y="9735"/>
                  <a:pt x="10712" y="9483"/>
                </a:cubicBezTo>
                <a:lnTo>
                  <a:pt x="10712" y="2458"/>
                </a:lnTo>
                <a:close/>
                <a:moveTo>
                  <a:pt x="2080" y="0"/>
                </a:moveTo>
                <a:cubicBezTo>
                  <a:pt x="1828" y="0"/>
                  <a:pt x="1670" y="189"/>
                  <a:pt x="1670" y="410"/>
                </a:cubicBezTo>
                <a:lnTo>
                  <a:pt x="1670" y="1670"/>
                </a:lnTo>
                <a:lnTo>
                  <a:pt x="1261" y="1670"/>
                </a:lnTo>
                <a:cubicBezTo>
                  <a:pt x="568" y="1670"/>
                  <a:pt x="1" y="2206"/>
                  <a:pt x="32" y="2930"/>
                </a:cubicBezTo>
                <a:lnTo>
                  <a:pt x="32" y="10334"/>
                </a:lnTo>
                <a:cubicBezTo>
                  <a:pt x="32" y="10996"/>
                  <a:pt x="568" y="11563"/>
                  <a:pt x="1261" y="11563"/>
                </a:cubicBezTo>
                <a:lnTo>
                  <a:pt x="11437" y="11563"/>
                </a:lnTo>
                <a:cubicBezTo>
                  <a:pt x="12130" y="11563"/>
                  <a:pt x="12697" y="11027"/>
                  <a:pt x="12697" y="10334"/>
                </a:cubicBezTo>
                <a:lnTo>
                  <a:pt x="12697" y="2867"/>
                </a:lnTo>
                <a:cubicBezTo>
                  <a:pt x="12666" y="2206"/>
                  <a:pt x="12130" y="1670"/>
                  <a:pt x="11437" y="1670"/>
                </a:cubicBezTo>
                <a:lnTo>
                  <a:pt x="10744" y="1670"/>
                </a:lnTo>
                <a:lnTo>
                  <a:pt x="10744" y="410"/>
                </a:lnTo>
                <a:cubicBezTo>
                  <a:pt x="10744" y="158"/>
                  <a:pt x="10555" y="0"/>
                  <a:pt x="10334" y="0"/>
                </a:cubicBezTo>
                <a:cubicBezTo>
                  <a:pt x="8980" y="0"/>
                  <a:pt x="7562" y="473"/>
                  <a:pt x="6396" y="1387"/>
                </a:cubicBezTo>
                <a:lnTo>
                  <a:pt x="6207" y="1544"/>
                </a:lnTo>
                <a:lnTo>
                  <a:pt x="6018" y="1387"/>
                </a:lnTo>
                <a:cubicBezTo>
                  <a:pt x="4915" y="473"/>
                  <a:pt x="3498" y="0"/>
                  <a:pt x="20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" name="Google Shape;1240;p27">
            <a:extLst>
              <a:ext uri="{FF2B5EF4-FFF2-40B4-BE49-F238E27FC236}">
                <a16:creationId xmlns:a16="http://schemas.microsoft.com/office/drawing/2014/main" id="{A0C6A58D-8833-47AD-86F3-CD36F193A364}"/>
              </a:ext>
            </a:extLst>
          </p:cNvPr>
          <p:cNvSpPr/>
          <p:nvPr/>
        </p:nvSpPr>
        <p:spPr>
          <a:xfrm>
            <a:off x="8878518" y="1193141"/>
            <a:ext cx="887112" cy="630436"/>
          </a:xfrm>
          <a:custGeom>
            <a:avLst/>
            <a:gdLst/>
            <a:ahLst/>
            <a:cxnLst/>
            <a:rect l="l" t="t" r="r" b="b"/>
            <a:pathLst>
              <a:path w="12698" h="11563" extrusionOk="0">
                <a:moveTo>
                  <a:pt x="2490" y="820"/>
                </a:moveTo>
                <a:cubicBezTo>
                  <a:pt x="3529" y="914"/>
                  <a:pt x="4600" y="1292"/>
                  <a:pt x="5483" y="2017"/>
                </a:cubicBezTo>
                <a:lnTo>
                  <a:pt x="5798" y="2237"/>
                </a:lnTo>
                <a:lnTo>
                  <a:pt x="5798" y="10334"/>
                </a:lnTo>
                <a:lnTo>
                  <a:pt x="5766" y="10334"/>
                </a:lnTo>
                <a:cubicBezTo>
                  <a:pt x="4789" y="9609"/>
                  <a:pt x="3655" y="9168"/>
                  <a:pt x="2490" y="9105"/>
                </a:cubicBezTo>
                <a:lnTo>
                  <a:pt x="2490" y="820"/>
                </a:lnTo>
                <a:close/>
                <a:moveTo>
                  <a:pt x="9925" y="883"/>
                </a:moveTo>
                <a:lnTo>
                  <a:pt x="9925" y="9137"/>
                </a:lnTo>
                <a:cubicBezTo>
                  <a:pt x="8728" y="9200"/>
                  <a:pt x="7593" y="9609"/>
                  <a:pt x="6617" y="10334"/>
                </a:cubicBezTo>
                <a:lnTo>
                  <a:pt x="6617" y="2300"/>
                </a:lnTo>
                <a:lnTo>
                  <a:pt x="6932" y="2048"/>
                </a:lnTo>
                <a:cubicBezTo>
                  <a:pt x="7782" y="1355"/>
                  <a:pt x="8854" y="946"/>
                  <a:pt x="9925" y="883"/>
                </a:cubicBezTo>
                <a:close/>
                <a:moveTo>
                  <a:pt x="1702" y="2458"/>
                </a:moveTo>
                <a:lnTo>
                  <a:pt x="1702" y="9483"/>
                </a:lnTo>
                <a:cubicBezTo>
                  <a:pt x="1702" y="9735"/>
                  <a:pt x="1891" y="9924"/>
                  <a:pt x="2080" y="9924"/>
                </a:cubicBezTo>
                <a:cubicBezTo>
                  <a:pt x="3057" y="9924"/>
                  <a:pt x="4096" y="10208"/>
                  <a:pt x="4978" y="10744"/>
                </a:cubicBezTo>
                <a:lnTo>
                  <a:pt x="1261" y="10744"/>
                </a:lnTo>
                <a:cubicBezTo>
                  <a:pt x="1009" y="10744"/>
                  <a:pt x="851" y="10555"/>
                  <a:pt x="851" y="10334"/>
                </a:cubicBezTo>
                <a:lnTo>
                  <a:pt x="851" y="2867"/>
                </a:lnTo>
                <a:cubicBezTo>
                  <a:pt x="851" y="2647"/>
                  <a:pt x="1040" y="2489"/>
                  <a:pt x="1261" y="2458"/>
                </a:cubicBezTo>
                <a:close/>
                <a:moveTo>
                  <a:pt x="11406" y="2458"/>
                </a:moveTo>
                <a:cubicBezTo>
                  <a:pt x="11658" y="2458"/>
                  <a:pt x="11815" y="2647"/>
                  <a:pt x="11847" y="2867"/>
                </a:cubicBezTo>
                <a:lnTo>
                  <a:pt x="11847" y="10334"/>
                </a:lnTo>
                <a:cubicBezTo>
                  <a:pt x="11847" y="10555"/>
                  <a:pt x="11658" y="10712"/>
                  <a:pt x="11406" y="10744"/>
                </a:cubicBezTo>
                <a:lnTo>
                  <a:pt x="7436" y="10744"/>
                </a:lnTo>
                <a:cubicBezTo>
                  <a:pt x="8255" y="10239"/>
                  <a:pt x="9295" y="9924"/>
                  <a:pt x="10303" y="9924"/>
                </a:cubicBezTo>
                <a:cubicBezTo>
                  <a:pt x="10555" y="9924"/>
                  <a:pt x="10712" y="9735"/>
                  <a:pt x="10712" y="9483"/>
                </a:cubicBezTo>
                <a:lnTo>
                  <a:pt x="10712" y="2458"/>
                </a:lnTo>
                <a:close/>
                <a:moveTo>
                  <a:pt x="2080" y="0"/>
                </a:moveTo>
                <a:cubicBezTo>
                  <a:pt x="1828" y="0"/>
                  <a:pt x="1670" y="189"/>
                  <a:pt x="1670" y="410"/>
                </a:cubicBezTo>
                <a:lnTo>
                  <a:pt x="1670" y="1670"/>
                </a:lnTo>
                <a:lnTo>
                  <a:pt x="1261" y="1670"/>
                </a:lnTo>
                <a:cubicBezTo>
                  <a:pt x="568" y="1670"/>
                  <a:pt x="1" y="2206"/>
                  <a:pt x="32" y="2930"/>
                </a:cubicBezTo>
                <a:lnTo>
                  <a:pt x="32" y="10334"/>
                </a:lnTo>
                <a:cubicBezTo>
                  <a:pt x="32" y="10996"/>
                  <a:pt x="568" y="11563"/>
                  <a:pt x="1261" y="11563"/>
                </a:cubicBezTo>
                <a:lnTo>
                  <a:pt x="11437" y="11563"/>
                </a:lnTo>
                <a:cubicBezTo>
                  <a:pt x="12130" y="11563"/>
                  <a:pt x="12697" y="11027"/>
                  <a:pt x="12697" y="10334"/>
                </a:cubicBezTo>
                <a:lnTo>
                  <a:pt x="12697" y="2867"/>
                </a:lnTo>
                <a:cubicBezTo>
                  <a:pt x="12666" y="2206"/>
                  <a:pt x="12130" y="1670"/>
                  <a:pt x="11437" y="1670"/>
                </a:cubicBezTo>
                <a:lnTo>
                  <a:pt x="10744" y="1670"/>
                </a:lnTo>
                <a:lnTo>
                  <a:pt x="10744" y="410"/>
                </a:lnTo>
                <a:cubicBezTo>
                  <a:pt x="10744" y="158"/>
                  <a:pt x="10555" y="0"/>
                  <a:pt x="10334" y="0"/>
                </a:cubicBezTo>
                <a:cubicBezTo>
                  <a:pt x="8980" y="0"/>
                  <a:pt x="7562" y="473"/>
                  <a:pt x="6396" y="1387"/>
                </a:cubicBezTo>
                <a:lnTo>
                  <a:pt x="6207" y="1544"/>
                </a:lnTo>
                <a:lnTo>
                  <a:pt x="6018" y="1387"/>
                </a:lnTo>
                <a:cubicBezTo>
                  <a:pt x="4915" y="473"/>
                  <a:pt x="3498" y="0"/>
                  <a:pt x="20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C2A524E1-41D7-4918-A0D5-EDD3FA3D7BBF}"/>
              </a:ext>
            </a:extLst>
          </p:cNvPr>
          <p:cNvSpPr txBox="1"/>
          <p:nvPr/>
        </p:nvSpPr>
        <p:spPr>
          <a:xfrm>
            <a:off x="1290884" y="2393376"/>
            <a:ext cx="997267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thơ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ca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ngợi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loài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ong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chăm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cù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vô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hữu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ích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đời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26760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238">
            <a:extLst>
              <a:ext uri="{FF2B5EF4-FFF2-40B4-BE49-F238E27FC236}">
                <a16:creationId xmlns:a16="http://schemas.microsoft.com/office/drawing/2014/main" id="{9CA3F74E-3D59-4423-A74B-7DEA163595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" y="0"/>
            <a:ext cx="12858045" cy="7232650"/>
          </a:xfrm>
          <a:prstGeom prst="rect">
            <a:avLst/>
          </a:prstGeom>
        </p:spPr>
      </p:pic>
      <p:pic>
        <p:nvPicPr>
          <p:cNvPr id="5" name="图片 2">
            <a:extLst>
              <a:ext uri="{FF2B5EF4-FFF2-40B4-BE49-F238E27FC236}">
                <a16:creationId xmlns:a16="http://schemas.microsoft.com/office/drawing/2014/main" id="{41F64243-2AB9-43C1-8196-2267F9A5306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/>
          <a:srcRect t="56969"/>
          <a:stretch>
            <a:fillRect/>
          </a:stretch>
        </p:blipFill>
        <p:spPr>
          <a:xfrm>
            <a:off x="352" y="4120380"/>
            <a:ext cx="12858045" cy="3112269"/>
          </a:xfrm>
          <a:prstGeom prst="rect">
            <a:avLst/>
          </a:prstGeom>
        </p:spPr>
      </p:pic>
      <p:sp>
        <p:nvSpPr>
          <p:cNvPr id="6" name="TextBox 13">
            <a:extLst>
              <a:ext uri="{FF2B5EF4-FFF2-40B4-BE49-F238E27FC236}">
                <a16:creationId xmlns:a16="http://schemas.microsoft.com/office/drawing/2014/main" id="{8A9063BB-C8F8-4E87-A8EE-5BCEB5A90D44}"/>
              </a:ext>
            </a:extLst>
          </p:cNvPr>
          <p:cNvSpPr txBox="1"/>
          <p:nvPr/>
        </p:nvSpPr>
        <p:spPr>
          <a:xfrm>
            <a:off x="2080832" y="2057857"/>
            <a:ext cx="3036104" cy="17697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115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03</a:t>
            </a:r>
            <a:endParaRPr lang="zh-CN" altLang="en-US" sz="115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" name="TextBox 13">
            <a:extLst>
              <a:ext uri="{FF2B5EF4-FFF2-40B4-BE49-F238E27FC236}">
                <a16:creationId xmlns:a16="http://schemas.microsoft.com/office/drawing/2014/main" id="{60A9A376-515E-4164-B6CB-8AD660DCE539}"/>
              </a:ext>
            </a:extLst>
          </p:cNvPr>
          <p:cNvSpPr txBox="1"/>
          <p:nvPr/>
        </p:nvSpPr>
        <p:spPr>
          <a:xfrm>
            <a:off x="4826649" y="2327162"/>
            <a:ext cx="7364999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8000" b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Luyện</a:t>
            </a:r>
            <a:r>
              <a:rPr lang="en-US" altLang="zh-CN" sz="8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sz="8000" b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đọc</a:t>
            </a:r>
            <a:r>
              <a:rPr lang="en-US" altLang="zh-CN" sz="8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hay</a:t>
            </a:r>
            <a:endParaRPr lang="zh-CN" altLang="en-US" sz="80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1035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869;p17">
            <a:extLst>
              <a:ext uri="{FF2B5EF4-FFF2-40B4-BE49-F238E27FC236}">
                <a16:creationId xmlns:a16="http://schemas.microsoft.com/office/drawing/2014/main" id="{61782A8E-B815-4519-9615-9ECFE769FC8D}"/>
              </a:ext>
            </a:extLst>
          </p:cNvPr>
          <p:cNvSpPr txBox="1"/>
          <p:nvPr/>
        </p:nvSpPr>
        <p:spPr>
          <a:xfrm>
            <a:off x="1656580" y="1513873"/>
            <a:ext cx="8878839" cy="2592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4400" b="1" dirty="0">
                <a:solidFill>
                  <a:srgbClr val="EC55CF"/>
                </a:solidFill>
                <a:latin typeface="Arial" panose="020B0604020202020204" pitchFamily="34" charset="0"/>
                <a:ea typeface="Englebert"/>
                <a:cs typeface="Arial" panose="020B0604020202020204" pitchFamily="34" charset="0"/>
                <a:sym typeface="Englebert"/>
              </a:rPr>
              <a:t>Giọng đọc: </a:t>
            </a:r>
          </a:p>
          <a:p>
            <a:pPr marL="457200" lvl="0" indent="-457200" rtl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</a:pPr>
            <a:r>
              <a:rPr lang="vi-VN" sz="4400" dirty="0">
                <a:solidFill>
                  <a:schemeClr val="tx1"/>
                </a:solidFill>
                <a:latin typeface="Arial" panose="020B0604020202020204" pitchFamily="34" charset="0"/>
                <a:ea typeface="Englebert"/>
                <a:cs typeface="Arial" panose="020B0604020202020204" pitchFamily="34" charset="0"/>
                <a:sym typeface="Englebert"/>
              </a:rPr>
              <a:t>Đọc toàn bài </a:t>
            </a:r>
            <a:r>
              <a:rPr lang="vi-VN" sz="4400" dirty="0" err="1">
                <a:solidFill>
                  <a:schemeClr val="tx1"/>
                </a:solidFill>
                <a:latin typeface="Arial" panose="020B0604020202020204" pitchFamily="34" charset="0"/>
                <a:ea typeface="Englebert"/>
                <a:cs typeface="Arial" panose="020B0604020202020204" pitchFamily="34" charset="0"/>
                <a:sym typeface="Englebert"/>
              </a:rPr>
              <a:t>với</a:t>
            </a:r>
            <a:r>
              <a:rPr lang="vi-VN" sz="4400" dirty="0">
                <a:solidFill>
                  <a:schemeClr val="tx1"/>
                </a:solidFill>
                <a:latin typeface="Arial" panose="020B0604020202020204" pitchFamily="34" charset="0"/>
                <a:ea typeface="Englebert"/>
                <a:cs typeface="Arial" panose="020B0604020202020204" pitchFamily="34" charset="0"/>
                <a:sym typeface="Englebert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Arial" panose="020B0604020202020204" pitchFamily="34" charset="0"/>
                <a:ea typeface="Englebert"/>
                <a:cs typeface="Arial" panose="020B0604020202020204" pitchFamily="34" charset="0"/>
                <a:sym typeface="Englebert"/>
              </a:rPr>
              <a:t>nhẹ</a:t>
            </a:r>
            <a:r>
              <a:rPr lang="en-US" sz="4400" dirty="0">
                <a:solidFill>
                  <a:schemeClr val="tx1"/>
                </a:solidFill>
                <a:latin typeface="Arial" panose="020B0604020202020204" pitchFamily="34" charset="0"/>
                <a:ea typeface="Englebert"/>
                <a:cs typeface="Arial" panose="020B0604020202020204" pitchFamily="34" charset="0"/>
                <a:sym typeface="Englebert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Arial" panose="020B0604020202020204" pitchFamily="34" charset="0"/>
                <a:ea typeface="Englebert"/>
                <a:cs typeface="Arial" panose="020B0604020202020204" pitchFamily="34" charset="0"/>
                <a:sym typeface="Englebert"/>
              </a:rPr>
              <a:t>nhàng</a:t>
            </a:r>
            <a:r>
              <a:rPr lang="en-US" sz="4400" dirty="0">
                <a:solidFill>
                  <a:schemeClr val="tx1"/>
                </a:solidFill>
                <a:latin typeface="Arial" panose="020B0604020202020204" pitchFamily="34" charset="0"/>
                <a:ea typeface="Englebert"/>
                <a:cs typeface="Arial" panose="020B0604020202020204" pitchFamily="34" charset="0"/>
                <a:sym typeface="Englebert"/>
              </a:rPr>
              <a:t>.</a:t>
            </a:r>
            <a:endParaRPr lang="vi-VN" sz="4400" dirty="0">
              <a:solidFill>
                <a:schemeClr val="tx1"/>
              </a:solidFill>
              <a:latin typeface="Arial" panose="020B0604020202020204" pitchFamily="34" charset="0"/>
              <a:ea typeface="Englebert"/>
              <a:cs typeface="Arial" panose="020B0604020202020204" pitchFamily="34" charset="0"/>
              <a:sym typeface="Englebert"/>
            </a:endParaRPr>
          </a:p>
          <a:p>
            <a:pPr marL="457200" lvl="0" indent="-457200">
              <a:buFont typeface="Wingdings" pitchFamily="2" charset="2"/>
              <a:buChar char="v"/>
            </a:pPr>
            <a:r>
              <a:rPr lang="vi-VN" sz="4400" dirty="0">
                <a:solidFill>
                  <a:schemeClr val="tx1"/>
                </a:solidFill>
                <a:latin typeface="Arial" panose="020B0604020202020204" pitchFamily="34" charset="0"/>
                <a:ea typeface="Englebert"/>
                <a:cs typeface="Arial" panose="020B0604020202020204" pitchFamily="34" charset="0"/>
                <a:sym typeface="Englebert"/>
              </a:rPr>
              <a:t>Lưu ý: </a:t>
            </a:r>
            <a:r>
              <a:rPr lang="en-US" altLang="en-US" sz="4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Nhấn</a:t>
            </a:r>
            <a:r>
              <a:rPr lang="en-US" altLang="en-U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giọng</a:t>
            </a:r>
            <a:r>
              <a:rPr lang="en-US" altLang="en-U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altLang="en-U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ngữ</a:t>
            </a:r>
            <a:r>
              <a:rPr lang="en-US" altLang="en-U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gợi</a:t>
            </a:r>
            <a:r>
              <a:rPr lang="en-US" altLang="en-U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tả</a:t>
            </a:r>
            <a:endParaRPr sz="4400" dirty="0">
              <a:solidFill>
                <a:schemeClr val="tx1"/>
              </a:solidFill>
              <a:latin typeface="Arial" panose="020B0604020202020204" pitchFamily="34" charset="0"/>
              <a:ea typeface="Englebert"/>
              <a:cs typeface="Arial" panose="020B0604020202020204" pitchFamily="34" charset="0"/>
              <a:sym typeface="Englebert"/>
            </a:endParaRPr>
          </a:p>
        </p:txBody>
      </p:sp>
    </p:spTree>
    <p:extLst>
      <p:ext uri="{BB962C8B-B14F-4D97-AF65-F5344CB8AC3E}">
        <p14:creationId xmlns:p14="http://schemas.microsoft.com/office/powerpoint/2010/main" val="2334773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D5A1E4E6-60BB-4B47-96F0-CDE438B9BAE9}"/>
              </a:ext>
            </a:extLst>
          </p:cNvPr>
          <p:cNvSpPr txBox="1"/>
          <p:nvPr/>
        </p:nvSpPr>
        <p:spPr>
          <a:xfrm>
            <a:off x="1484243" y="972056"/>
            <a:ext cx="9336157" cy="4975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6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Chắt</a:t>
            </a:r>
            <a:r>
              <a:rPr lang="vi-VN" sz="36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trong </a:t>
            </a:r>
            <a:r>
              <a:rPr lang="vi-VN" sz="36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vi-VN" sz="36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ngọt</a:t>
            </a:r>
            <a:r>
              <a:rPr lang="vi-VN" sz="36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mùi</a:t>
            </a:r>
            <a:r>
              <a:rPr lang="vi-VN" sz="36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hương</a:t>
            </a:r>
          </a:p>
          <a:p>
            <a:pPr algn="ctr">
              <a:lnSpc>
                <a:spcPct val="150000"/>
              </a:lnSpc>
            </a:pPr>
            <a:r>
              <a:rPr lang="vi-VN" sz="36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Lặng</a:t>
            </a:r>
            <a:r>
              <a:rPr lang="vi-VN" sz="36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thầm</a:t>
            </a:r>
            <a:r>
              <a:rPr lang="vi-VN" sz="36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thay </a:t>
            </a:r>
            <a:r>
              <a:rPr lang="vi-VN" sz="36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vi-VN" sz="36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vi-VN" sz="36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vi-VN" sz="36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ong bay.</a:t>
            </a:r>
          </a:p>
          <a:p>
            <a:pPr algn="ctr">
              <a:lnSpc>
                <a:spcPct val="150000"/>
              </a:lnSpc>
            </a:pPr>
            <a:r>
              <a:rPr lang="vi-VN" sz="36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Trải</a:t>
            </a:r>
            <a:r>
              <a:rPr lang="vi-VN" sz="36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qua mưa </a:t>
            </a:r>
            <a:r>
              <a:rPr lang="vi-VN" sz="36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nắng</a:t>
            </a:r>
            <a:r>
              <a:rPr lang="vi-VN" sz="36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vơi </a:t>
            </a:r>
            <a:r>
              <a:rPr lang="vi-VN" sz="36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đầy</a:t>
            </a:r>
            <a:endParaRPr lang="vi-VN" sz="360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vi-VN" sz="36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Men </a:t>
            </a:r>
            <a:r>
              <a:rPr lang="vi-VN" sz="36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r>
              <a:rPr lang="vi-VN" sz="36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r>
              <a:rPr lang="vi-VN" sz="36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đủ</a:t>
            </a:r>
            <a:r>
              <a:rPr lang="vi-VN" sz="36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vi-VN" sz="36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say </a:t>
            </a:r>
            <a:r>
              <a:rPr lang="vi-VN" sz="36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r>
              <a:rPr lang="vi-VN" sz="36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r>
              <a:rPr lang="vi-VN" sz="36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>
              <a:lnSpc>
                <a:spcPct val="150000"/>
              </a:lnSpc>
            </a:pPr>
            <a:r>
              <a:rPr lang="vi-VN" sz="36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Bầy</a:t>
            </a:r>
            <a:r>
              <a:rPr lang="vi-VN" sz="36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ong </a:t>
            </a:r>
            <a:r>
              <a:rPr lang="vi-VN" sz="36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giữ</a:t>
            </a:r>
            <a:r>
              <a:rPr lang="vi-VN" sz="36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hộ</a:t>
            </a:r>
            <a:r>
              <a:rPr lang="vi-VN" sz="36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cho </a:t>
            </a:r>
            <a:r>
              <a:rPr lang="vi-VN" sz="36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endParaRPr lang="vi-VN" sz="360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vi-VN" sz="36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vi-VN" sz="36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mùa</a:t>
            </a:r>
            <a:r>
              <a:rPr lang="vi-VN" sz="36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hoa </a:t>
            </a:r>
            <a:r>
              <a:rPr lang="vi-VN" sz="36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vi-VN" sz="36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tàn</a:t>
            </a:r>
            <a:r>
              <a:rPr lang="vi-VN" sz="36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phai </a:t>
            </a:r>
            <a:r>
              <a:rPr lang="vi-VN" sz="36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tháng</a:t>
            </a:r>
            <a:r>
              <a:rPr lang="vi-VN" sz="36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vi-VN" sz="36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cxnSp>
        <p:nvCxnSpPr>
          <p:cNvPr id="3" name="Đường nối Thẳng 2">
            <a:extLst>
              <a:ext uri="{FF2B5EF4-FFF2-40B4-BE49-F238E27FC236}">
                <a16:creationId xmlns:a16="http://schemas.microsoft.com/office/drawing/2014/main" id="{8856B28A-F343-41EE-8E43-38C467ABC335}"/>
              </a:ext>
            </a:extLst>
          </p:cNvPr>
          <p:cNvCxnSpPr>
            <a:cxnSpLocks/>
          </p:cNvCxnSpPr>
          <p:nvPr/>
        </p:nvCxnSpPr>
        <p:spPr>
          <a:xfrm flipV="1">
            <a:off x="6728829" y="1182007"/>
            <a:ext cx="197871" cy="698729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Đường nối Thẳng 3">
            <a:extLst>
              <a:ext uri="{FF2B5EF4-FFF2-40B4-BE49-F238E27FC236}">
                <a16:creationId xmlns:a16="http://schemas.microsoft.com/office/drawing/2014/main" id="{DD1A7B05-E92B-4239-A1A8-0A4BACF11BE1}"/>
              </a:ext>
            </a:extLst>
          </p:cNvPr>
          <p:cNvCxnSpPr>
            <a:cxnSpLocks/>
          </p:cNvCxnSpPr>
          <p:nvPr/>
        </p:nvCxnSpPr>
        <p:spPr>
          <a:xfrm flipV="1">
            <a:off x="4840003" y="2000250"/>
            <a:ext cx="197871" cy="698729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Đường nối Thẳng 4">
            <a:extLst>
              <a:ext uri="{FF2B5EF4-FFF2-40B4-BE49-F238E27FC236}">
                <a16:creationId xmlns:a16="http://schemas.microsoft.com/office/drawing/2014/main" id="{019282C9-02D7-44B2-9A86-0C5F33277C57}"/>
              </a:ext>
            </a:extLst>
          </p:cNvPr>
          <p:cNvCxnSpPr>
            <a:cxnSpLocks/>
          </p:cNvCxnSpPr>
          <p:nvPr/>
        </p:nvCxnSpPr>
        <p:spPr>
          <a:xfrm flipV="1">
            <a:off x="5335025" y="3617497"/>
            <a:ext cx="197871" cy="698729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Đường nối Thẳng 5">
            <a:extLst>
              <a:ext uri="{FF2B5EF4-FFF2-40B4-BE49-F238E27FC236}">
                <a16:creationId xmlns:a16="http://schemas.microsoft.com/office/drawing/2014/main" id="{3C34BF61-E98A-4810-98A0-57C6E3D4256C}"/>
              </a:ext>
            </a:extLst>
          </p:cNvPr>
          <p:cNvCxnSpPr>
            <a:cxnSpLocks/>
          </p:cNvCxnSpPr>
          <p:nvPr/>
        </p:nvCxnSpPr>
        <p:spPr>
          <a:xfrm flipV="1">
            <a:off x="5317987" y="5290281"/>
            <a:ext cx="197871" cy="698729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3A1A36DB-2590-4AEA-BD87-979C8658C635}"/>
              </a:ext>
            </a:extLst>
          </p:cNvPr>
          <p:cNvSpPr txBox="1"/>
          <p:nvPr/>
        </p:nvSpPr>
        <p:spPr>
          <a:xfrm>
            <a:off x="5339255" y="1156487"/>
            <a:ext cx="414764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vi-VN" sz="36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ngọt</a:t>
            </a:r>
            <a:r>
              <a:rPr lang="vi-VN" sz="36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mùi</a:t>
            </a:r>
            <a:r>
              <a:rPr lang="vi-VN" sz="36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hương</a:t>
            </a:r>
            <a:endParaRPr lang="en-US" sz="3600" dirty="0"/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E7FD4CFA-79DC-42ED-AC86-58EA319AD430}"/>
              </a:ext>
            </a:extLst>
          </p:cNvPr>
          <p:cNvSpPr txBox="1"/>
          <p:nvPr/>
        </p:nvSpPr>
        <p:spPr>
          <a:xfrm>
            <a:off x="1668179" y="1980443"/>
            <a:ext cx="39857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Lặng</a:t>
            </a:r>
            <a:r>
              <a:rPr lang="en-US" sz="36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thầm</a:t>
            </a:r>
            <a:r>
              <a:rPr lang="en-US" sz="36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thay</a:t>
            </a:r>
            <a:endParaRPr lang="en-US" sz="3600" dirty="0"/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DDAF3C6A-6A85-49E5-916A-DED8BC7CC355}"/>
              </a:ext>
            </a:extLst>
          </p:cNvPr>
          <p:cNvSpPr txBox="1"/>
          <p:nvPr/>
        </p:nvSpPr>
        <p:spPr>
          <a:xfrm>
            <a:off x="6899404" y="3627991"/>
            <a:ext cx="273591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36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ay </a:t>
            </a:r>
            <a:r>
              <a:rPr lang="en-US" sz="36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r>
              <a:rPr lang="en-US" sz="36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endParaRPr lang="en-US" sz="3600" dirty="0"/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EC5E5913-E1EB-44DB-81CB-5B032A682AF5}"/>
              </a:ext>
            </a:extLst>
          </p:cNvPr>
          <p:cNvSpPr txBox="1"/>
          <p:nvPr/>
        </p:nvSpPr>
        <p:spPr>
          <a:xfrm>
            <a:off x="5212080" y="4447163"/>
            <a:ext cx="158872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giữ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hộ</a:t>
            </a:r>
            <a:endParaRPr lang="en-US" sz="3600" dirty="0"/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FF0D0C7D-E367-49FE-90E5-3E87ED4A99F8}"/>
              </a:ext>
            </a:extLst>
          </p:cNvPr>
          <p:cNvSpPr txBox="1"/>
          <p:nvPr/>
        </p:nvSpPr>
        <p:spPr>
          <a:xfrm>
            <a:off x="6040324" y="5267973"/>
            <a:ext cx="208221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tàn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phai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799217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6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8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2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3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8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9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0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4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5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6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0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1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2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图片 3238">
            <a:extLst>
              <a:ext uri="{FF2B5EF4-FFF2-40B4-BE49-F238E27FC236}">
                <a16:creationId xmlns:a16="http://schemas.microsoft.com/office/drawing/2014/main" id="{A1EB2765-71F8-4429-8C08-39C9C52BE3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" y="0"/>
            <a:ext cx="12858045" cy="7232650"/>
          </a:xfrm>
          <a:prstGeom prst="rect">
            <a:avLst/>
          </a:prstGeom>
        </p:spPr>
      </p:pic>
      <p:pic>
        <p:nvPicPr>
          <p:cNvPr id="41" name="图片 1">
            <a:extLst>
              <a:ext uri="{FF2B5EF4-FFF2-40B4-BE49-F238E27FC236}">
                <a16:creationId xmlns:a16="http://schemas.microsoft.com/office/drawing/2014/main" id="{9E73E482-4231-45F4-B7E3-C2030C14E75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/>
          <a:srcRect t="48009"/>
          <a:stretch>
            <a:fillRect/>
          </a:stretch>
        </p:blipFill>
        <p:spPr>
          <a:xfrm>
            <a:off x="352" y="3472308"/>
            <a:ext cx="12858045" cy="3760341"/>
          </a:xfrm>
          <a:prstGeom prst="rect">
            <a:avLst/>
          </a:prstGeom>
        </p:spPr>
      </p:pic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991954E6-EB18-4493-958B-1D9F0D69BD4A}"/>
              </a:ext>
            </a:extLst>
          </p:cNvPr>
          <p:cNvSpPr txBox="1"/>
          <p:nvPr/>
        </p:nvSpPr>
        <p:spPr>
          <a:xfrm>
            <a:off x="1435100" y="2427298"/>
            <a:ext cx="3543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32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3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endParaRPr lang="en-US" sz="32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Hộp Văn bản 41">
            <a:extLst>
              <a:ext uri="{FF2B5EF4-FFF2-40B4-BE49-F238E27FC236}">
                <a16:creationId xmlns:a16="http://schemas.microsoft.com/office/drawing/2014/main" id="{C8C19EA7-0F53-4497-8657-75D0BB3CEF06}"/>
              </a:ext>
            </a:extLst>
          </p:cNvPr>
          <p:cNvSpPr txBox="1"/>
          <p:nvPr/>
        </p:nvSpPr>
        <p:spPr>
          <a:xfrm>
            <a:off x="2209800" y="796693"/>
            <a:ext cx="87249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n w="13462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3200" b="1" dirty="0">
                <a:ln w="13462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13462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endParaRPr lang="en-US" sz="3200" b="1" dirty="0">
              <a:ln w="13462">
                <a:solidFill>
                  <a:srgbClr val="FFC000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b="1" dirty="0">
                <a:ln w="13462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HÀNH TRÌNH CỦA BẦY ONG</a:t>
            </a:r>
          </a:p>
        </p:txBody>
      </p:sp>
      <p:sp>
        <p:nvSpPr>
          <p:cNvPr id="43" name="Hộp Văn bản 42">
            <a:extLst>
              <a:ext uri="{FF2B5EF4-FFF2-40B4-BE49-F238E27FC236}">
                <a16:creationId xmlns:a16="http://schemas.microsoft.com/office/drawing/2014/main" id="{CE73435D-B33A-4FB7-A3F3-C13732132BAF}"/>
              </a:ext>
            </a:extLst>
          </p:cNvPr>
          <p:cNvSpPr txBox="1"/>
          <p:nvPr/>
        </p:nvSpPr>
        <p:spPr>
          <a:xfrm>
            <a:off x="4584698" y="2458686"/>
            <a:ext cx="3543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32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3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endParaRPr lang="en-US" sz="32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Hộp Văn bản 43">
            <a:extLst>
              <a:ext uri="{FF2B5EF4-FFF2-40B4-BE49-F238E27FC236}">
                <a16:creationId xmlns:a16="http://schemas.microsoft.com/office/drawing/2014/main" id="{A60384CA-D87B-40A2-A603-A284502E1258}"/>
              </a:ext>
            </a:extLst>
          </p:cNvPr>
          <p:cNvSpPr txBox="1"/>
          <p:nvPr/>
        </p:nvSpPr>
        <p:spPr>
          <a:xfrm>
            <a:off x="8026400" y="2458686"/>
            <a:ext cx="3543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32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3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3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hay</a:t>
            </a:r>
          </a:p>
        </p:txBody>
      </p:sp>
    </p:spTree>
    <p:extLst>
      <p:ext uri="{BB962C8B-B14F-4D97-AF65-F5344CB8AC3E}">
        <p14:creationId xmlns:p14="http://schemas.microsoft.com/office/powerpoint/2010/main" val="2506488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2" grpId="0"/>
      <p:bldP spid="43" grpId="0"/>
      <p:bldP spid="4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>
            <a:extLst>
              <a:ext uri="{FF2B5EF4-FFF2-40B4-BE49-F238E27FC236}">
                <a16:creationId xmlns:a16="http://schemas.microsoft.com/office/drawing/2014/main" id="{22E93300-BA37-4BCA-96EC-97D84CFB2D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6745" y="1069709"/>
            <a:ext cx="8915238" cy="3600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</a:t>
            </a:r>
            <a:r>
              <a:rPr kumimoji="0" lang="en-US" altLang="en-US" sz="6000" b="1" strike="noStrike" kern="1200" cap="none" spc="0" normalizeH="0" baseline="0" noProof="0" dirty="0">
                <a:ln>
                  <a:noFill/>
                </a:ln>
                <a:solidFill>
                  <a:srgbClr val="EC55C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Dặn dò:</a:t>
            </a:r>
          </a:p>
          <a:p>
            <a:pPr marL="571500" lvl="0" indent="-571500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v"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22AE8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22AE8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altLang="en-US" sz="4000" b="1" i="0" u="none" strike="noStrike" kern="1200" cap="none" spc="0" normalizeH="0" noProof="0" dirty="0">
                <a:ln>
                  <a:noFill/>
                </a:ln>
                <a:solidFill>
                  <a:srgbClr val="22AE8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22AE8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thuộc</a:t>
            </a:r>
            <a:r>
              <a:rPr kumimoji="0" lang="en-US" altLang="en-US" sz="4000" b="1" i="0" u="none" strike="noStrike" kern="1200" cap="none" spc="0" normalizeH="0" noProof="0" dirty="0">
                <a:ln>
                  <a:noFill/>
                </a:ln>
                <a:solidFill>
                  <a:srgbClr val="22AE8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22AE8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lòng</a:t>
            </a:r>
            <a:r>
              <a:rPr kumimoji="0" lang="en-US" altLang="en-US" sz="4000" b="1" i="0" u="none" strike="noStrike" kern="1200" cap="none" spc="0" normalizeH="0" noProof="0" dirty="0">
                <a:ln>
                  <a:noFill/>
                </a:ln>
                <a:solidFill>
                  <a:srgbClr val="22AE8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 </a:t>
            </a:r>
            <a:r>
              <a:rPr kumimoji="0" lang="en-US" alt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22AE8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khổ</a:t>
            </a:r>
            <a:r>
              <a:rPr kumimoji="0" lang="en-US" altLang="en-US" sz="4000" b="1" i="0" u="none" strike="noStrike" kern="1200" cap="none" spc="0" normalizeH="0" noProof="0" dirty="0">
                <a:ln>
                  <a:noFill/>
                </a:ln>
                <a:solidFill>
                  <a:srgbClr val="22AE8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22AE8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thơ</a:t>
            </a:r>
            <a:r>
              <a:rPr kumimoji="0" lang="en-US" altLang="en-US" sz="4000" b="1" i="0" u="none" strike="noStrike" kern="1200" cap="none" spc="0" normalizeH="0" noProof="0" dirty="0">
                <a:ln>
                  <a:noFill/>
                </a:ln>
                <a:solidFill>
                  <a:srgbClr val="22AE8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22AE8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cuối</a:t>
            </a:r>
            <a:r>
              <a:rPr kumimoji="0" lang="en-US" altLang="en-US" sz="4000" b="1" i="0" u="none" strike="noStrike" kern="1200" cap="none" spc="0" normalizeH="0" noProof="0" dirty="0">
                <a:ln>
                  <a:noFill/>
                </a:ln>
                <a:solidFill>
                  <a:srgbClr val="22AE8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22AE8D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571500" lvl="0" indent="-571500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v"/>
              <a:defRPr/>
            </a:pPr>
            <a:r>
              <a:rPr lang="en-US" altLang="en-US" sz="3600" b="1" dirty="0" err="1">
                <a:solidFill>
                  <a:srgbClr val="22AE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en-US" sz="3600" b="1" dirty="0">
                <a:solidFill>
                  <a:srgbClr val="22AE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600" b="1" dirty="0">
                <a:solidFill>
                  <a:srgbClr val="22AE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3600" b="1" dirty="0">
                <a:solidFill>
                  <a:srgbClr val="22AE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22AE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600" b="1" dirty="0">
                <a:solidFill>
                  <a:srgbClr val="22AE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22AE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600" b="1" dirty="0">
                <a:solidFill>
                  <a:srgbClr val="22AE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22AE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en-US" sz="3600" b="1" dirty="0">
                <a:solidFill>
                  <a:srgbClr val="22AE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22AE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3600" b="1" dirty="0">
                <a:solidFill>
                  <a:srgbClr val="22AE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22AE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3600" b="1" dirty="0">
                <a:solidFill>
                  <a:srgbClr val="22AE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22AE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600" b="1" dirty="0">
                <a:solidFill>
                  <a:srgbClr val="22AE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22AE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600" b="1" dirty="0">
                <a:solidFill>
                  <a:srgbClr val="22AE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22AE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3600" b="1" dirty="0">
                <a:solidFill>
                  <a:srgbClr val="22AE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71500" lvl="0" indent="-571500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v"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22AE8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Chuẩn bị</a:t>
            </a:r>
            <a:r>
              <a:rPr kumimoji="0" lang="en-US" altLang="en-US" sz="3600" b="1" i="0" u="none" strike="noStrike" kern="1200" cap="none" spc="0" normalizeH="0" noProof="0" dirty="0">
                <a:ln>
                  <a:noFill/>
                </a:ln>
                <a:solidFill>
                  <a:srgbClr val="22AE8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22AE8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altLang="en-US" sz="3600" b="1" i="0" u="none" strike="noStrike" kern="1200" cap="none" spc="0" normalizeH="0" noProof="0" dirty="0">
                <a:ln>
                  <a:noFill/>
                </a:ln>
                <a:solidFill>
                  <a:srgbClr val="22AE8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22AE8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kumimoji="0" lang="en-US" altLang="en-US" sz="3600" b="1" i="0" u="none" strike="noStrike" kern="1200" cap="none" spc="0" normalizeH="0" noProof="0" dirty="0">
                <a:ln>
                  <a:noFill/>
                </a:ln>
                <a:solidFill>
                  <a:srgbClr val="22AE8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22AE8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kumimoji="0" lang="en-US" altLang="en-US" sz="3600" b="1" i="0" u="none" strike="noStrike" kern="1200" cap="none" spc="0" normalizeH="0" noProof="0" dirty="0">
                <a:ln>
                  <a:noFill/>
                </a:ln>
                <a:solidFill>
                  <a:srgbClr val="22AE8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22AE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en-US" sz="3600" b="1" dirty="0">
                <a:solidFill>
                  <a:srgbClr val="22AE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22AE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theo.</a:t>
            </a:r>
            <a:endParaRPr kumimoji="0" lang="en-US" altLang="en-US" sz="3600" b="1" i="1" u="none" strike="noStrike" kern="1200" cap="none" spc="0" normalizeH="0" baseline="0" noProof="0" dirty="0">
              <a:ln>
                <a:noFill/>
              </a:ln>
              <a:solidFill>
                <a:srgbClr val="22AE8D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0380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238">
            <a:extLst>
              <a:ext uri="{FF2B5EF4-FFF2-40B4-BE49-F238E27FC236}">
                <a16:creationId xmlns:a16="http://schemas.microsoft.com/office/drawing/2014/main" id="{4DD85BC9-7D58-47A4-A355-9D988E0C6C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" y="0"/>
            <a:ext cx="12858045" cy="7232650"/>
          </a:xfrm>
          <a:prstGeom prst="rect">
            <a:avLst/>
          </a:prstGeom>
        </p:spPr>
      </p:pic>
      <p:pic>
        <p:nvPicPr>
          <p:cNvPr id="5" name="图片 1">
            <a:extLst>
              <a:ext uri="{FF2B5EF4-FFF2-40B4-BE49-F238E27FC236}">
                <a16:creationId xmlns:a16="http://schemas.microsoft.com/office/drawing/2014/main" id="{FBAFA79F-E95C-4B72-A974-0E7D01D76DB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/>
          <a:srcRect t="48009"/>
          <a:stretch>
            <a:fillRect/>
          </a:stretch>
        </p:blipFill>
        <p:spPr>
          <a:xfrm>
            <a:off x="352" y="3472308"/>
            <a:ext cx="12858045" cy="3760341"/>
          </a:xfrm>
          <a:prstGeom prst="rect">
            <a:avLst/>
          </a:prstGeom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CBEE1ED1-9765-4C80-B511-AB79BABDB0E2}"/>
              </a:ext>
            </a:extLst>
          </p:cNvPr>
          <p:cNvSpPr txBox="1"/>
          <p:nvPr/>
        </p:nvSpPr>
        <p:spPr>
          <a:xfrm>
            <a:off x="2381250" y="2785328"/>
            <a:ext cx="8724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n w="13462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CHÀO CÁC BẠN!</a:t>
            </a:r>
          </a:p>
        </p:txBody>
      </p:sp>
    </p:spTree>
    <p:extLst>
      <p:ext uri="{BB962C8B-B14F-4D97-AF65-F5344CB8AC3E}">
        <p14:creationId xmlns:p14="http://schemas.microsoft.com/office/powerpoint/2010/main" val="2148256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3238">
            <a:extLst>
              <a:ext uri="{FF2B5EF4-FFF2-40B4-BE49-F238E27FC236}">
                <a16:creationId xmlns:a16="http://schemas.microsoft.com/office/drawing/2014/main" id="{EFD9E6FB-8BA0-46B2-8C29-21CCE628E1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" y="0"/>
            <a:ext cx="12858045" cy="7232650"/>
          </a:xfrm>
          <a:prstGeom prst="rect">
            <a:avLst/>
          </a:prstGeom>
        </p:spPr>
      </p:pic>
      <p:pic>
        <p:nvPicPr>
          <p:cNvPr id="7" name="图片 2">
            <a:extLst>
              <a:ext uri="{FF2B5EF4-FFF2-40B4-BE49-F238E27FC236}">
                <a16:creationId xmlns:a16="http://schemas.microsoft.com/office/drawing/2014/main" id="{19C7454A-C2F5-40D0-A7A5-55748B6C271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/>
          <a:srcRect t="56969"/>
          <a:stretch>
            <a:fillRect/>
          </a:stretch>
        </p:blipFill>
        <p:spPr>
          <a:xfrm>
            <a:off x="352" y="4120380"/>
            <a:ext cx="12858045" cy="3112269"/>
          </a:xfrm>
          <a:prstGeom prst="rect">
            <a:avLst/>
          </a:prstGeom>
        </p:spPr>
      </p:pic>
      <p:sp>
        <p:nvSpPr>
          <p:cNvPr id="8" name="TextBox 13">
            <a:extLst>
              <a:ext uri="{FF2B5EF4-FFF2-40B4-BE49-F238E27FC236}">
                <a16:creationId xmlns:a16="http://schemas.microsoft.com/office/drawing/2014/main" id="{9C94A27B-54F1-47EE-8161-C62C00A99580}"/>
              </a:ext>
            </a:extLst>
          </p:cNvPr>
          <p:cNvSpPr txBox="1"/>
          <p:nvPr/>
        </p:nvSpPr>
        <p:spPr>
          <a:xfrm>
            <a:off x="2429526" y="2115914"/>
            <a:ext cx="3036104" cy="17697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115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01</a:t>
            </a:r>
            <a:endParaRPr lang="zh-CN" altLang="en-US" sz="115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759F7CE-260B-4FFC-AD5D-1A85178A46B5}"/>
              </a:ext>
            </a:extLst>
          </p:cNvPr>
          <p:cNvSpPr txBox="1"/>
          <p:nvPr/>
        </p:nvSpPr>
        <p:spPr>
          <a:xfrm>
            <a:off x="5175344" y="2385219"/>
            <a:ext cx="6349936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8000" b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Luyện</a:t>
            </a:r>
            <a:r>
              <a:rPr lang="en-US" altLang="zh-CN" sz="8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sz="8000" b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đọc</a:t>
            </a:r>
            <a:endParaRPr lang="zh-CN" altLang="en-US" sz="80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0103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959DB223-D1FD-423F-BA31-EC80FDC85ACF}"/>
              </a:ext>
            </a:extLst>
          </p:cNvPr>
          <p:cNvSpPr txBox="1"/>
          <p:nvPr/>
        </p:nvSpPr>
        <p:spPr>
          <a:xfrm>
            <a:off x="969288" y="1161656"/>
            <a:ext cx="48006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đôi </a:t>
            </a:r>
            <a:r>
              <a:rPr lang="vi-VN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đẫm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nắng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endParaRPr lang="vi-VN" sz="2000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vi-VN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Bầy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ong bay </a:t>
            </a:r>
            <a:r>
              <a:rPr lang="vi-VN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trọn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đời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hoa.</a:t>
            </a:r>
          </a:p>
          <a:p>
            <a:pPr algn="ctr"/>
            <a:r>
              <a:rPr lang="vi-VN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Không gian </a:t>
            </a:r>
            <a:r>
              <a:rPr lang="vi-VN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nẻo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xa</a:t>
            </a:r>
          </a:p>
          <a:p>
            <a:pPr algn="ctr"/>
            <a:r>
              <a:rPr lang="vi-VN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gian vô </a:t>
            </a:r>
            <a:r>
              <a:rPr lang="vi-VN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tận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mở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ra </a:t>
            </a:r>
            <a:r>
              <a:rPr lang="vi-VN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sắc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8AD05495-3D4D-4209-9C10-C85A00026608}"/>
              </a:ext>
            </a:extLst>
          </p:cNvPr>
          <p:cNvSpPr txBox="1"/>
          <p:nvPr/>
        </p:nvSpPr>
        <p:spPr>
          <a:xfrm>
            <a:off x="2747962" y="346693"/>
            <a:ext cx="6096000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4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endParaRPr lang="en-US" sz="2400" b="1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vi-VN" sz="26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HÀNH TRÌNH CỦA BẦY ONG</a:t>
            </a:r>
            <a:endParaRPr lang="vi-VN" sz="2600" b="0" i="0" dirty="0">
              <a:solidFill>
                <a:srgbClr val="FF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B3B1A53A-4A1F-4D16-8B63-709EF6F63A10}"/>
              </a:ext>
            </a:extLst>
          </p:cNvPr>
          <p:cNvSpPr txBox="1"/>
          <p:nvPr/>
        </p:nvSpPr>
        <p:spPr>
          <a:xfrm>
            <a:off x="621625" y="2761011"/>
            <a:ext cx="549592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nơi thăm </a:t>
            </a:r>
            <a:r>
              <a:rPr lang="vi-VN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thẳm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rừng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sâu</a:t>
            </a:r>
          </a:p>
          <a:p>
            <a:pPr algn="ctr"/>
            <a:r>
              <a:rPr lang="vi-VN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Bập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bùng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hoa </a:t>
            </a:r>
            <a:r>
              <a:rPr lang="vi-VN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chuối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vi-VN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trắng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hoa ban.</a:t>
            </a:r>
          </a:p>
          <a:p>
            <a:pPr algn="ctr"/>
            <a:r>
              <a:rPr lang="vi-VN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nơi </a:t>
            </a:r>
            <a:r>
              <a:rPr lang="vi-VN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bờ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biển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sóng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tràn</a:t>
            </a:r>
            <a:endParaRPr lang="vi-VN" sz="2000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vi-VN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cây </a:t>
            </a:r>
            <a:r>
              <a:rPr lang="vi-VN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chắn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bão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dịu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dàng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mùa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hoa.</a:t>
            </a:r>
          </a:p>
          <a:p>
            <a:pPr algn="ctr"/>
            <a:r>
              <a:rPr lang="vi-VN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nơi </a:t>
            </a:r>
            <a:r>
              <a:rPr lang="vi-VN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quần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đảo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khơi xa</a:t>
            </a:r>
          </a:p>
          <a:p>
            <a:pPr algn="ctr"/>
            <a:r>
              <a:rPr lang="vi-VN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loài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hoa </a:t>
            </a:r>
            <a:r>
              <a:rPr lang="vi-VN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nở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như </a:t>
            </a:r>
            <a:r>
              <a:rPr lang="vi-VN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không tên...</a:t>
            </a: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F6D94F93-7151-4498-B097-0B930515733B}"/>
              </a:ext>
            </a:extLst>
          </p:cNvPr>
          <p:cNvSpPr txBox="1"/>
          <p:nvPr/>
        </p:nvSpPr>
        <p:spPr>
          <a:xfrm>
            <a:off x="5698213" y="3516084"/>
            <a:ext cx="5524499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Chắt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trong </a:t>
            </a:r>
            <a:r>
              <a:rPr lang="vi-VN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ngọt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mùi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hương</a:t>
            </a:r>
          </a:p>
          <a:p>
            <a:pPr algn="ctr"/>
            <a:r>
              <a:rPr lang="vi-VN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Lặng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thầm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thay </a:t>
            </a:r>
            <a:r>
              <a:rPr lang="vi-VN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vi-VN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ong bay.</a:t>
            </a:r>
          </a:p>
          <a:p>
            <a:pPr algn="ctr"/>
            <a:r>
              <a:rPr lang="vi-VN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Trải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qua mưa </a:t>
            </a:r>
            <a:r>
              <a:rPr lang="vi-VN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nắng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vơi </a:t>
            </a:r>
            <a:r>
              <a:rPr lang="vi-VN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đầy</a:t>
            </a:r>
            <a:endParaRPr lang="vi-VN" sz="2000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vi-VN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Men </a:t>
            </a:r>
            <a:r>
              <a:rPr lang="vi-VN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đủ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say </a:t>
            </a:r>
            <a:r>
              <a:rPr lang="vi-VN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r>
              <a:rPr lang="vi-VN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Bầy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ong </a:t>
            </a:r>
            <a:r>
              <a:rPr lang="vi-VN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giữ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hộ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cho </a:t>
            </a:r>
            <a:r>
              <a:rPr lang="vi-VN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endParaRPr lang="vi-VN" sz="2000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vi-VN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mùa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hoa </a:t>
            </a:r>
            <a:r>
              <a:rPr lang="vi-VN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tàn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phai </a:t>
            </a:r>
            <a:r>
              <a:rPr lang="vi-VN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tháng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r>
              <a:rPr lang="en-US" sz="20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vi-VN" sz="20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NGUYỄN ĐỨC MẬU</a:t>
            </a:r>
            <a:endParaRPr lang="vi-VN" sz="2000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F69AC7AE-ECAE-427D-954B-D2AD84A1ACE2}"/>
              </a:ext>
            </a:extLst>
          </p:cNvPr>
          <p:cNvSpPr txBox="1"/>
          <p:nvPr/>
        </p:nvSpPr>
        <p:spPr>
          <a:xfrm>
            <a:off x="5726787" y="1205198"/>
            <a:ext cx="549592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Bầy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ong rong </a:t>
            </a:r>
            <a:r>
              <a:rPr lang="vi-VN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ruổi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trăm </a:t>
            </a:r>
            <a:r>
              <a:rPr lang="vi-VN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miền</a:t>
            </a:r>
            <a:endParaRPr lang="vi-VN" sz="2000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vi-VN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Rù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rì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đôi </a:t>
            </a:r>
            <a:r>
              <a:rPr lang="vi-VN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nối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liền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mùa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hoa.</a:t>
            </a:r>
          </a:p>
          <a:p>
            <a:pPr algn="ctr"/>
            <a:r>
              <a:rPr lang="vi-VN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Nối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rừng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hoang </a:t>
            </a:r>
            <a:r>
              <a:rPr lang="vi-VN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biển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xa</a:t>
            </a:r>
          </a:p>
          <a:p>
            <a:pPr algn="ctr"/>
            <a:r>
              <a:rPr lang="vi-VN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nơi đâu </a:t>
            </a:r>
            <a:r>
              <a:rPr lang="vi-VN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cũng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ra </a:t>
            </a:r>
            <a:r>
              <a:rPr lang="vi-VN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ngọt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ngào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r>
              <a:rPr lang="vi-VN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vi-VN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hoa </a:t>
            </a:r>
            <a:r>
              <a:rPr lang="vi-VN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vi-VN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cao</a:t>
            </a:r>
          </a:p>
          <a:p>
            <a:pPr algn="ctr"/>
            <a:r>
              <a:rPr lang="vi-VN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bầy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ong </a:t>
            </a:r>
            <a:r>
              <a:rPr lang="vi-VN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cũng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mang </a:t>
            </a:r>
            <a:r>
              <a:rPr lang="vi-VN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mật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thơm)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07ABFFC1-21A1-455C-B9D3-5923E564C7FB}"/>
              </a:ext>
            </a:extLst>
          </p:cNvPr>
          <p:cNvSpPr/>
          <p:nvPr/>
        </p:nvSpPr>
        <p:spPr>
          <a:xfrm>
            <a:off x="4180114" y="653144"/>
            <a:ext cx="3541486" cy="827314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CHIA ĐOẠN</a:t>
            </a: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0306FA10-46FA-495C-82F6-9F7B1F0F5560}"/>
              </a:ext>
            </a:extLst>
          </p:cNvPr>
          <p:cNvSpPr txBox="1"/>
          <p:nvPr/>
        </p:nvSpPr>
        <p:spPr>
          <a:xfrm>
            <a:off x="3511826" y="1855304"/>
            <a:ext cx="68646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Abadi" panose="020B0604020104020204" pitchFamily="34" charset="0"/>
              </a:rPr>
              <a:t>Khổ</a:t>
            </a:r>
            <a:r>
              <a:rPr lang="en-US" sz="3200" dirty="0">
                <a:latin typeface="Abadi" panose="020B0604020104020204" pitchFamily="34" charset="0"/>
              </a:rPr>
              <a:t> 1: </a:t>
            </a:r>
            <a:r>
              <a:rPr lang="en-US" sz="3200" dirty="0" err="1">
                <a:latin typeface="Abadi" panose="020B0604020104020204" pitchFamily="34" charset="0"/>
              </a:rPr>
              <a:t>Từ</a:t>
            </a:r>
            <a:r>
              <a:rPr lang="en-US" sz="3200" dirty="0">
                <a:latin typeface="Abadi" panose="020B0604020104020204" pitchFamily="34" charset="0"/>
              </a:rPr>
              <a:t> </a:t>
            </a:r>
            <a:r>
              <a:rPr lang="en-US" sz="3200" err="1">
                <a:latin typeface="Abadi" panose="020B0604020104020204" pitchFamily="34" charset="0"/>
              </a:rPr>
              <a:t>đầu</a:t>
            </a:r>
            <a:r>
              <a:rPr lang="en-US" sz="3200">
                <a:latin typeface="Abadi" panose="020B0604020104020204" pitchFamily="34" charset="0"/>
              </a:rPr>
              <a:t> đến "sắc </a:t>
            </a:r>
            <a:r>
              <a:rPr lang="en-US" sz="3200" err="1">
                <a:latin typeface="Abadi" panose="020B0604020104020204" pitchFamily="34" charset="0"/>
              </a:rPr>
              <a:t>màu</a:t>
            </a:r>
            <a:r>
              <a:rPr lang="en-US" sz="3200">
                <a:latin typeface="Abadi" panose="020B0604020104020204" pitchFamily="34" charset="0"/>
              </a:rPr>
              <a:t>."</a:t>
            </a:r>
            <a:endParaRPr lang="en-US" sz="3200" dirty="0">
              <a:latin typeface="Abadi" panose="020B0604020104020204" pitchFamily="34" charset="0"/>
            </a:endParaRP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01C643FE-D4C4-46F2-B301-ADD3CC714DE2}"/>
              </a:ext>
            </a:extLst>
          </p:cNvPr>
          <p:cNvSpPr txBox="1"/>
          <p:nvPr/>
        </p:nvSpPr>
        <p:spPr>
          <a:xfrm>
            <a:off x="3511826" y="2814925"/>
            <a:ext cx="68646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Abadi" panose="020B0604020104020204" pitchFamily="34" charset="0"/>
              </a:rPr>
              <a:t>Khổ</a:t>
            </a:r>
            <a:r>
              <a:rPr lang="en-US" sz="3200" dirty="0">
                <a:latin typeface="Abadi" panose="020B0604020104020204" pitchFamily="34" charset="0"/>
              </a:rPr>
              <a:t> 2: </a:t>
            </a:r>
            <a:r>
              <a:rPr lang="en-US" sz="3200" dirty="0" err="1">
                <a:latin typeface="Abadi" panose="020B0604020104020204" pitchFamily="34" charset="0"/>
              </a:rPr>
              <a:t>Tiếp</a:t>
            </a:r>
            <a:r>
              <a:rPr lang="en-US" sz="3200" dirty="0">
                <a:latin typeface="Abadi" panose="020B0604020104020204" pitchFamily="34" charset="0"/>
              </a:rPr>
              <a:t> </a:t>
            </a:r>
            <a:r>
              <a:rPr lang="en-US" sz="3200" err="1">
                <a:latin typeface="Abadi" panose="020B0604020104020204" pitchFamily="34" charset="0"/>
              </a:rPr>
              <a:t>theo</a:t>
            </a:r>
            <a:r>
              <a:rPr lang="en-US" sz="3200">
                <a:latin typeface="Abadi" panose="020B0604020104020204" pitchFamily="34" charset="0"/>
              </a:rPr>
              <a:t> đến "không </a:t>
            </a:r>
            <a:r>
              <a:rPr lang="en-US" sz="3200" err="1">
                <a:latin typeface="Abadi" panose="020B0604020104020204" pitchFamily="34" charset="0"/>
              </a:rPr>
              <a:t>tên</a:t>
            </a:r>
            <a:r>
              <a:rPr lang="en-US" sz="3200">
                <a:latin typeface="Abadi" panose="020B0604020104020204" pitchFamily="34" charset="0"/>
              </a:rPr>
              <a:t>."</a:t>
            </a:r>
            <a:endParaRPr lang="en-US" sz="3200" dirty="0">
              <a:latin typeface="Abadi" panose="020B0604020104020204" pitchFamily="34" charset="0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8AF55559-D45F-45D3-806D-479F0CD5EAAD}"/>
              </a:ext>
            </a:extLst>
          </p:cNvPr>
          <p:cNvSpPr txBox="1"/>
          <p:nvPr/>
        </p:nvSpPr>
        <p:spPr>
          <a:xfrm>
            <a:off x="3511826" y="3774546"/>
            <a:ext cx="68646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Abadi" panose="020B0604020104020204" pitchFamily="34" charset="0"/>
              </a:rPr>
              <a:t>Khổ</a:t>
            </a:r>
            <a:r>
              <a:rPr lang="en-US" sz="3200" dirty="0">
                <a:latin typeface="Abadi" panose="020B0604020104020204" pitchFamily="34" charset="0"/>
              </a:rPr>
              <a:t> 3: </a:t>
            </a:r>
            <a:r>
              <a:rPr lang="en-US" sz="3200" dirty="0" err="1">
                <a:latin typeface="Abadi" panose="020B0604020104020204" pitchFamily="34" charset="0"/>
              </a:rPr>
              <a:t>Tiếp</a:t>
            </a:r>
            <a:r>
              <a:rPr lang="en-US" sz="3200" dirty="0">
                <a:latin typeface="Abadi" panose="020B0604020104020204" pitchFamily="34" charset="0"/>
              </a:rPr>
              <a:t> </a:t>
            </a:r>
            <a:r>
              <a:rPr lang="en-US" sz="3200" err="1">
                <a:latin typeface="Abadi" panose="020B0604020104020204" pitchFamily="34" charset="0"/>
              </a:rPr>
              <a:t>theo</a:t>
            </a:r>
            <a:r>
              <a:rPr lang="en-US" sz="3200">
                <a:latin typeface="Abadi" panose="020B0604020104020204" pitchFamily="34" charset="0"/>
              </a:rPr>
              <a:t> đến "mật thơm</a:t>
            </a:r>
            <a:r>
              <a:rPr lang="en-US" sz="3200" dirty="0">
                <a:latin typeface="Abadi" panose="020B0604020104020204" pitchFamily="34" charset="0"/>
              </a:rPr>
              <a:t>"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33BDF365-9D2F-4C6D-A211-ED2990D3A946}"/>
              </a:ext>
            </a:extLst>
          </p:cNvPr>
          <p:cNvSpPr txBox="1"/>
          <p:nvPr/>
        </p:nvSpPr>
        <p:spPr>
          <a:xfrm>
            <a:off x="3511826" y="4734167"/>
            <a:ext cx="68646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Abadi" panose="020B0604020104020204" pitchFamily="34" charset="0"/>
              </a:rPr>
              <a:t>Khổ</a:t>
            </a:r>
            <a:r>
              <a:rPr lang="en-US" sz="3200" dirty="0">
                <a:latin typeface="Abadi" panose="020B0604020104020204" pitchFamily="34" charset="0"/>
              </a:rPr>
              <a:t> 4: </a:t>
            </a:r>
            <a:r>
              <a:rPr lang="en-US" sz="3200" dirty="0" err="1">
                <a:latin typeface="Abadi" panose="020B0604020104020204" pitchFamily="34" charset="0"/>
              </a:rPr>
              <a:t>Còn</a:t>
            </a:r>
            <a:r>
              <a:rPr lang="en-US" sz="3200" dirty="0">
                <a:latin typeface="Abadi" panose="020B0604020104020204" pitchFamily="34" charset="0"/>
              </a:rPr>
              <a:t> </a:t>
            </a:r>
            <a:r>
              <a:rPr lang="en-US" sz="3200" dirty="0" err="1">
                <a:latin typeface="Abadi" panose="020B0604020104020204" pitchFamily="34" charset="0"/>
              </a:rPr>
              <a:t>lại</a:t>
            </a:r>
            <a:r>
              <a:rPr lang="en-US" sz="3200" dirty="0">
                <a:latin typeface="Abadi" panose="020B0604020104020204" pitchFamily="34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5" grpId="0" build="p"/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7">
            <a:extLst>
              <a:ext uri="{FF2B5EF4-FFF2-40B4-BE49-F238E27FC236}">
                <a16:creationId xmlns:a16="http://schemas.microsoft.com/office/drawing/2014/main" id="{B7391337-F53D-4943-83AC-60180DDB9426}"/>
              </a:ext>
            </a:extLst>
          </p:cNvPr>
          <p:cNvGrpSpPr/>
          <p:nvPr/>
        </p:nvGrpSpPr>
        <p:grpSpPr>
          <a:xfrm>
            <a:off x="1230068" y="1061127"/>
            <a:ext cx="3176832" cy="447090"/>
            <a:chOff x="179512" y="789904"/>
            <a:chExt cx="3313496" cy="447090"/>
          </a:xfrm>
        </p:grpSpPr>
        <p:sp>
          <p:nvSpPr>
            <p:cNvPr id="8" name="Google Shape;1383;p32">
              <a:extLst>
                <a:ext uri="{FF2B5EF4-FFF2-40B4-BE49-F238E27FC236}">
                  <a16:creationId xmlns:a16="http://schemas.microsoft.com/office/drawing/2014/main" id="{CB14D795-D087-4E66-8103-9384354F43A8}"/>
                </a:ext>
              </a:extLst>
            </p:cNvPr>
            <p:cNvSpPr txBox="1"/>
            <p:nvPr/>
          </p:nvSpPr>
          <p:spPr>
            <a:xfrm>
              <a:off x="539552" y="837898"/>
              <a:ext cx="2953456" cy="3990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000" b="1" dirty="0">
                  <a:solidFill>
                    <a:schemeClr val="dk1"/>
                  </a:solidFill>
                  <a:latin typeface="Arial" panose="020B0604020202020204" pitchFamily="34" charset="0"/>
                  <a:ea typeface="Englebert"/>
                  <a:cs typeface="Arial" panose="020B0604020202020204" pitchFamily="34" charset="0"/>
                  <a:sym typeface="Englebert"/>
                </a:rPr>
                <a:t>Luyện đọc từ</a:t>
              </a:r>
              <a:endParaRPr sz="3000" b="1" dirty="0">
                <a:solidFill>
                  <a:schemeClr val="dk1"/>
                </a:solidFill>
                <a:latin typeface="Arial" panose="020B0604020202020204" pitchFamily="34" charset="0"/>
                <a:ea typeface="Englebert"/>
                <a:cs typeface="Arial" panose="020B0604020202020204" pitchFamily="34" charset="0"/>
                <a:sym typeface="Englebert"/>
              </a:endParaRPr>
            </a:p>
          </p:txBody>
        </p:sp>
        <p:sp>
          <p:nvSpPr>
            <p:cNvPr id="9" name="Google Shape;1240;p27">
              <a:extLst>
                <a:ext uri="{FF2B5EF4-FFF2-40B4-BE49-F238E27FC236}">
                  <a16:creationId xmlns:a16="http://schemas.microsoft.com/office/drawing/2014/main" id="{8311F141-B0E0-48B7-BD6F-DD34D539C08D}"/>
                </a:ext>
              </a:extLst>
            </p:cNvPr>
            <p:cNvSpPr/>
            <p:nvPr/>
          </p:nvSpPr>
          <p:spPr>
            <a:xfrm>
              <a:off x="179512" y="789904"/>
              <a:ext cx="438271" cy="399097"/>
            </a:xfrm>
            <a:custGeom>
              <a:avLst/>
              <a:gdLst/>
              <a:ahLst/>
              <a:cxnLst/>
              <a:rect l="l" t="t" r="r" b="b"/>
              <a:pathLst>
                <a:path w="12698" h="11563" extrusionOk="0">
                  <a:moveTo>
                    <a:pt x="2490" y="820"/>
                  </a:moveTo>
                  <a:cubicBezTo>
                    <a:pt x="3529" y="914"/>
                    <a:pt x="4600" y="1292"/>
                    <a:pt x="5483" y="2017"/>
                  </a:cubicBezTo>
                  <a:lnTo>
                    <a:pt x="5798" y="2237"/>
                  </a:lnTo>
                  <a:lnTo>
                    <a:pt x="5798" y="10334"/>
                  </a:lnTo>
                  <a:lnTo>
                    <a:pt x="5766" y="10334"/>
                  </a:lnTo>
                  <a:cubicBezTo>
                    <a:pt x="4789" y="9609"/>
                    <a:pt x="3655" y="9168"/>
                    <a:pt x="2490" y="9105"/>
                  </a:cubicBezTo>
                  <a:lnTo>
                    <a:pt x="2490" y="820"/>
                  </a:lnTo>
                  <a:close/>
                  <a:moveTo>
                    <a:pt x="9925" y="883"/>
                  </a:moveTo>
                  <a:lnTo>
                    <a:pt x="9925" y="9137"/>
                  </a:lnTo>
                  <a:cubicBezTo>
                    <a:pt x="8728" y="9200"/>
                    <a:pt x="7593" y="9609"/>
                    <a:pt x="6617" y="10334"/>
                  </a:cubicBezTo>
                  <a:lnTo>
                    <a:pt x="6617" y="2300"/>
                  </a:lnTo>
                  <a:lnTo>
                    <a:pt x="6932" y="2048"/>
                  </a:lnTo>
                  <a:cubicBezTo>
                    <a:pt x="7782" y="1355"/>
                    <a:pt x="8854" y="946"/>
                    <a:pt x="9925" y="883"/>
                  </a:cubicBezTo>
                  <a:close/>
                  <a:moveTo>
                    <a:pt x="1702" y="2458"/>
                  </a:moveTo>
                  <a:lnTo>
                    <a:pt x="1702" y="9483"/>
                  </a:lnTo>
                  <a:cubicBezTo>
                    <a:pt x="1702" y="9735"/>
                    <a:pt x="1891" y="9924"/>
                    <a:pt x="2080" y="9924"/>
                  </a:cubicBezTo>
                  <a:cubicBezTo>
                    <a:pt x="3057" y="9924"/>
                    <a:pt x="4096" y="10208"/>
                    <a:pt x="4978" y="10744"/>
                  </a:cubicBezTo>
                  <a:lnTo>
                    <a:pt x="1261" y="10744"/>
                  </a:lnTo>
                  <a:cubicBezTo>
                    <a:pt x="1009" y="10744"/>
                    <a:pt x="851" y="10555"/>
                    <a:pt x="851" y="10334"/>
                  </a:cubicBezTo>
                  <a:lnTo>
                    <a:pt x="851" y="2867"/>
                  </a:lnTo>
                  <a:cubicBezTo>
                    <a:pt x="851" y="2647"/>
                    <a:pt x="1040" y="2489"/>
                    <a:pt x="1261" y="2458"/>
                  </a:cubicBezTo>
                  <a:close/>
                  <a:moveTo>
                    <a:pt x="11406" y="2458"/>
                  </a:moveTo>
                  <a:cubicBezTo>
                    <a:pt x="11658" y="2458"/>
                    <a:pt x="11815" y="2647"/>
                    <a:pt x="11847" y="2867"/>
                  </a:cubicBezTo>
                  <a:lnTo>
                    <a:pt x="11847" y="10334"/>
                  </a:lnTo>
                  <a:cubicBezTo>
                    <a:pt x="11847" y="10555"/>
                    <a:pt x="11658" y="10712"/>
                    <a:pt x="11406" y="10744"/>
                  </a:cubicBezTo>
                  <a:lnTo>
                    <a:pt x="7436" y="10744"/>
                  </a:lnTo>
                  <a:cubicBezTo>
                    <a:pt x="8255" y="10239"/>
                    <a:pt x="9295" y="9924"/>
                    <a:pt x="10303" y="9924"/>
                  </a:cubicBezTo>
                  <a:cubicBezTo>
                    <a:pt x="10555" y="9924"/>
                    <a:pt x="10712" y="9735"/>
                    <a:pt x="10712" y="9483"/>
                  </a:cubicBezTo>
                  <a:lnTo>
                    <a:pt x="10712" y="2458"/>
                  </a:lnTo>
                  <a:close/>
                  <a:moveTo>
                    <a:pt x="2080" y="0"/>
                  </a:moveTo>
                  <a:cubicBezTo>
                    <a:pt x="1828" y="0"/>
                    <a:pt x="1670" y="189"/>
                    <a:pt x="1670" y="410"/>
                  </a:cubicBezTo>
                  <a:lnTo>
                    <a:pt x="1670" y="1670"/>
                  </a:lnTo>
                  <a:lnTo>
                    <a:pt x="1261" y="1670"/>
                  </a:lnTo>
                  <a:cubicBezTo>
                    <a:pt x="568" y="1670"/>
                    <a:pt x="1" y="2206"/>
                    <a:pt x="32" y="2930"/>
                  </a:cubicBezTo>
                  <a:lnTo>
                    <a:pt x="32" y="10334"/>
                  </a:lnTo>
                  <a:cubicBezTo>
                    <a:pt x="32" y="10996"/>
                    <a:pt x="568" y="11563"/>
                    <a:pt x="1261" y="11563"/>
                  </a:cubicBezTo>
                  <a:lnTo>
                    <a:pt x="11437" y="11563"/>
                  </a:lnTo>
                  <a:cubicBezTo>
                    <a:pt x="12130" y="11563"/>
                    <a:pt x="12697" y="11027"/>
                    <a:pt x="12697" y="10334"/>
                  </a:cubicBezTo>
                  <a:lnTo>
                    <a:pt x="12697" y="2867"/>
                  </a:lnTo>
                  <a:cubicBezTo>
                    <a:pt x="12666" y="2206"/>
                    <a:pt x="12130" y="1670"/>
                    <a:pt x="11437" y="1670"/>
                  </a:cubicBezTo>
                  <a:lnTo>
                    <a:pt x="10744" y="1670"/>
                  </a:lnTo>
                  <a:lnTo>
                    <a:pt x="10744" y="410"/>
                  </a:lnTo>
                  <a:cubicBezTo>
                    <a:pt x="10744" y="158"/>
                    <a:pt x="10555" y="0"/>
                    <a:pt x="10334" y="0"/>
                  </a:cubicBezTo>
                  <a:cubicBezTo>
                    <a:pt x="8980" y="0"/>
                    <a:pt x="7562" y="473"/>
                    <a:pt x="6396" y="1387"/>
                  </a:cubicBezTo>
                  <a:lnTo>
                    <a:pt x="6207" y="1544"/>
                  </a:lnTo>
                  <a:lnTo>
                    <a:pt x="6018" y="1387"/>
                  </a:lnTo>
                  <a:cubicBezTo>
                    <a:pt x="4915" y="473"/>
                    <a:pt x="3498" y="0"/>
                    <a:pt x="20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" name="Group 7">
            <a:extLst>
              <a:ext uri="{FF2B5EF4-FFF2-40B4-BE49-F238E27FC236}">
                <a16:creationId xmlns:a16="http://schemas.microsoft.com/office/drawing/2014/main" id="{3649D5FA-FABC-4696-9377-89CBDE2507EE}"/>
              </a:ext>
            </a:extLst>
          </p:cNvPr>
          <p:cNvGrpSpPr/>
          <p:nvPr/>
        </p:nvGrpSpPr>
        <p:grpSpPr>
          <a:xfrm>
            <a:off x="7287968" y="1104669"/>
            <a:ext cx="3888028" cy="447090"/>
            <a:chOff x="179512" y="789904"/>
            <a:chExt cx="4055287" cy="447090"/>
          </a:xfrm>
        </p:grpSpPr>
        <p:sp>
          <p:nvSpPr>
            <p:cNvPr id="11" name="Google Shape;1383;p32">
              <a:extLst>
                <a:ext uri="{FF2B5EF4-FFF2-40B4-BE49-F238E27FC236}">
                  <a16:creationId xmlns:a16="http://schemas.microsoft.com/office/drawing/2014/main" id="{6A673587-5C32-40AA-9198-357CD29F8547}"/>
                </a:ext>
              </a:extLst>
            </p:cNvPr>
            <p:cNvSpPr txBox="1"/>
            <p:nvPr/>
          </p:nvSpPr>
          <p:spPr>
            <a:xfrm>
              <a:off x="539551" y="837898"/>
              <a:ext cx="3695248" cy="3990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000" b="1" dirty="0">
                  <a:solidFill>
                    <a:schemeClr val="dk1"/>
                  </a:solidFill>
                  <a:latin typeface="Arial" panose="020B0604020202020204" pitchFamily="34" charset="0"/>
                  <a:ea typeface="Englebert"/>
                  <a:cs typeface="Arial" panose="020B0604020202020204" pitchFamily="34" charset="0"/>
                  <a:sym typeface="Englebert"/>
                </a:rPr>
                <a:t>Luyện đọc đoạn</a:t>
              </a:r>
              <a:endParaRPr sz="3000" b="1" dirty="0">
                <a:solidFill>
                  <a:schemeClr val="dk1"/>
                </a:solidFill>
                <a:latin typeface="Arial" panose="020B0604020202020204" pitchFamily="34" charset="0"/>
                <a:ea typeface="Englebert"/>
                <a:cs typeface="Arial" panose="020B0604020202020204" pitchFamily="34" charset="0"/>
                <a:sym typeface="Englebert"/>
              </a:endParaRPr>
            </a:p>
          </p:txBody>
        </p:sp>
        <p:sp>
          <p:nvSpPr>
            <p:cNvPr id="12" name="Google Shape;1240;p27">
              <a:extLst>
                <a:ext uri="{FF2B5EF4-FFF2-40B4-BE49-F238E27FC236}">
                  <a16:creationId xmlns:a16="http://schemas.microsoft.com/office/drawing/2014/main" id="{4B219DC4-017E-4F75-A501-89ED43244F9C}"/>
                </a:ext>
              </a:extLst>
            </p:cNvPr>
            <p:cNvSpPr/>
            <p:nvPr/>
          </p:nvSpPr>
          <p:spPr>
            <a:xfrm>
              <a:off x="179512" y="789904"/>
              <a:ext cx="438271" cy="399097"/>
            </a:xfrm>
            <a:custGeom>
              <a:avLst/>
              <a:gdLst/>
              <a:ahLst/>
              <a:cxnLst/>
              <a:rect l="l" t="t" r="r" b="b"/>
              <a:pathLst>
                <a:path w="12698" h="11563" extrusionOk="0">
                  <a:moveTo>
                    <a:pt x="2490" y="820"/>
                  </a:moveTo>
                  <a:cubicBezTo>
                    <a:pt x="3529" y="914"/>
                    <a:pt x="4600" y="1292"/>
                    <a:pt x="5483" y="2017"/>
                  </a:cubicBezTo>
                  <a:lnTo>
                    <a:pt x="5798" y="2237"/>
                  </a:lnTo>
                  <a:lnTo>
                    <a:pt x="5798" y="10334"/>
                  </a:lnTo>
                  <a:lnTo>
                    <a:pt x="5766" y="10334"/>
                  </a:lnTo>
                  <a:cubicBezTo>
                    <a:pt x="4789" y="9609"/>
                    <a:pt x="3655" y="9168"/>
                    <a:pt x="2490" y="9105"/>
                  </a:cubicBezTo>
                  <a:lnTo>
                    <a:pt x="2490" y="820"/>
                  </a:lnTo>
                  <a:close/>
                  <a:moveTo>
                    <a:pt x="9925" y="883"/>
                  </a:moveTo>
                  <a:lnTo>
                    <a:pt x="9925" y="9137"/>
                  </a:lnTo>
                  <a:cubicBezTo>
                    <a:pt x="8728" y="9200"/>
                    <a:pt x="7593" y="9609"/>
                    <a:pt x="6617" y="10334"/>
                  </a:cubicBezTo>
                  <a:lnTo>
                    <a:pt x="6617" y="2300"/>
                  </a:lnTo>
                  <a:lnTo>
                    <a:pt x="6932" y="2048"/>
                  </a:lnTo>
                  <a:cubicBezTo>
                    <a:pt x="7782" y="1355"/>
                    <a:pt x="8854" y="946"/>
                    <a:pt x="9925" y="883"/>
                  </a:cubicBezTo>
                  <a:close/>
                  <a:moveTo>
                    <a:pt x="1702" y="2458"/>
                  </a:moveTo>
                  <a:lnTo>
                    <a:pt x="1702" y="9483"/>
                  </a:lnTo>
                  <a:cubicBezTo>
                    <a:pt x="1702" y="9735"/>
                    <a:pt x="1891" y="9924"/>
                    <a:pt x="2080" y="9924"/>
                  </a:cubicBezTo>
                  <a:cubicBezTo>
                    <a:pt x="3057" y="9924"/>
                    <a:pt x="4096" y="10208"/>
                    <a:pt x="4978" y="10744"/>
                  </a:cubicBezTo>
                  <a:lnTo>
                    <a:pt x="1261" y="10744"/>
                  </a:lnTo>
                  <a:cubicBezTo>
                    <a:pt x="1009" y="10744"/>
                    <a:pt x="851" y="10555"/>
                    <a:pt x="851" y="10334"/>
                  </a:cubicBezTo>
                  <a:lnTo>
                    <a:pt x="851" y="2867"/>
                  </a:lnTo>
                  <a:cubicBezTo>
                    <a:pt x="851" y="2647"/>
                    <a:pt x="1040" y="2489"/>
                    <a:pt x="1261" y="2458"/>
                  </a:cubicBezTo>
                  <a:close/>
                  <a:moveTo>
                    <a:pt x="11406" y="2458"/>
                  </a:moveTo>
                  <a:cubicBezTo>
                    <a:pt x="11658" y="2458"/>
                    <a:pt x="11815" y="2647"/>
                    <a:pt x="11847" y="2867"/>
                  </a:cubicBezTo>
                  <a:lnTo>
                    <a:pt x="11847" y="10334"/>
                  </a:lnTo>
                  <a:cubicBezTo>
                    <a:pt x="11847" y="10555"/>
                    <a:pt x="11658" y="10712"/>
                    <a:pt x="11406" y="10744"/>
                  </a:cubicBezTo>
                  <a:lnTo>
                    <a:pt x="7436" y="10744"/>
                  </a:lnTo>
                  <a:cubicBezTo>
                    <a:pt x="8255" y="10239"/>
                    <a:pt x="9295" y="9924"/>
                    <a:pt x="10303" y="9924"/>
                  </a:cubicBezTo>
                  <a:cubicBezTo>
                    <a:pt x="10555" y="9924"/>
                    <a:pt x="10712" y="9735"/>
                    <a:pt x="10712" y="9483"/>
                  </a:cubicBezTo>
                  <a:lnTo>
                    <a:pt x="10712" y="2458"/>
                  </a:lnTo>
                  <a:close/>
                  <a:moveTo>
                    <a:pt x="2080" y="0"/>
                  </a:moveTo>
                  <a:cubicBezTo>
                    <a:pt x="1828" y="0"/>
                    <a:pt x="1670" y="189"/>
                    <a:pt x="1670" y="410"/>
                  </a:cubicBezTo>
                  <a:lnTo>
                    <a:pt x="1670" y="1670"/>
                  </a:lnTo>
                  <a:lnTo>
                    <a:pt x="1261" y="1670"/>
                  </a:lnTo>
                  <a:cubicBezTo>
                    <a:pt x="568" y="1670"/>
                    <a:pt x="1" y="2206"/>
                    <a:pt x="32" y="2930"/>
                  </a:cubicBezTo>
                  <a:lnTo>
                    <a:pt x="32" y="10334"/>
                  </a:lnTo>
                  <a:cubicBezTo>
                    <a:pt x="32" y="10996"/>
                    <a:pt x="568" y="11563"/>
                    <a:pt x="1261" y="11563"/>
                  </a:cubicBezTo>
                  <a:lnTo>
                    <a:pt x="11437" y="11563"/>
                  </a:lnTo>
                  <a:cubicBezTo>
                    <a:pt x="12130" y="11563"/>
                    <a:pt x="12697" y="11027"/>
                    <a:pt x="12697" y="10334"/>
                  </a:cubicBezTo>
                  <a:lnTo>
                    <a:pt x="12697" y="2867"/>
                  </a:lnTo>
                  <a:cubicBezTo>
                    <a:pt x="12666" y="2206"/>
                    <a:pt x="12130" y="1670"/>
                    <a:pt x="11437" y="1670"/>
                  </a:cubicBezTo>
                  <a:lnTo>
                    <a:pt x="10744" y="1670"/>
                  </a:lnTo>
                  <a:lnTo>
                    <a:pt x="10744" y="410"/>
                  </a:lnTo>
                  <a:cubicBezTo>
                    <a:pt x="10744" y="158"/>
                    <a:pt x="10555" y="0"/>
                    <a:pt x="10334" y="0"/>
                  </a:cubicBezTo>
                  <a:cubicBezTo>
                    <a:pt x="8980" y="0"/>
                    <a:pt x="7562" y="473"/>
                    <a:pt x="6396" y="1387"/>
                  </a:cubicBezTo>
                  <a:lnTo>
                    <a:pt x="6207" y="1544"/>
                  </a:lnTo>
                  <a:lnTo>
                    <a:pt x="6018" y="1387"/>
                  </a:lnTo>
                  <a:cubicBezTo>
                    <a:pt x="4915" y="473"/>
                    <a:pt x="3498" y="0"/>
                    <a:pt x="20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13" name="Đường nối Thẳng 12">
            <a:extLst>
              <a:ext uri="{FF2B5EF4-FFF2-40B4-BE49-F238E27FC236}">
                <a16:creationId xmlns:a16="http://schemas.microsoft.com/office/drawing/2014/main" id="{BFA668D8-E263-4FE4-99C2-9AFDFFD34B32}"/>
              </a:ext>
            </a:extLst>
          </p:cNvPr>
          <p:cNvCxnSpPr/>
          <p:nvPr/>
        </p:nvCxnSpPr>
        <p:spPr>
          <a:xfrm>
            <a:off x="5529943" y="1152663"/>
            <a:ext cx="0" cy="4996773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9A7F24FD-D1A9-422F-ADA3-FFE0C461E133}"/>
              </a:ext>
            </a:extLst>
          </p:cNvPr>
          <p:cNvSpPr txBox="1"/>
          <p:nvPr/>
        </p:nvSpPr>
        <p:spPr>
          <a:xfrm>
            <a:off x="893956" y="1551759"/>
            <a:ext cx="3470759" cy="3694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đẫm</a:t>
            </a:r>
            <a:endParaRPr lang="en-US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thăm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thẳm</a:t>
            </a:r>
            <a:endParaRPr lang="en-US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sóng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tràn</a:t>
            </a:r>
            <a:endParaRPr lang="en-US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rong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ruổi</a:t>
            </a:r>
            <a:endParaRPr lang="en-US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tàn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phai</a:t>
            </a:r>
            <a:endParaRPr lang="en-US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6B5C6085-5DEB-4A99-A5B4-549991068D25}"/>
              </a:ext>
            </a:extLst>
          </p:cNvPr>
          <p:cNvSpPr txBox="1"/>
          <p:nvPr/>
        </p:nvSpPr>
        <p:spPr>
          <a:xfrm>
            <a:off x="5747660" y="2200955"/>
            <a:ext cx="612502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đôi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đẫm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nắng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Bầy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bay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trọn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đời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nẻo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vô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mở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ra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sắc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.”</a:t>
            </a:r>
          </a:p>
        </p:txBody>
      </p:sp>
      <p:cxnSp>
        <p:nvCxnSpPr>
          <p:cNvPr id="16" name="Đường nối Thẳng 15">
            <a:extLst>
              <a:ext uri="{FF2B5EF4-FFF2-40B4-BE49-F238E27FC236}">
                <a16:creationId xmlns:a16="http://schemas.microsoft.com/office/drawing/2014/main" id="{E54C9DF4-A890-4956-8886-3AAD647F4F10}"/>
              </a:ext>
            </a:extLst>
          </p:cNvPr>
          <p:cNvCxnSpPr>
            <a:cxnSpLocks/>
          </p:cNvCxnSpPr>
          <p:nvPr/>
        </p:nvCxnSpPr>
        <p:spPr>
          <a:xfrm flipV="1">
            <a:off x="11189248" y="2248948"/>
            <a:ext cx="122048" cy="43097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Đường nối Thẳng 16">
            <a:extLst>
              <a:ext uri="{FF2B5EF4-FFF2-40B4-BE49-F238E27FC236}">
                <a16:creationId xmlns:a16="http://schemas.microsoft.com/office/drawing/2014/main" id="{64668F8E-B5EC-4FC9-B9FC-200DCC9A97F6}"/>
              </a:ext>
            </a:extLst>
          </p:cNvPr>
          <p:cNvCxnSpPr>
            <a:cxnSpLocks/>
          </p:cNvCxnSpPr>
          <p:nvPr/>
        </p:nvCxnSpPr>
        <p:spPr>
          <a:xfrm flipV="1">
            <a:off x="8766628" y="2691450"/>
            <a:ext cx="122048" cy="43097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Đường nối Thẳng 17">
            <a:extLst>
              <a:ext uri="{FF2B5EF4-FFF2-40B4-BE49-F238E27FC236}">
                <a16:creationId xmlns:a16="http://schemas.microsoft.com/office/drawing/2014/main" id="{3627CB02-65F4-49EA-A4D1-6301278B65AC}"/>
              </a:ext>
            </a:extLst>
          </p:cNvPr>
          <p:cNvCxnSpPr>
            <a:cxnSpLocks/>
          </p:cNvCxnSpPr>
          <p:nvPr/>
        </p:nvCxnSpPr>
        <p:spPr>
          <a:xfrm flipV="1">
            <a:off x="11689612" y="2691450"/>
            <a:ext cx="122048" cy="43097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Đường nối Thẳng 18">
            <a:extLst>
              <a:ext uri="{FF2B5EF4-FFF2-40B4-BE49-F238E27FC236}">
                <a16:creationId xmlns:a16="http://schemas.microsoft.com/office/drawing/2014/main" id="{4F36D7C8-C8F8-4435-825D-74395D7E997E}"/>
              </a:ext>
            </a:extLst>
          </p:cNvPr>
          <p:cNvCxnSpPr>
            <a:cxnSpLocks/>
          </p:cNvCxnSpPr>
          <p:nvPr/>
        </p:nvCxnSpPr>
        <p:spPr>
          <a:xfrm flipV="1">
            <a:off x="11247244" y="3137588"/>
            <a:ext cx="122048" cy="43097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Đường nối Thẳng 19">
            <a:extLst>
              <a:ext uri="{FF2B5EF4-FFF2-40B4-BE49-F238E27FC236}">
                <a16:creationId xmlns:a16="http://schemas.microsoft.com/office/drawing/2014/main" id="{71498C4C-27B3-45FE-97ED-35BE865B6765}"/>
              </a:ext>
            </a:extLst>
          </p:cNvPr>
          <p:cNvCxnSpPr>
            <a:cxnSpLocks/>
          </p:cNvCxnSpPr>
          <p:nvPr/>
        </p:nvCxnSpPr>
        <p:spPr>
          <a:xfrm flipV="1">
            <a:off x="11750633" y="2691450"/>
            <a:ext cx="122048" cy="43097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Đường nối Thẳng 20">
            <a:extLst>
              <a:ext uri="{FF2B5EF4-FFF2-40B4-BE49-F238E27FC236}">
                <a16:creationId xmlns:a16="http://schemas.microsoft.com/office/drawing/2014/main" id="{BD289F27-F337-4C78-BFBF-7D4A382BEB84}"/>
              </a:ext>
            </a:extLst>
          </p:cNvPr>
          <p:cNvCxnSpPr>
            <a:cxnSpLocks/>
          </p:cNvCxnSpPr>
          <p:nvPr/>
        </p:nvCxnSpPr>
        <p:spPr>
          <a:xfrm flipV="1">
            <a:off x="11576787" y="3520082"/>
            <a:ext cx="122048" cy="43097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Đường nối Thẳng 21">
            <a:extLst>
              <a:ext uri="{FF2B5EF4-FFF2-40B4-BE49-F238E27FC236}">
                <a16:creationId xmlns:a16="http://schemas.microsoft.com/office/drawing/2014/main" id="{7B77A36A-0081-4E08-96DD-BE3F7B08F921}"/>
              </a:ext>
            </a:extLst>
          </p:cNvPr>
          <p:cNvCxnSpPr>
            <a:cxnSpLocks/>
          </p:cNvCxnSpPr>
          <p:nvPr/>
        </p:nvCxnSpPr>
        <p:spPr>
          <a:xfrm flipV="1">
            <a:off x="11637808" y="3520082"/>
            <a:ext cx="122048" cy="43097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Đường nối Thẳng 22">
            <a:extLst>
              <a:ext uri="{FF2B5EF4-FFF2-40B4-BE49-F238E27FC236}">
                <a16:creationId xmlns:a16="http://schemas.microsoft.com/office/drawing/2014/main" id="{BC547432-092F-41AC-B022-BB36EF88E803}"/>
              </a:ext>
            </a:extLst>
          </p:cNvPr>
          <p:cNvCxnSpPr>
            <a:cxnSpLocks/>
          </p:cNvCxnSpPr>
          <p:nvPr/>
        </p:nvCxnSpPr>
        <p:spPr>
          <a:xfrm flipV="1">
            <a:off x="8733626" y="3575153"/>
            <a:ext cx="122048" cy="43097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5775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7">
            <a:extLst>
              <a:ext uri="{FF2B5EF4-FFF2-40B4-BE49-F238E27FC236}">
                <a16:creationId xmlns:a16="http://schemas.microsoft.com/office/drawing/2014/main" id="{394084E3-069D-4313-BE20-2CC2D77B00AE}"/>
              </a:ext>
            </a:extLst>
          </p:cNvPr>
          <p:cNvGrpSpPr/>
          <p:nvPr/>
        </p:nvGrpSpPr>
        <p:grpSpPr>
          <a:xfrm>
            <a:off x="3812038" y="658842"/>
            <a:ext cx="4567923" cy="664786"/>
            <a:chOff x="179512" y="789904"/>
            <a:chExt cx="3313496" cy="447090"/>
          </a:xfrm>
        </p:grpSpPr>
        <p:sp>
          <p:nvSpPr>
            <p:cNvPr id="25" name="Google Shape;1383;p32">
              <a:extLst>
                <a:ext uri="{FF2B5EF4-FFF2-40B4-BE49-F238E27FC236}">
                  <a16:creationId xmlns:a16="http://schemas.microsoft.com/office/drawing/2014/main" id="{C318E353-29B7-4EF8-9E03-4E164F10192A}"/>
                </a:ext>
              </a:extLst>
            </p:cNvPr>
            <p:cNvSpPr txBox="1"/>
            <p:nvPr/>
          </p:nvSpPr>
          <p:spPr>
            <a:xfrm>
              <a:off x="539552" y="837898"/>
              <a:ext cx="2953456" cy="3990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 dirty="0">
                  <a:solidFill>
                    <a:schemeClr val="dk1"/>
                  </a:solidFill>
                  <a:latin typeface="Arial" panose="020B0604020202020204" pitchFamily="34" charset="0"/>
                  <a:ea typeface="Englebert"/>
                  <a:cs typeface="Arial" panose="020B0604020202020204" pitchFamily="34" charset="0"/>
                  <a:sym typeface="Englebert"/>
                </a:rPr>
                <a:t>G</a:t>
              </a:r>
              <a:r>
                <a:rPr lang="en" sz="3600" b="1" dirty="0">
                  <a:solidFill>
                    <a:schemeClr val="dk1"/>
                  </a:solidFill>
                  <a:latin typeface="Arial" panose="020B0604020202020204" pitchFamily="34" charset="0"/>
                  <a:ea typeface="Englebert"/>
                  <a:cs typeface="Arial" panose="020B0604020202020204" pitchFamily="34" charset="0"/>
                  <a:sym typeface="Englebert"/>
                </a:rPr>
                <a:t>iải nghĩa từ</a:t>
              </a:r>
              <a:endParaRPr sz="3600" b="1" dirty="0">
                <a:solidFill>
                  <a:schemeClr val="dk1"/>
                </a:solidFill>
                <a:latin typeface="Arial" panose="020B0604020202020204" pitchFamily="34" charset="0"/>
                <a:ea typeface="Englebert"/>
                <a:cs typeface="Arial" panose="020B0604020202020204" pitchFamily="34" charset="0"/>
                <a:sym typeface="Englebert"/>
              </a:endParaRPr>
            </a:p>
          </p:txBody>
        </p:sp>
        <p:sp>
          <p:nvSpPr>
            <p:cNvPr id="26" name="Google Shape;1240;p27">
              <a:extLst>
                <a:ext uri="{FF2B5EF4-FFF2-40B4-BE49-F238E27FC236}">
                  <a16:creationId xmlns:a16="http://schemas.microsoft.com/office/drawing/2014/main" id="{8B435C39-F45C-421B-8FF1-237B0C5EB876}"/>
                </a:ext>
              </a:extLst>
            </p:cNvPr>
            <p:cNvSpPr/>
            <p:nvPr/>
          </p:nvSpPr>
          <p:spPr>
            <a:xfrm>
              <a:off x="179512" y="789904"/>
              <a:ext cx="438271" cy="399097"/>
            </a:xfrm>
            <a:custGeom>
              <a:avLst/>
              <a:gdLst/>
              <a:ahLst/>
              <a:cxnLst/>
              <a:rect l="l" t="t" r="r" b="b"/>
              <a:pathLst>
                <a:path w="12698" h="11563" extrusionOk="0">
                  <a:moveTo>
                    <a:pt x="2490" y="820"/>
                  </a:moveTo>
                  <a:cubicBezTo>
                    <a:pt x="3529" y="914"/>
                    <a:pt x="4600" y="1292"/>
                    <a:pt x="5483" y="2017"/>
                  </a:cubicBezTo>
                  <a:lnTo>
                    <a:pt x="5798" y="2237"/>
                  </a:lnTo>
                  <a:lnTo>
                    <a:pt x="5798" y="10334"/>
                  </a:lnTo>
                  <a:lnTo>
                    <a:pt x="5766" y="10334"/>
                  </a:lnTo>
                  <a:cubicBezTo>
                    <a:pt x="4789" y="9609"/>
                    <a:pt x="3655" y="9168"/>
                    <a:pt x="2490" y="9105"/>
                  </a:cubicBezTo>
                  <a:lnTo>
                    <a:pt x="2490" y="820"/>
                  </a:lnTo>
                  <a:close/>
                  <a:moveTo>
                    <a:pt x="9925" y="883"/>
                  </a:moveTo>
                  <a:lnTo>
                    <a:pt x="9925" y="9137"/>
                  </a:lnTo>
                  <a:cubicBezTo>
                    <a:pt x="8728" y="9200"/>
                    <a:pt x="7593" y="9609"/>
                    <a:pt x="6617" y="10334"/>
                  </a:cubicBezTo>
                  <a:lnTo>
                    <a:pt x="6617" y="2300"/>
                  </a:lnTo>
                  <a:lnTo>
                    <a:pt x="6932" y="2048"/>
                  </a:lnTo>
                  <a:cubicBezTo>
                    <a:pt x="7782" y="1355"/>
                    <a:pt x="8854" y="946"/>
                    <a:pt x="9925" y="883"/>
                  </a:cubicBezTo>
                  <a:close/>
                  <a:moveTo>
                    <a:pt x="1702" y="2458"/>
                  </a:moveTo>
                  <a:lnTo>
                    <a:pt x="1702" y="9483"/>
                  </a:lnTo>
                  <a:cubicBezTo>
                    <a:pt x="1702" y="9735"/>
                    <a:pt x="1891" y="9924"/>
                    <a:pt x="2080" y="9924"/>
                  </a:cubicBezTo>
                  <a:cubicBezTo>
                    <a:pt x="3057" y="9924"/>
                    <a:pt x="4096" y="10208"/>
                    <a:pt x="4978" y="10744"/>
                  </a:cubicBezTo>
                  <a:lnTo>
                    <a:pt x="1261" y="10744"/>
                  </a:lnTo>
                  <a:cubicBezTo>
                    <a:pt x="1009" y="10744"/>
                    <a:pt x="851" y="10555"/>
                    <a:pt x="851" y="10334"/>
                  </a:cubicBezTo>
                  <a:lnTo>
                    <a:pt x="851" y="2867"/>
                  </a:lnTo>
                  <a:cubicBezTo>
                    <a:pt x="851" y="2647"/>
                    <a:pt x="1040" y="2489"/>
                    <a:pt x="1261" y="2458"/>
                  </a:cubicBezTo>
                  <a:close/>
                  <a:moveTo>
                    <a:pt x="11406" y="2458"/>
                  </a:moveTo>
                  <a:cubicBezTo>
                    <a:pt x="11658" y="2458"/>
                    <a:pt x="11815" y="2647"/>
                    <a:pt x="11847" y="2867"/>
                  </a:cubicBezTo>
                  <a:lnTo>
                    <a:pt x="11847" y="10334"/>
                  </a:lnTo>
                  <a:cubicBezTo>
                    <a:pt x="11847" y="10555"/>
                    <a:pt x="11658" y="10712"/>
                    <a:pt x="11406" y="10744"/>
                  </a:cubicBezTo>
                  <a:lnTo>
                    <a:pt x="7436" y="10744"/>
                  </a:lnTo>
                  <a:cubicBezTo>
                    <a:pt x="8255" y="10239"/>
                    <a:pt x="9295" y="9924"/>
                    <a:pt x="10303" y="9924"/>
                  </a:cubicBezTo>
                  <a:cubicBezTo>
                    <a:pt x="10555" y="9924"/>
                    <a:pt x="10712" y="9735"/>
                    <a:pt x="10712" y="9483"/>
                  </a:cubicBezTo>
                  <a:lnTo>
                    <a:pt x="10712" y="2458"/>
                  </a:lnTo>
                  <a:close/>
                  <a:moveTo>
                    <a:pt x="2080" y="0"/>
                  </a:moveTo>
                  <a:cubicBezTo>
                    <a:pt x="1828" y="0"/>
                    <a:pt x="1670" y="189"/>
                    <a:pt x="1670" y="410"/>
                  </a:cubicBezTo>
                  <a:lnTo>
                    <a:pt x="1670" y="1670"/>
                  </a:lnTo>
                  <a:lnTo>
                    <a:pt x="1261" y="1670"/>
                  </a:lnTo>
                  <a:cubicBezTo>
                    <a:pt x="568" y="1670"/>
                    <a:pt x="1" y="2206"/>
                    <a:pt x="32" y="2930"/>
                  </a:cubicBezTo>
                  <a:lnTo>
                    <a:pt x="32" y="10334"/>
                  </a:lnTo>
                  <a:cubicBezTo>
                    <a:pt x="32" y="10996"/>
                    <a:pt x="568" y="11563"/>
                    <a:pt x="1261" y="11563"/>
                  </a:cubicBezTo>
                  <a:lnTo>
                    <a:pt x="11437" y="11563"/>
                  </a:lnTo>
                  <a:cubicBezTo>
                    <a:pt x="12130" y="11563"/>
                    <a:pt x="12697" y="11027"/>
                    <a:pt x="12697" y="10334"/>
                  </a:cubicBezTo>
                  <a:lnTo>
                    <a:pt x="12697" y="2867"/>
                  </a:lnTo>
                  <a:cubicBezTo>
                    <a:pt x="12666" y="2206"/>
                    <a:pt x="12130" y="1670"/>
                    <a:pt x="11437" y="1670"/>
                  </a:cubicBezTo>
                  <a:lnTo>
                    <a:pt x="10744" y="1670"/>
                  </a:lnTo>
                  <a:lnTo>
                    <a:pt x="10744" y="410"/>
                  </a:lnTo>
                  <a:cubicBezTo>
                    <a:pt x="10744" y="158"/>
                    <a:pt x="10555" y="0"/>
                    <a:pt x="10334" y="0"/>
                  </a:cubicBezTo>
                  <a:cubicBezTo>
                    <a:pt x="8980" y="0"/>
                    <a:pt x="7562" y="473"/>
                    <a:pt x="6396" y="1387"/>
                  </a:cubicBezTo>
                  <a:lnTo>
                    <a:pt x="6207" y="1544"/>
                  </a:lnTo>
                  <a:lnTo>
                    <a:pt x="6018" y="1387"/>
                  </a:lnTo>
                  <a:cubicBezTo>
                    <a:pt x="4915" y="473"/>
                    <a:pt x="3498" y="0"/>
                    <a:pt x="20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27" name="Hộp Văn bản 26">
            <a:extLst>
              <a:ext uri="{FF2B5EF4-FFF2-40B4-BE49-F238E27FC236}">
                <a16:creationId xmlns:a16="http://schemas.microsoft.com/office/drawing/2014/main" id="{210E7C82-263A-48D8-9F7E-AC9F8EFED24B}"/>
              </a:ext>
            </a:extLst>
          </p:cNvPr>
          <p:cNvSpPr txBox="1"/>
          <p:nvPr/>
        </p:nvSpPr>
        <p:spPr>
          <a:xfrm>
            <a:off x="580572" y="1747826"/>
            <a:ext cx="1103085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vi-VN" sz="3200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Đẫm</a:t>
            </a:r>
            <a:r>
              <a:rPr lang="vi-VN" sz="3200" b="1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vi-VN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Ướt</a:t>
            </a:r>
            <a:r>
              <a:rPr lang="vi-VN" sz="3200" b="1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sũng</a:t>
            </a:r>
            <a:r>
              <a:rPr lang="vi-VN" sz="3200" b="1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vi-VN" sz="3200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đẫm</a:t>
            </a:r>
            <a:r>
              <a:rPr lang="vi-VN" sz="3200" b="1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nắng</a:t>
            </a:r>
            <a:r>
              <a:rPr lang="vi-VN" sz="3200" b="1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r>
              <a:rPr lang="vi-VN" sz="3200" b="1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ý </a:t>
            </a:r>
            <a:r>
              <a:rPr lang="vi-VN" sz="3200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vi-VN" sz="3200" b="1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đôi </a:t>
            </a:r>
            <a:r>
              <a:rPr lang="vi-VN" sz="3200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vi-VN" sz="3200" b="1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ong </a:t>
            </a:r>
            <a:r>
              <a:rPr lang="vi-VN" sz="3200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tắm</a:t>
            </a:r>
            <a:r>
              <a:rPr lang="vi-VN" sz="3200" b="1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trong </a:t>
            </a:r>
            <a:r>
              <a:rPr lang="vi-VN" sz="3200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ánh</a:t>
            </a:r>
            <a:r>
              <a:rPr lang="vi-VN" sz="3200" b="1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nắng</a:t>
            </a:r>
            <a:r>
              <a:rPr lang="vi-VN" sz="3200" b="1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như </a:t>
            </a:r>
            <a:r>
              <a:rPr lang="vi-VN" sz="3200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thấm</a:t>
            </a:r>
            <a:r>
              <a:rPr lang="vi-VN" sz="3200" b="1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đẫm</a:t>
            </a:r>
            <a:r>
              <a:rPr lang="vi-VN" sz="3200" b="1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nắng</a:t>
            </a:r>
            <a:r>
              <a:rPr lang="vi-VN" sz="3200" b="1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r>
              <a:rPr lang="vi-VN" sz="3200" b="1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en-US" sz="3200" b="1" dirty="0">
              <a:solidFill>
                <a:srgbClr val="0070C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q"/>
            </a:pPr>
            <a:endParaRPr lang="vi-VN" sz="3200" b="1" dirty="0">
              <a:solidFill>
                <a:srgbClr val="0070C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vi-VN" sz="3200" b="1" dirty="0">
                <a:solidFill>
                  <a:srgbClr val="00B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Rong </a:t>
            </a:r>
            <a:r>
              <a:rPr lang="vi-VN" sz="3200" b="1" dirty="0" err="1">
                <a:solidFill>
                  <a:srgbClr val="00B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ruổi</a:t>
            </a:r>
            <a:r>
              <a:rPr lang="vi-VN" sz="3200" b="1" dirty="0">
                <a:solidFill>
                  <a:srgbClr val="00B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Đi liên </a:t>
            </a:r>
            <a:r>
              <a:rPr lang="vi-VN" sz="3200" b="1" dirty="0" err="1">
                <a:solidFill>
                  <a:srgbClr val="00B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tục</a:t>
            </a:r>
            <a:r>
              <a:rPr lang="vi-VN" sz="3200" b="1" dirty="0">
                <a:solidFill>
                  <a:srgbClr val="00B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trên </a:t>
            </a:r>
            <a:r>
              <a:rPr lang="vi-VN" sz="3200" b="1" dirty="0" err="1">
                <a:solidFill>
                  <a:srgbClr val="00B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chặng</a:t>
            </a:r>
            <a:r>
              <a:rPr lang="vi-VN" sz="3200" b="1" dirty="0">
                <a:solidFill>
                  <a:srgbClr val="00B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 b="1" dirty="0" err="1">
                <a:solidFill>
                  <a:srgbClr val="00B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vi-VN" sz="3200" b="1" dirty="0">
                <a:solidFill>
                  <a:srgbClr val="00B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 b="1" dirty="0" err="1">
                <a:solidFill>
                  <a:srgbClr val="00B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vi-VN" sz="3200" b="1" dirty="0">
                <a:solidFill>
                  <a:srgbClr val="00B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vi-VN" sz="3200" b="1" dirty="0" err="1">
                <a:solidFill>
                  <a:srgbClr val="00B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nhằm</a:t>
            </a:r>
            <a:r>
              <a:rPr lang="vi-VN" sz="3200" b="1" dirty="0">
                <a:solidFill>
                  <a:srgbClr val="00B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 b="1" dirty="0" err="1">
                <a:solidFill>
                  <a:srgbClr val="00B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mục</a:t>
            </a:r>
            <a:r>
              <a:rPr lang="vi-VN" sz="3200" b="1" dirty="0">
                <a:solidFill>
                  <a:srgbClr val="00B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 b="1" dirty="0" err="1">
                <a:solidFill>
                  <a:srgbClr val="00B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đích</a:t>
            </a:r>
            <a:r>
              <a:rPr lang="vi-VN" sz="3200" b="1" dirty="0">
                <a:solidFill>
                  <a:srgbClr val="00B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 b="1" dirty="0" err="1">
                <a:solidFill>
                  <a:srgbClr val="00B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vi-VN" sz="3200" b="1" dirty="0">
                <a:solidFill>
                  <a:srgbClr val="00B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 b="1" dirty="0" err="1">
                <a:solidFill>
                  <a:srgbClr val="00B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vi-VN" sz="3200" b="1" dirty="0">
                <a:solidFill>
                  <a:srgbClr val="00B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200" b="1" dirty="0">
              <a:solidFill>
                <a:srgbClr val="00B05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758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C60ABB99-364C-4BD3-832F-E527D667C4E6}"/>
              </a:ext>
            </a:extLst>
          </p:cNvPr>
          <p:cNvSpPr txBox="1"/>
          <p:nvPr/>
        </p:nvSpPr>
        <p:spPr>
          <a:xfrm>
            <a:off x="1020417" y="1646033"/>
            <a:ext cx="10774018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vi-VN" sz="3200" b="1" dirty="0" err="1">
                <a:solidFill>
                  <a:srgbClr val="CC00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Nối</a:t>
            </a:r>
            <a:r>
              <a:rPr lang="vi-VN" sz="3200" b="1" dirty="0">
                <a:solidFill>
                  <a:srgbClr val="CC00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 b="1" dirty="0" err="1">
                <a:solidFill>
                  <a:srgbClr val="CC00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liền</a:t>
            </a:r>
            <a:r>
              <a:rPr lang="vi-VN" sz="3200" b="1" dirty="0">
                <a:solidFill>
                  <a:srgbClr val="CC00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 b="1" dirty="0" err="1">
                <a:solidFill>
                  <a:srgbClr val="CC00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mùa</a:t>
            </a:r>
            <a:r>
              <a:rPr lang="vi-VN" sz="3200" b="1" dirty="0">
                <a:solidFill>
                  <a:srgbClr val="CC00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hoa: </a:t>
            </a:r>
            <a:r>
              <a:rPr lang="vi-VN" sz="3200" b="1" dirty="0" err="1">
                <a:solidFill>
                  <a:srgbClr val="CC00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Bầy</a:t>
            </a:r>
            <a:r>
              <a:rPr lang="vi-VN" sz="3200" b="1" dirty="0">
                <a:solidFill>
                  <a:srgbClr val="CC00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ong đi </a:t>
            </a:r>
            <a:r>
              <a:rPr lang="vi-VN" sz="3200" b="1" dirty="0" err="1">
                <a:solidFill>
                  <a:srgbClr val="CC00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vi-VN" sz="3200" b="1" dirty="0">
                <a:solidFill>
                  <a:srgbClr val="CC00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 b="1" dirty="0" err="1">
                <a:solidFill>
                  <a:srgbClr val="CC00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mật</a:t>
            </a:r>
            <a:r>
              <a:rPr lang="vi-VN" sz="3200" b="1" dirty="0">
                <a:solidFill>
                  <a:srgbClr val="CC00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 b="1" dirty="0" err="1">
                <a:solidFill>
                  <a:srgbClr val="CC00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vi-VN" sz="3200" b="1" dirty="0">
                <a:solidFill>
                  <a:srgbClr val="CC00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 b="1" dirty="0" err="1">
                <a:solidFill>
                  <a:srgbClr val="CC00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mùa</a:t>
            </a:r>
            <a:r>
              <a:rPr lang="vi-VN" sz="3200" b="1" dirty="0">
                <a:solidFill>
                  <a:srgbClr val="CC00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hoa ở nơi </a:t>
            </a:r>
            <a:r>
              <a:rPr lang="vi-VN" sz="3200" b="1" dirty="0" err="1">
                <a:solidFill>
                  <a:srgbClr val="CC00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vi-VN" sz="3200" b="1" dirty="0">
                <a:solidFill>
                  <a:srgbClr val="CC00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 b="1" dirty="0" err="1">
                <a:solidFill>
                  <a:srgbClr val="CC00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vi-VN" sz="3200" b="1" dirty="0">
                <a:solidFill>
                  <a:srgbClr val="CC00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 b="1" dirty="0" err="1">
                <a:solidFill>
                  <a:srgbClr val="CC00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mùa</a:t>
            </a:r>
            <a:r>
              <a:rPr lang="vi-VN" sz="3200" b="1" dirty="0">
                <a:solidFill>
                  <a:srgbClr val="CC00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hoa ở nơi </a:t>
            </a:r>
            <a:r>
              <a:rPr lang="vi-VN" sz="3200" b="1" dirty="0" err="1">
                <a:solidFill>
                  <a:srgbClr val="CC00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vi-VN" sz="3200" b="1" dirty="0">
                <a:solidFill>
                  <a:srgbClr val="CC00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 b="1" dirty="0" err="1">
                <a:solidFill>
                  <a:srgbClr val="CC00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vi-VN" sz="3200" b="1" dirty="0">
                <a:solidFill>
                  <a:srgbClr val="CC00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cho </a:t>
            </a:r>
            <a:r>
              <a:rPr lang="vi-VN" sz="3200" b="1" dirty="0" err="1">
                <a:solidFill>
                  <a:srgbClr val="CC00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vi-VN" sz="3200" b="1" dirty="0">
                <a:solidFill>
                  <a:srgbClr val="CC00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 b="1" dirty="0" err="1">
                <a:solidFill>
                  <a:srgbClr val="CC00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mùa</a:t>
            </a:r>
            <a:r>
              <a:rPr lang="vi-VN" sz="3200" b="1" dirty="0">
                <a:solidFill>
                  <a:srgbClr val="CC00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hoa như </a:t>
            </a:r>
            <a:r>
              <a:rPr lang="vi-VN" sz="3200" b="1" dirty="0" err="1">
                <a:solidFill>
                  <a:srgbClr val="CC00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nối</a:t>
            </a:r>
            <a:r>
              <a:rPr lang="vi-VN" sz="3200" b="1" dirty="0">
                <a:solidFill>
                  <a:srgbClr val="CC00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 b="1" dirty="0" err="1">
                <a:solidFill>
                  <a:srgbClr val="CC00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liền</a:t>
            </a:r>
            <a:r>
              <a:rPr lang="vi-VN" sz="3200" b="1" dirty="0">
                <a:solidFill>
                  <a:srgbClr val="CC00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 b="1" dirty="0" err="1">
                <a:solidFill>
                  <a:srgbClr val="CC00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vi-VN" sz="3200" b="1" dirty="0">
                <a:solidFill>
                  <a:srgbClr val="CC00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 b="1" dirty="0" err="1">
                <a:solidFill>
                  <a:srgbClr val="CC00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vi-VN" sz="3200" b="1" dirty="0">
                <a:solidFill>
                  <a:srgbClr val="CC00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nhau.</a:t>
            </a:r>
            <a:endParaRPr lang="en-US" sz="3200" b="1" dirty="0">
              <a:solidFill>
                <a:srgbClr val="CC0099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q"/>
            </a:pPr>
            <a:endParaRPr lang="vi-VN" sz="3200" b="1" dirty="0">
              <a:solidFill>
                <a:srgbClr val="CC0099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vi-VN" sz="3200" b="1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Men: </a:t>
            </a:r>
            <a:r>
              <a:rPr lang="vi-VN" sz="32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vi-VN" sz="3200" b="1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vi-VN" sz="3200" b="1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vi-VN" sz="3200" b="1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trong </a:t>
            </a:r>
            <a:r>
              <a:rPr lang="vi-VN" sz="32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quá</a:t>
            </a:r>
            <a:r>
              <a:rPr lang="vi-VN" sz="3200" b="1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vi-VN" sz="3200" b="1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vi-VN" sz="3200" b="1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bia, </a:t>
            </a:r>
            <a:r>
              <a:rPr lang="vi-VN" sz="32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rượu</a:t>
            </a:r>
            <a:r>
              <a:rPr lang="vi-VN" sz="3200" b="1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vi-VN" sz="32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vi-VN" sz="3200" b="1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gây say.</a:t>
            </a:r>
          </a:p>
        </p:txBody>
      </p:sp>
      <p:grpSp>
        <p:nvGrpSpPr>
          <p:cNvPr id="4" name="Group 7">
            <a:extLst>
              <a:ext uri="{FF2B5EF4-FFF2-40B4-BE49-F238E27FC236}">
                <a16:creationId xmlns:a16="http://schemas.microsoft.com/office/drawing/2014/main" id="{0AA404B4-4A6E-406D-82AB-AECF0B6BACFC}"/>
              </a:ext>
            </a:extLst>
          </p:cNvPr>
          <p:cNvGrpSpPr/>
          <p:nvPr/>
        </p:nvGrpSpPr>
        <p:grpSpPr>
          <a:xfrm>
            <a:off x="3812038" y="658842"/>
            <a:ext cx="4567923" cy="664786"/>
            <a:chOff x="179512" y="789904"/>
            <a:chExt cx="3313496" cy="447090"/>
          </a:xfrm>
        </p:grpSpPr>
        <p:sp>
          <p:nvSpPr>
            <p:cNvPr id="5" name="Google Shape;1383;p32">
              <a:extLst>
                <a:ext uri="{FF2B5EF4-FFF2-40B4-BE49-F238E27FC236}">
                  <a16:creationId xmlns:a16="http://schemas.microsoft.com/office/drawing/2014/main" id="{855F481C-3F6D-4633-9E6C-B954FCA741CD}"/>
                </a:ext>
              </a:extLst>
            </p:cNvPr>
            <p:cNvSpPr txBox="1"/>
            <p:nvPr/>
          </p:nvSpPr>
          <p:spPr>
            <a:xfrm>
              <a:off x="539552" y="837898"/>
              <a:ext cx="2953456" cy="3990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 dirty="0">
                  <a:solidFill>
                    <a:schemeClr val="dk1"/>
                  </a:solidFill>
                  <a:latin typeface="Arial" panose="020B0604020202020204" pitchFamily="34" charset="0"/>
                  <a:ea typeface="Englebert"/>
                  <a:cs typeface="Arial" panose="020B0604020202020204" pitchFamily="34" charset="0"/>
                  <a:sym typeface="Englebert"/>
                </a:rPr>
                <a:t>G</a:t>
              </a:r>
              <a:r>
                <a:rPr lang="en" sz="3600" b="1" dirty="0">
                  <a:solidFill>
                    <a:schemeClr val="dk1"/>
                  </a:solidFill>
                  <a:latin typeface="Arial" panose="020B0604020202020204" pitchFamily="34" charset="0"/>
                  <a:ea typeface="Englebert"/>
                  <a:cs typeface="Arial" panose="020B0604020202020204" pitchFamily="34" charset="0"/>
                  <a:sym typeface="Englebert"/>
                </a:rPr>
                <a:t>iải nghĩa từ</a:t>
              </a:r>
              <a:endParaRPr sz="3600" b="1" dirty="0">
                <a:solidFill>
                  <a:schemeClr val="dk1"/>
                </a:solidFill>
                <a:latin typeface="Arial" panose="020B0604020202020204" pitchFamily="34" charset="0"/>
                <a:ea typeface="Englebert"/>
                <a:cs typeface="Arial" panose="020B0604020202020204" pitchFamily="34" charset="0"/>
                <a:sym typeface="Englebert"/>
              </a:endParaRPr>
            </a:p>
          </p:txBody>
        </p:sp>
        <p:sp>
          <p:nvSpPr>
            <p:cNvPr id="6" name="Google Shape;1240;p27">
              <a:extLst>
                <a:ext uri="{FF2B5EF4-FFF2-40B4-BE49-F238E27FC236}">
                  <a16:creationId xmlns:a16="http://schemas.microsoft.com/office/drawing/2014/main" id="{24D54611-6AC5-4C61-8922-2E65B1DDFBC9}"/>
                </a:ext>
              </a:extLst>
            </p:cNvPr>
            <p:cNvSpPr/>
            <p:nvPr/>
          </p:nvSpPr>
          <p:spPr>
            <a:xfrm>
              <a:off x="179512" y="789904"/>
              <a:ext cx="438271" cy="399097"/>
            </a:xfrm>
            <a:custGeom>
              <a:avLst/>
              <a:gdLst/>
              <a:ahLst/>
              <a:cxnLst/>
              <a:rect l="l" t="t" r="r" b="b"/>
              <a:pathLst>
                <a:path w="12698" h="11563" extrusionOk="0">
                  <a:moveTo>
                    <a:pt x="2490" y="820"/>
                  </a:moveTo>
                  <a:cubicBezTo>
                    <a:pt x="3529" y="914"/>
                    <a:pt x="4600" y="1292"/>
                    <a:pt x="5483" y="2017"/>
                  </a:cubicBezTo>
                  <a:lnTo>
                    <a:pt x="5798" y="2237"/>
                  </a:lnTo>
                  <a:lnTo>
                    <a:pt x="5798" y="10334"/>
                  </a:lnTo>
                  <a:lnTo>
                    <a:pt x="5766" y="10334"/>
                  </a:lnTo>
                  <a:cubicBezTo>
                    <a:pt x="4789" y="9609"/>
                    <a:pt x="3655" y="9168"/>
                    <a:pt x="2490" y="9105"/>
                  </a:cubicBezTo>
                  <a:lnTo>
                    <a:pt x="2490" y="820"/>
                  </a:lnTo>
                  <a:close/>
                  <a:moveTo>
                    <a:pt x="9925" y="883"/>
                  </a:moveTo>
                  <a:lnTo>
                    <a:pt x="9925" y="9137"/>
                  </a:lnTo>
                  <a:cubicBezTo>
                    <a:pt x="8728" y="9200"/>
                    <a:pt x="7593" y="9609"/>
                    <a:pt x="6617" y="10334"/>
                  </a:cubicBezTo>
                  <a:lnTo>
                    <a:pt x="6617" y="2300"/>
                  </a:lnTo>
                  <a:lnTo>
                    <a:pt x="6932" y="2048"/>
                  </a:lnTo>
                  <a:cubicBezTo>
                    <a:pt x="7782" y="1355"/>
                    <a:pt x="8854" y="946"/>
                    <a:pt x="9925" y="883"/>
                  </a:cubicBezTo>
                  <a:close/>
                  <a:moveTo>
                    <a:pt x="1702" y="2458"/>
                  </a:moveTo>
                  <a:lnTo>
                    <a:pt x="1702" y="9483"/>
                  </a:lnTo>
                  <a:cubicBezTo>
                    <a:pt x="1702" y="9735"/>
                    <a:pt x="1891" y="9924"/>
                    <a:pt x="2080" y="9924"/>
                  </a:cubicBezTo>
                  <a:cubicBezTo>
                    <a:pt x="3057" y="9924"/>
                    <a:pt x="4096" y="10208"/>
                    <a:pt x="4978" y="10744"/>
                  </a:cubicBezTo>
                  <a:lnTo>
                    <a:pt x="1261" y="10744"/>
                  </a:lnTo>
                  <a:cubicBezTo>
                    <a:pt x="1009" y="10744"/>
                    <a:pt x="851" y="10555"/>
                    <a:pt x="851" y="10334"/>
                  </a:cubicBezTo>
                  <a:lnTo>
                    <a:pt x="851" y="2867"/>
                  </a:lnTo>
                  <a:cubicBezTo>
                    <a:pt x="851" y="2647"/>
                    <a:pt x="1040" y="2489"/>
                    <a:pt x="1261" y="2458"/>
                  </a:cubicBezTo>
                  <a:close/>
                  <a:moveTo>
                    <a:pt x="11406" y="2458"/>
                  </a:moveTo>
                  <a:cubicBezTo>
                    <a:pt x="11658" y="2458"/>
                    <a:pt x="11815" y="2647"/>
                    <a:pt x="11847" y="2867"/>
                  </a:cubicBezTo>
                  <a:lnTo>
                    <a:pt x="11847" y="10334"/>
                  </a:lnTo>
                  <a:cubicBezTo>
                    <a:pt x="11847" y="10555"/>
                    <a:pt x="11658" y="10712"/>
                    <a:pt x="11406" y="10744"/>
                  </a:cubicBezTo>
                  <a:lnTo>
                    <a:pt x="7436" y="10744"/>
                  </a:lnTo>
                  <a:cubicBezTo>
                    <a:pt x="8255" y="10239"/>
                    <a:pt x="9295" y="9924"/>
                    <a:pt x="10303" y="9924"/>
                  </a:cubicBezTo>
                  <a:cubicBezTo>
                    <a:pt x="10555" y="9924"/>
                    <a:pt x="10712" y="9735"/>
                    <a:pt x="10712" y="9483"/>
                  </a:cubicBezTo>
                  <a:lnTo>
                    <a:pt x="10712" y="2458"/>
                  </a:lnTo>
                  <a:close/>
                  <a:moveTo>
                    <a:pt x="2080" y="0"/>
                  </a:moveTo>
                  <a:cubicBezTo>
                    <a:pt x="1828" y="0"/>
                    <a:pt x="1670" y="189"/>
                    <a:pt x="1670" y="410"/>
                  </a:cubicBezTo>
                  <a:lnTo>
                    <a:pt x="1670" y="1670"/>
                  </a:lnTo>
                  <a:lnTo>
                    <a:pt x="1261" y="1670"/>
                  </a:lnTo>
                  <a:cubicBezTo>
                    <a:pt x="568" y="1670"/>
                    <a:pt x="1" y="2206"/>
                    <a:pt x="32" y="2930"/>
                  </a:cubicBezTo>
                  <a:lnTo>
                    <a:pt x="32" y="10334"/>
                  </a:lnTo>
                  <a:cubicBezTo>
                    <a:pt x="32" y="10996"/>
                    <a:pt x="568" y="11563"/>
                    <a:pt x="1261" y="11563"/>
                  </a:cubicBezTo>
                  <a:lnTo>
                    <a:pt x="11437" y="11563"/>
                  </a:lnTo>
                  <a:cubicBezTo>
                    <a:pt x="12130" y="11563"/>
                    <a:pt x="12697" y="11027"/>
                    <a:pt x="12697" y="10334"/>
                  </a:cubicBezTo>
                  <a:lnTo>
                    <a:pt x="12697" y="2867"/>
                  </a:lnTo>
                  <a:cubicBezTo>
                    <a:pt x="12666" y="2206"/>
                    <a:pt x="12130" y="1670"/>
                    <a:pt x="11437" y="1670"/>
                  </a:cubicBezTo>
                  <a:lnTo>
                    <a:pt x="10744" y="1670"/>
                  </a:lnTo>
                  <a:lnTo>
                    <a:pt x="10744" y="410"/>
                  </a:lnTo>
                  <a:cubicBezTo>
                    <a:pt x="10744" y="158"/>
                    <a:pt x="10555" y="0"/>
                    <a:pt x="10334" y="0"/>
                  </a:cubicBezTo>
                  <a:cubicBezTo>
                    <a:pt x="8980" y="0"/>
                    <a:pt x="7562" y="473"/>
                    <a:pt x="6396" y="1387"/>
                  </a:cubicBezTo>
                  <a:lnTo>
                    <a:pt x="6207" y="1544"/>
                  </a:lnTo>
                  <a:lnTo>
                    <a:pt x="6018" y="1387"/>
                  </a:lnTo>
                  <a:cubicBezTo>
                    <a:pt x="4915" y="473"/>
                    <a:pt x="3498" y="0"/>
                    <a:pt x="20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2076258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238">
            <a:extLst>
              <a:ext uri="{FF2B5EF4-FFF2-40B4-BE49-F238E27FC236}">
                <a16:creationId xmlns:a16="http://schemas.microsoft.com/office/drawing/2014/main" id="{3D8D3B52-7C9D-41A9-A9FD-21EB4204D9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" y="0"/>
            <a:ext cx="12858045" cy="7232650"/>
          </a:xfrm>
          <a:prstGeom prst="rect">
            <a:avLst/>
          </a:prstGeom>
        </p:spPr>
      </p:pic>
      <p:pic>
        <p:nvPicPr>
          <p:cNvPr id="5" name="图片 2">
            <a:extLst>
              <a:ext uri="{FF2B5EF4-FFF2-40B4-BE49-F238E27FC236}">
                <a16:creationId xmlns:a16="http://schemas.microsoft.com/office/drawing/2014/main" id="{A8B4FFAB-7C94-4CDE-97E7-D99C67543A8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/>
          <a:srcRect t="56969"/>
          <a:stretch>
            <a:fillRect/>
          </a:stretch>
        </p:blipFill>
        <p:spPr>
          <a:xfrm>
            <a:off x="352" y="4120380"/>
            <a:ext cx="12858045" cy="3112269"/>
          </a:xfrm>
          <a:prstGeom prst="rect">
            <a:avLst/>
          </a:prstGeom>
        </p:spPr>
      </p:pic>
      <p:sp>
        <p:nvSpPr>
          <p:cNvPr id="6" name="TextBox 13">
            <a:extLst>
              <a:ext uri="{FF2B5EF4-FFF2-40B4-BE49-F238E27FC236}">
                <a16:creationId xmlns:a16="http://schemas.microsoft.com/office/drawing/2014/main" id="{CE1D211C-548E-4BD5-8DE6-7E026257901D}"/>
              </a:ext>
            </a:extLst>
          </p:cNvPr>
          <p:cNvSpPr txBox="1"/>
          <p:nvPr/>
        </p:nvSpPr>
        <p:spPr>
          <a:xfrm>
            <a:off x="2429526" y="2115914"/>
            <a:ext cx="3036104" cy="17697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115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02</a:t>
            </a:r>
            <a:endParaRPr lang="zh-CN" altLang="en-US" sz="115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" name="TextBox 13">
            <a:extLst>
              <a:ext uri="{FF2B5EF4-FFF2-40B4-BE49-F238E27FC236}">
                <a16:creationId xmlns:a16="http://schemas.microsoft.com/office/drawing/2014/main" id="{2426C0C4-E31D-4D77-BAFE-60DB18E2C9AF}"/>
              </a:ext>
            </a:extLst>
          </p:cNvPr>
          <p:cNvSpPr txBox="1"/>
          <p:nvPr/>
        </p:nvSpPr>
        <p:spPr>
          <a:xfrm>
            <a:off x="5175344" y="2385219"/>
            <a:ext cx="6349936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8000" b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Tìm</a:t>
            </a:r>
            <a:r>
              <a:rPr lang="en-US" altLang="zh-CN" sz="8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sz="8000" b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hiểu</a:t>
            </a:r>
            <a:r>
              <a:rPr lang="en-US" altLang="zh-CN" sz="8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sz="8000" b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bài</a:t>
            </a:r>
            <a:endParaRPr lang="zh-CN" altLang="en-US" sz="80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2798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455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455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455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455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heme/theme1.xml><?xml version="1.0" encoding="utf-8"?>
<a:theme xmlns:a="http://schemas.openxmlformats.org/drawingml/2006/main" name="Office 主题">
  <a:themeElements>
    <a:clrScheme name="自定义 21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iwg5aw3l">
      <a:majorFont>
        <a:latin typeface="字魂59号-创粗黑"/>
        <a:ea typeface="字魂59号-创粗黑"/>
        <a:cs typeface=""/>
      </a:majorFont>
      <a:minorFont>
        <a:latin typeface="字魂59号-创粗黑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84CBC5"/>
      </a:accent1>
      <a:accent2>
        <a:srgbClr val="1B6AA3"/>
      </a:accent2>
      <a:accent3>
        <a:srgbClr val="F47264"/>
      </a:accent3>
      <a:accent4>
        <a:srgbClr val="F8D35C"/>
      </a:accent4>
      <a:accent5>
        <a:srgbClr val="6DAA2D"/>
      </a:accent5>
      <a:accent6>
        <a:srgbClr val="B091E7"/>
      </a:accent6>
      <a:hlink>
        <a:srgbClr val="84CBC5"/>
      </a:hlink>
      <a:folHlink>
        <a:srgbClr val="BFBFBF"/>
      </a:folHlink>
    </a:clrScheme>
    <a:fontScheme name="iwg5aw3l">
      <a:majorFont>
        <a:latin typeface="字魂59号-创粗黑"/>
        <a:ea typeface="字魂59号-创粗黑"/>
        <a:cs typeface=""/>
      </a:majorFont>
      <a:minorFont>
        <a:latin typeface="字魂59号-创粗黑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​​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84CBC5"/>
      </a:accent1>
      <a:accent2>
        <a:srgbClr val="1B6AA3"/>
      </a:accent2>
      <a:accent3>
        <a:srgbClr val="F47264"/>
      </a:accent3>
      <a:accent4>
        <a:srgbClr val="F8D35C"/>
      </a:accent4>
      <a:accent5>
        <a:srgbClr val="6DAA2D"/>
      </a:accent5>
      <a:accent6>
        <a:srgbClr val="B091E7"/>
      </a:accent6>
      <a:hlink>
        <a:srgbClr val="84CBC5"/>
      </a:hlink>
      <a:folHlink>
        <a:srgbClr val="BFBFBF"/>
      </a:folHlink>
    </a:clrScheme>
    <a:fontScheme name="iwg5aw3l">
      <a:majorFont>
        <a:latin typeface="字魂59号-创粗黑"/>
        <a:ea typeface="字魂59号-创粗黑"/>
        <a:cs typeface=""/>
      </a:majorFont>
      <a:minorFont>
        <a:latin typeface="字魂59号-创粗黑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主题">
  <a:themeElements>
    <a:clrScheme name="自定义 21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iwg5aw3l">
      <a:majorFont>
        <a:latin typeface="字魂59号-创粗黑"/>
        <a:ea typeface="字魂59号-创粗黑"/>
        <a:cs typeface=""/>
      </a:majorFont>
      <a:minorFont>
        <a:latin typeface="字魂59号-创粗黑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Office 主题​​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84CBC5"/>
      </a:accent1>
      <a:accent2>
        <a:srgbClr val="1B6AA3"/>
      </a:accent2>
      <a:accent3>
        <a:srgbClr val="F47264"/>
      </a:accent3>
      <a:accent4>
        <a:srgbClr val="F8D35C"/>
      </a:accent4>
      <a:accent5>
        <a:srgbClr val="6DAA2D"/>
      </a:accent5>
      <a:accent6>
        <a:srgbClr val="B091E7"/>
      </a:accent6>
      <a:hlink>
        <a:srgbClr val="84CBC5"/>
      </a:hlink>
      <a:folHlink>
        <a:srgbClr val="BFBFBF"/>
      </a:folHlink>
    </a:clrScheme>
    <a:fontScheme name="iwg5aw3l">
      <a:majorFont>
        <a:latin typeface="字魂59号-创粗黑"/>
        <a:ea typeface="字魂59号-创粗黑"/>
        <a:cs typeface=""/>
      </a:majorFont>
      <a:minorFont>
        <a:latin typeface="字魂59号-创粗黑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3_Office 主题​​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84CBC5"/>
      </a:accent1>
      <a:accent2>
        <a:srgbClr val="1B6AA3"/>
      </a:accent2>
      <a:accent3>
        <a:srgbClr val="F47264"/>
      </a:accent3>
      <a:accent4>
        <a:srgbClr val="F8D35C"/>
      </a:accent4>
      <a:accent5>
        <a:srgbClr val="6DAA2D"/>
      </a:accent5>
      <a:accent6>
        <a:srgbClr val="B091E7"/>
      </a:accent6>
      <a:hlink>
        <a:srgbClr val="84CBC5"/>
      </a:hlink>
      <a:folHlink>
        <a:srgbClr val="BFBFBF"/>
      </a:folHlink>
    </a:clrScheme>
    <a:fontScheme name="iwg5aw3l">
      <a:majorFont>
        <a:latin typeface="字魂59号-创粗黑"/>
        <a:ea typeface="字魂59号-创粗黑"/>
        <a:cs typeface=""/>
      </a:majorFont>
      <a:minorFont>
        <a:latin typeface="字魂59号-创粗黑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jeppt.com">
  <a:themeElements>
    <a:clrScheme name="自定义 18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0B34C"/>
      </a:accent1>
      <a:accent2>
        <a:srgbClr val="FACE53"/>
      </a:accent2>
      <a:accent3>
        <a:srgbClr val="50B34C"/>
      </a:accent3>
      <a:accent4>
        <a:srgbClr val="FACE53"/>
      </a:accent4>
      <a:accent5>
        <a:srgbClr val="50B34C"/>
      </a:accent5>
      <a:accent6>
        <a:srgbClr val="FACE53"/>
      </a:accent6>
      <a:hlink>
        <a:srgbClr val="50B34C"/>
      </a:hlink>
      <a:folHlink>
        <a:srgbClr val="FACE53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303</TotalTime>
  <Words>821</Words>
  <Application>Microsoft Office PowerPoint</Application>
  <PresentationFormat>Widescreen</PresentationFormat>
  <Paragraphs>116</Paragraphs>
  <Slides>21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21</vt:i4>
      </vt:variant>
    </vt:vector>
  </HeadingPairs>
  <TitlesOfParts>
    <vt:vector size="36" baseType="lpstr">
      <vt:lpstr>黑体</vt:lpstr>
      <vt:lpstr>Abadi</vt:lpstr>
      <vt:lpstr>Arial</vt:lpstr>
      <vt:lpstr>Calibri</vt:lpstr>
      <vt:lpstr>Calibri Light</vt:lpstr>
      <vt:lpstr>Times New Roman</vt:lpstr>
      <vt:lpstr>Wingdings</vt:lpstr>
      <vt:lpstr>字魂59号-创粗黑</vt:lpstr>
      <vt:lpstr>Office 主题</vt:lpstr>
      <vt:lpstr>Office 主题​​</vt:lpstr>
      <vt:lpstr>1_Office 主题​​</vt:lpstr>
      <vt:lpstr>1_Office 主题</vt:lpstr>
      <vt:lpstr>2_Office 主题​​</vt:lpstr>
      <vt:lpstr>3_Office 主题​​</vt:lpstr>
      <vt:lpstr>jeppt.com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subject>9Slide.vn</dc:subject>
  <dc:creator>Admin</dc:creator>
  <dc:description>9Slide.vn</dc:description>
  <cp:lastModifiedBy>Mai Nguyen</cp:lastModifiedBy>
  <cp:revision>56</cp:revision>
  <dcterms:created xsi:type="dcterms:W3CDTF">2021-11-29T11:37:57Z</dcterms:created>
  <dcterms:modified xsi:type="dcterms:W3CDTF">2021-12-03T04:37:25Z</dcterms:modified>
  <cp:category>9Slide.vn</cp:category>
</cp:coreProperties>
</file>