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8" r:id="rId2"/>
  </p:sldMasterIdLst>
  <p:notesMasterIdLst>
    <p:notesMasterId r:id="rId30"/>
  </p:notesMasterIdLst>
  <p:sldIdLst>
    <p:sldId id="256" r:id="rId3"/>
    <p:sldId id="294" r:id="rId4"/>
    <p:sldId id="297" r:id="rId5"/>
    <p:sldId id="296" r:id="rId6"/>
    <p:sldId id="287" r:id="rId7"/>
    <p:sldId id="269" r:id="rId8"/>
    <p:sldId id="295" r:id="rId9"/>
    <p:sldId id="257" r:id="rId10"/>
    <p:sldId id="263" r:id="rId11"/>
    <p:sldId id="275" r:id="rId12"/>
    <p:sldId id="298" r:id="rId13"/>
    <p:sldId id="299" r:id="rId14"/>
    <p:sldId id="258" r:id="rId15"/>
    <p:sldId id="266" r:id="rId16"/>
    <p:sldId id="300" r:id="rId17"/>
    <p:sldId id="268" r:id="rId18"/>
    <p:sldId id="301" r:id="rId19"/>
    <p:sldId id="302" r:id="rId20"/>
    <p:sldId id="303" r:id="rId21"/>
    <p:sldId id="304" r:id="rId22"/>
    <p:sldId id="305" r:id="rId23"/>
    <p:sldId id="306" r:id="rId24"/>
    <p:sldId id="307" r:id="rId25"/>
    <p:sldId id="308" r:id="rId26"/>
    <p:sldId id="309" r:id="rId27"/>
    <p:sldId id="311" r:id="rId28"/>
    <p:sldId id="310" r:id="rId29"/>
  </p:sldIdLst>
  <p:sldSz cx="9144000" cy="5143500" type="screen16x9"/>
  <p:notesSz cx="6858000" cy="9144000"/>
  <p:embeddedFontLst>
    <p:embeddedFont>
      <p:font typeface="Pattaya" panose="00000500000000000000" pitchFamily="2" charset="-34"/>
      <p:regular r:id="rId31"/>
    </p:embeddedFont>
    <p:embeddedFont>
      <p:font typeface="Gwendolyn" pitchFamily="2" charset="0"/>
      <p:regular r:id="rId32"/>
      <p:bold r:id="rId33"/>
    </p:embeddedFont>
    <p:embeddedFont>
      <p:font typeface="宋体" panose="02010600030101010101" pitchFamily="2" charset="-122"/>
      <p:regular r:id="rId34"/>
    </p:embeddedFont>
    <p:embeddedFont>
      <p:font typeface="Quicksand" panose="020B0604020202020204" charset="0"/>
      <p:regular r:id="rId35"/>
      <p:bold r:id="rId36"/>
    </p:embeddedFont>
    <p:embeddedFont>
      <p:font typeface="Londrina Solid" panose="020B0604020202020204" charset="0"/>
      <p:regular r:id="rId37"/>
    </p:embeddedFont>
    <p:embeddedFont>
      <p:font typeface="Poppins"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Candara" panose="020E0502030303020204" pitchFamily="34" charset="0"/>
      <p:regular r:id="rId46"/>
      <p:bold r:id="rId47"/>
      <p:italic r:id="rId48"/>
      <p:boldItalic r:id="rId49"/>
    </p:embeddedFont>
    <p:embeddedFont>
      <p:font typeface="SVN-Poky's" panose="020B0604020202020204" charset="0"/>
      <p:regular r:id="rId50"/>
    </p:embeddedFont>
    <p:embeddedFont>
      <p:font typeface="Great Vibes" pitchFamily="2" charset="0"/>
      <p:regular r:id="rId51"/>
    </p:embeddedFont>
    <p:embeddedFont>
      <p:font typeface="Yeseva One" panose="020B0604020202020204" charset="0"/>
      <p:regular r:id="rId52"/>
    </p:embeddedFont>
    <p:embeddedFont>
      <p:font typeface="Quicksand Medium" panose="020B0604020202020204" charset="0"/>
      <p:regular r:id="rId53"/>
      <p:bold r:id="rId54"/>
    </p:embeddedFont>
    <p:embeddedFont>
      <p:font typeface="Roboto Condensed Light" panose="020B0604020202020204" charset="0"/>
      <p:regular r:id="rId55"/>
      <p:italic r:id="rId56"/>
    </p:embeddedFont>
    <p:embeddedFont>
      <p:font typeface="Bebas Neue" panose="020B0604020202020204"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037"/>
    <a:srgbClr val="F01C4E"/>
    <a:srgbClr val="00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67E360-C3B2-4B84-AF90-9C3E976D05AB}">
  <a:tblStyle styleId="{C367E360-C3B2-4B84-AF90-9C3E976D05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051107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c7e36bced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c7e36bced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159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40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smtClean="0"/>
              <a:t>Bước</a:t>
            </a:r>
            <a:r>
              <a:rPr lang="vi-VN" baseline="0" dirty="0" smtClean="0"/>
              <a:t> 1: GV nhấp chuột 3 lần đến khi hiện virus thì sẽ cho HS chơi.</a:t>
            </a:r>
            <a:endParaRPr lang="vi-VN" dirty="0" smtClean="0"/>
          </a:p>
          <a:p>
            <a:pPr marL="158750" indent="0">
              <a:buNone/>
            </a:pPr>
            <a:r>
              <a:rPr lang="vi-VN" dirty="0" smtClean="0"/>
              <a:t>Bước</a:t>
            </a:r>
            <a:r>
              <a:rPr lang="vi-VN" baseline="0" dirty="0" smtClean="0"/>
              <a:t> 2: GV bấm vào khung chữ bên dưới theo thứ tự ứng với mỗi câu hỏi </a:t>
            </a:r>
            <a:r>
              <a:rPr lang="vi-VN" baseline="0" dirty="0" smtClean="0">
                <a:sym typeface="Wingdings" panose="05000000000000000000" pitchFamily="2" charset="2"/>
              </a:rPr>
              <a:t></a:t>
            </a:r>
            <a:r>
              <a:rPr lang="vi-VN" baseline="0" dirty="0" smtClean="0"/>
              <a:t> sẽ chuyển sang slide câu hỏi.</a:t>
            </a:r>
          </a:p>
          <a:p>
            <a:pPr marL="158750" indent="0">
              <a:buNone/>
            </a:pPr>
            <a:r>
              <a:rPr lang="vi-VN" baseline="0" dirty="0" smtClean="0"/>
              <a:t>Bước 3: Sau khi HS trả lời xong, GV bấm vào biểu tượng trái đất có ở bên góc phải </a:t>
            </a:r>
            <a:r>
              <a:rPr lang="vi-VN" baseline="0" dirty="0" smtClean="0">
                <a:sym typeface="Wingdings" panose="05000000000000000000" pitchFamily="2" charset="2"/>
              </a:rPr>
              <a:t> chuyển về slide trò chơi.</a:t>
            </a:r>
          </a:p>
          <a:p>
            <a:pPr marL="158750" indent="0">
              <a:buNone/>
            </a:pPr>
            <a:r>
              <a:rPr lang="vi-VN" baseline="0" dirty="0" smtClean="0">
                <a:sym typeface="Wingdings" panose="05000000000000000000" pitchFamily="2" charset="2"/>
              </a:rPr>
              <a:t>Bước 4: GV nhấp vào châu tương ứng trên bản đồ (thì virus sẽ biến mất, vaccine xuất hiện).</a:t>
            </a:r>
          </a:p>
          <a:p>
            <a:pPr marL="158750" indent="0">
              <a:buNone/>
            </a:pPr>
            <a:r>
              <a:rPr lang="vi-VN" baseline="0" dirty="0" smtClean="0">
                <a:sym typeface="Wingdings" panose="05000000000000000000" pitchFamily="2" charset="2"/>
              </a:rPr>
              <a:t>* Sau khi GV cho HS trả lời hết các câu hỏi thì GV bấm vào hình ông mặt trời trên góc phải sẽ chuyển sang slide “Dặn dò”.</a:t>
            </a:r>
            <a:endParaRPr lang="en-US" dirty="0"/>
          </a:p>
        </p:txBody>
      </p:sp>
    </p:spTree>
    <p:extLst>
      <p:ext uri="{BB962C8B-B14F-4D97-AF65-F5344CB8AC3E}">
        <p14:creationId xmlns:p14="http://schemas.microsoft.com/office/powerpoint/2010/main" val="159239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151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955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93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1032b93a58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1032b93a5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384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848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793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49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461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1032b93a58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1032b93a5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9887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80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c7e36bced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c7e36bced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4261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c7e36bced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c7e36bce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c7e36bced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c7e36bced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98271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8.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3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3.png"/><Relationship Id="rId12"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22.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1604763"/>
            <a:ext cx="4680600" cy="1803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31625" y="3457350"/>
            <a:ext cx="4680600" cy="48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a:alphaModFix/>
          </a:blip>
          <a:stretch>
            <a:fillRect/>
          </a:stretch>
        </p:blipFill>
        <p:spPr>
          <a:xfrm rot="7776378">
            <a:off x="272256" y="-275799"/>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alphaModFix/>
          </a:blip>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alphaModFix/>
          </a:blip>
          <a:srcRect l="9978" t="7909" r="6171" b="5839"/>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alphaModFix/>
          </a:blip>
          <a:srcRect l="9978" t="7909" r="6171" b="5839"/>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alphaModFix/>
          </a:blip>
          <a:stretch>
            <a:fillRect/>
          </a:stretch>
        </p:blipFill>
        <p:spPr>
          <a:xfrm rot="-4499999">
            <a:off x="7837526"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alphaModFix/>
          </a:blip>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p:blipFill>
        <p:spPr>
          <a:xfrm rot="-2469882">
            <a:off x="-837694" y="151513"/>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342802" y="2789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1065494" y="357068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635697" y="345972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alphaModFix/>
          </a:blip>
          <a:stretch>
            <a:fillRect/>
          </a:stretch>
        </p:blipFill>
        <p:spPr>
          <a:xfrm>
            <a:off x="7699125" y="1367249"/>
            <a:ext cx="885898" cy="801999"/>
          </a:xfrm>
          <a:prstGeom prst="rect">
            <a:avLst/>
          </a:prstGeom>
          <a:noFill/>
          <a:ln>
            <a:noFill/>
          </a:ln>
        </p:spPr>
      </p:pic>
      <p:pic>
        <p:nvPicPr>
          <p:cNvPr id="28" name="Google Shape;28;p2"/>
          <p:cNvPicPr preferRelativeResize="0"/>
          <p:nvPr/>
        </p:nvPicPr>
        <p:blipFill>
          <a:blip r:embed="rId13">
            <a:alphaModFix/>
          </a:blip>
          <a:stretch>
            <a:fillRect/>
          </a:stretch>
        </p:blipFill>
        <p:spPr>
          <a:xfrm rot="8492988">
            <a:off x="1836951" y="820910"/>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262803"/>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7954802" y="3355487"/>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1527251" y="3560412"/>
            <a:ext cx="224700" cy="203423"/>
          </a:xfrm>
          <a:prstGeom prst="rect">
            <a:avLst/>
          </a:prstGeom>
          <a:noFill/>
          <a:ln>
            <a:noFill/>
          </a:ln>
        </p:spPr>
      </p:pic>
      <p:pic>
        <p:nvPicPr>
          <p:cNvPr id="34" name="Google Shape;34;p2"/>
          <p:cNvPicPr preferRelativeResize="0"/>
          <p:nvPr/>
        </p:nvPicPr>
        <p:blipFill>
          <a:blip r:embed="rId16">
            <a:alphaModFix/>
          </a:blip>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474100" y="759909"/>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572059" y="256062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7731998"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1761199" y="1446368"/>
            <a:ext cx="176699" cy="168718"/>
          </a:xfrm>
          <a:prstGeom prst="rect">
            <a:avLst/>
          </a:prstGeom>
          <a:noFill/>
          <a:ln>
            <a:noFill/>
          </a:ln>
        </p:spPr>
      </p:pic>
      <p:pic>
        <p:nvPicPr>
          <p:cNvPr id="40" name="Google Shape;40;p2"/>
          <p:cNvPicPr preferRelativeResize="0"/>
          <p:nvPr/>
        </p:nvPicPr>
        <p:blipFill>
          <a:blip r:embed="rId18">
            <a:alphaModFix/>
          </a:blip>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154135" y="4786022"/>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1">
  <p:cSld name="CUSTOM_1">
    <p:spTree>
      <p:nvGrpSpPr>
        <p:cNvPr id="1" name="Shape 491"/>
        <p:cNvGrpSpPr/>
        <p:nvPr/>
      </p:nvGrpSpPr>
      <p:grpSpPr>
        <a:xfrm>
          <a:off x="0" y="0"/>
          <a:ext cx="0" cy="0"/>
          <a:chOff x="0" y="0"/>
          <a:chExt cx="0" cy="0"/>
        </a:xfrm>
      </p:grpSpPr>
      <p:sp>
        <p:nvSpPr>
          <p:cNvPr id="492" name="Google Shape;492;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3" name="Google Shape;493;p27"/>
          <p:cNvGrpSpPr/>
          <p:nvPr/>
        </p:nvGrpSpPr>
        <p:grpSpPr>
          <a:xfrm>
            <a:off x="-1851175" y="-1900040"/>
            <a:ext cx="4619062" cy="4327854"/>
            <a:chOff x="-1851175" y="-1900040"/>
            <a:chExt cx="4619062" cy="4327854"/>
          </a:xfrm>
        </p:grpSpPr>
        <p:pic>
          <p:nvPicPr>
            <p:cNvPr id="494" name="Google Shape;494;p27"/>
            <p:cNvPicPr preferRelativeResize="0"/>
            <p:nvPr/>
          </p:nvPicPr>
          <p:blipFill>
            <a:blip r:embed="rId2">
              <a:alphaModFix amt="15000"/>
            </a:blip>
            <a:stretch>
              <a:fillRect/>
            </a:stretch>
          </p:blipFill>
          <p:spPr>
            <a:xfrm rot="3055372" flipH="1">
              <a:off x="-632654" y="-1825289"/>
              <a:ext cx="2182018" cy="4178351"/>
            </a:xfrm>
            <a:prstGeom prst="rect">
              <a:avLst/>
            </a:prstGeom>
            <a:noFill/>
            <a:ln>
              <a:noFill/>
            </a:ln>
          </p:spPr>
        </p:pic>
        <p:pic>
          <p:nvPicPr>
            <p:cNvPr id="495" name="Google Shape;495;p27"/>
            <p:cNvPicPr preferRelativeResize="0"/>
            <p:nvPr/>
          </p:nvPicPr>
          <p:blipFill>
            <a:blip r:embed="rId3">
              <a:alphaModFix amt="75000"/>
            </a:blip>
            <a:stretch>
              <a:fillRect/>
            </a:stretch>
          </p:blipFill>
          <p:spPr>
            <a:xfrm rot="-8430343" flipH="1">
              <a:off x="-245553" y="-382751"/>
              <a:ext cx="963766" cy="1845503"/>
            </a:xfrm>
            <a:prstGeom prst="rect">
              <a:avLst/>
            </a:prstGeom>
            <a:noFill/>
            <a:ln>
              <a:noFill/>
            </a:ln>
          </p:spPr>
        </p:pic>
        <p:pic>
          <p:nvPicPr>
            <p:cNvPr id="496" name="Google Shape;496;p27"/>
            <p:cNvPicPr preferRelativeResize="0"/>
            <p:nvPr/>
          </p:nvPicPr>
          <p:blipFill>
            <a:blip r:embed="rId4">
              <a:alphaModFix/>
            </a:blip>
            <a:stretch>
              <a:fillRect/>
            </a:stretch>
          </p:blipFill>
          <p:spPr>
            <a:xfrm rot="9074910" flipH="1">
              <a:off x="209430" y="191966"/>
              <a:ext cx="767413" cy="1515169"/>
            </a:xfrm>
            <a:prstGeom prst="rect">
              <a:avLst/>
            </a:prstGeom>
            <a:noFill/>
            <a:ln>
              <a:noFill/>
            </a:ln>
          </p:spPr>
        </p:pic>
        <p:pic>
          <p:nvPicPr>
            <p:cNvPr id="497" name="Google Shape;497;p27"/>
            <p:cNvPicPr preferRelativeResize="0"/>
            <p:nvPr/>
          </p:nvPicPr>
          <p:blipFill>
            <a:blip r:embed="rId5">
              <a:alphaModFix amt="92000"/>
            </a:blip>
            <a:stretch>
              <a:fillRect/>
            </a:stretch>
          </p:blipFill>
          <p:spPr>
            <a:xfrm rot="-8492839" flipH="1">
              <a:off x="42014" y="1530280"/>
              <a:ext cx="388634" cy="351840"/>
            </a:xfrm>
            <a:prstGeom prst="rect">
              <a:avLst/>
            </a:prstGeom>
            <a:noFill/>
            <a:ln>
              <a:noFill/>
            </a:ln>
          </p:spPr>
        </p:pic>
      </p:grpSp>
      <p:sp>
        <p:nvSpPr>
          <p:cNvPr id="498" name="Google Shape;498;p27"/>
          <p:cNvSpPr txBox="1">
            <a:spLocks noGrp="1"/>
          </p:cNvSpPr>
          <p:nvPr>
            <p:ph type="title" idx="2" hasCustomPrompt="1"/>
          </p:nvPr>
        </p:nvSpPr>
        <p:spPr>
          <a:xfrm>
            <a:off x="11109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99" name="Google Shape;499;p27"/>
          <p:cNvSpPr txBox="1">
            <a:spLocks noGrp="1"/>
          </p:cNvSpPr>
          <p:nvPr>
            <p:ph type="subTitle" idx="1"/>
          </p:nvPr>
        </p:nvSpPr>
        <p:spPr>
          <a:xfrm>
            <a:off x="11109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7"/>
          <p:cNvSpPr txBox="1">
            <a:spLocks noGrp="1"/>
          </p:cNvSpPr>
          <p:nvPr>
            <p:ph type="subTitle" idx="3"/>
          </p:nvPr>
        </p:nvSpPr>
        <p:spPr>
          <a:xfrm>
            <a:off x="1110900" y="3506223"/>
            <a:ext cx="2011800" cy="255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27"/>
          <p:cNvSpPr txBox="1">
            <a:spLocks noGrp="1"/>
          </p:cNvSpPr>
          <p:nvPr>
            <p:ph type="title" idx="4" hasCustomPrompt="1"/>
          </p:nvPr>
        </p:nvSpPr>
        <p:spPr>
          <a:xfrm>
            <a:off x="35661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2" name="Google Shape;502;p27"/>
          <p:cNvSpPr txBox="1">
            <a:spLocks noGrp="1"/>
          </p:cNvSpPr>
          <p:nvPr>
            <p:ph type="subTitle" idx="5"/>
          </p:nvPr>
        </p:nvSpPr>
        <p:spPr>
          <a:xfrm>
            <a:off x="35661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subTitle" idx="6"/>
          </p:nvPr>
        </p:nvSpPr>
        <p:spPr>
          <a:xfrm>
            <a:off x="35661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4" name="Google Shape;504;p27"/>
          <p:cNvSpPr txBox="1">
            <a:spLocks noGrp="1"/>
          </p:cNvSpPr>
          <p:nvPr>
            <p:ph type="title" idx="7" hasCustomPrompt="1"/>
          </p:nvPr>
        </p:nvSpPr>
        <p:spPr>
          <a:xfrm>
            <a:off x="60213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5" name="Google Shape;505;p27"/>
          <p:cNvSpPr txBox="1">
            <a:spLocks noGrp="1"/>
          </p:cNvSpPr>
          <p:nvPr>
            <p:ph type="subTitle" idx="8"/>
          </p:nvPr>
        </p:nvSpPr>
        <p:spPr>
          <a:xfrm>
            <a:off x="60213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27"/>
          <p:cNvSpPr txBox="1">
            <a:spLocks noGrp="1"/>
          </p:cNvSpPr>
          <p:nvPr>
            <p:ph type="subTitle" idx="9"/>
          </p:nvPr>
        </p:nvSpPr>
        <p:spPr>
          <a:xfrm>
            <a:off x="60213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07" name="Google Shape;507;p27"/>
          <p:cNvGrpSpPr/>
          <p:nvPr/>
        </p:nvGrpSpPr>
        <p:grpSpPr>
          <a:xfrm>
            <a:off x="6621361" y="-1718344"/>
            <a:ext cx="4666363" cy="3907710"/>
            <a:chOff x="6621361" y="-1718344"/>
            <a:chExt cx="4666363" cy="3907710"/>
          </a:xfrm>
        </p:grpSpPr>
        <p:pic>
          <p:nvPicPr>
            <p:cNvPr id="508" name="Google Shape;508;p27"/>
            <p:cNvPicPr preferRelativeResize="0"/>
            <p:nvPr/>
          </p:nvPicPr>
          <p:blipFill>
            <a:blip r:embed="rId2">
              <a:alphaModFix amt="15000"/>
            </a:blip>
            <a:stretch>
              <a:fillRect/>
            </a:stretch>
          </p:blipFill>
          <p:spPr>
            <a:xfrm rot="6735630" flipH="1">
              <a:off x="7658033" y="-1754862"/>
              <a:ext cx="2593020" cy="3980746"/>
            </a:xfrm>
            <a:prstGeom prst="rect">
              <a:avLst/>
            </a:prstGeom>
            <a:noFill/>
            <a:ln>
              <a:noFill/>
            </a:ln>
          </p:spPr>
        </p:pic>
        <p:pic>
          <p:nvPicPr>
            <p:cNvPr id="509" name="Google Shape;509;p27"/>
            <p:cNvPicPr preferRelativeResize="0"/>
            <p:nvPr/>
          </p:nvPicPr>
          <p:blipFill>
            <a:blip r:embed="rId6">
              <a:alphaModFix amt="84000"/>
            </a:blip>
            <a:stretch>
              <a:fillRect/>
            </a:stretch>
          </p:blipFill>
          <p:spPr>
            <a:xfrm rot="8717672" flipH="1">
              <a:off x="8736481" y="1431018"/>
              <a:ext cx="176699" cy="168718"/>
            </a:xfrm>
            <a:prstGeom prst="rect">
              <a:avLst/>
            </a:prstGeom>
            <a:noFill/>
            <a:ln>
              <a:noFill/>
            </a:ln>
          </p:spPr>
        </p:pic>
        <p:pic>
          <p:nvPicPr>
            <p:cNvPr id="510" name="Google Shape;510;p27"/>
            <p:cNvPicPr preferRelativeResize="0"/>
            <p:nvPr/>
          </p:nvPicPr>
          <p:blipFill>
            <a:blip r:embed="rId7">
              <a:alphaModFix amt="96000"/>
            </a:blip>
            <a:stretch>
              <a:fillRect/>
            </a:stretch>
          </p:blipFill>
          <p:spPr>
            <a:xfrm rot="-5511">
              <a:off x="8068958" y="-216899"/>
              <a:ext cx="1127333" cy="1075595"/>
            </a:xfrm>
            <a:prstGeom prst="rect">
              <a:avLst/>
            </a:prstGeom>
            <a:noFill/>
            <a:ln>
              <a:noFill/>
            </a:ln>
          </p:spPr>
        </p:pic>
        <p:pic>
          <p:nvPicPr>
            <p:cNvPr id="511" name="Google Shape;511;p27"/>
            <p:cNvPicPr preferRelativeResize="0"/>
            <p:nvPr/>
          </p:nvPicPr>
          <p:blipFill>
            <a:blip r:embed="rId8">
              <a:alphaModFix amt="78000"/>
            </a:blip>
            <a:stretch>
              <a:fillRect/>
            </a:stretch>
          </p:blipFill>
          <p:spPr>
            <a:xfrm rot="4464929">
              <a:off x="7689276" y="187779"/>
              <a:ext cx="374545" cy="357623"/>
            </a:xfrm>
            <a:prstGeom prst="rect">
              <a:avLst/>
            </a:prstGeom>
            <a:noFill/>
            <a:ln>
              <a:noFill/>
            </a:ln>
          </p:spPr>
        </p:pic>
        <p:pic>
          <p:nvPicPr>
            <p:cNvPr id="512" name="Google Shape;512;p27"/>
            <p:cNvPicPr preferRelativeResize="0"/>
            <p:nvPr/>
          </p:nvPicPr>
          <p:blipFill>
            <a:blip r:embed="rId9">
              <a:alphaModFix amt="78000"/>
            </a:blip>
            <a:stretch>
              <a:fillRect/>
            </a:stretch>
          </p:blipFill>
          <p:spPr>
            <a:xfrm rot="2711188">
              <a:off x="8778074" y="525678"/>
              <a:ext cx="224704" cy="203422"/>
            </a:xfrm>
            <a:prstGeom prst="rect">
              <a:avLst/>
            </a:prstGeom>
            <a:noFill/>
            <a:ln>
              <a:noFill/>
            </a:ln>
          </p:spPr>
        </p:pic>
        <p:pic>
          <p:nvPicPr>
            <p:cNvPr id="513" name="Google Shape;513;p27"/>
            <p:cNvPicPr preferRelativeResize="0"/>
            <p:nvPr/>
          </p:nvPicPr>
          <p:blipFill>
            <a:blip r:embed="rId10">
              <a:alphaModFix amt="72000"/>
            </a:blip>
            <a:stretch>
              <a:fillRect/>
            </a:stretch>
          </p:blipFill>
          <p:spPr>
            <a:xfrm rot="1645614">
              <a:off x="8271332" y="684336"/>
              <a:ext cx="537488" cy="105602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502412" y="1941211"/>
            <a:ext cx="8139178" cy="674375"/>
          </a:xfrm>
        </p:spPr>
        <p:txBody>
          <a:bodyPr lIns="101600" tIns="38100" rIns="25400" bIns="38100" anchor="t" anchorCtr="0">
            <a:noAutofit/>
          </a:bodyPr>
          <a:lstStyle>
            <a:lvl1pPr algn="ctr">
              <a:defRPr sz="4050" b="0" spc="45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502412" y="2674620"/>
            <a:ext cx="8139178" cy="713238"/>
          </a:xfrm>
        </p:spPr>
        <p:txBody>
          <a:bodyPr lIns="101600" tIns="38100" rIns="76200" bIns="38100">
            <a:noAutofit/>
          </a:bodyPr>
          <a:lstStyle>
            <a:lvl1pPr marL="0" indent="0" algn="ctr" eaLnBrk="1" fontAlgn="auto" latinLnBrk="0" hangingPunct="1">
              <a:lnSpc>
                <a:spcPct val="100000"/>
              </a:lnSpc>
              <a:buNone/>
              <a:defRPr sz="1800" u="none" strike="noStrike" kern="1200" cap="none" spc="150" normalizeH="0" baseline="0">
                <a:solidFill>
                  <a:schemeClr val="tx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defTabSz="685800">
              <a:buClrTx/>
              <a:defRPr/>
            </a:pPr>
            <a:fld id="{760FBDFE-C587-4B4C-A407-44438C67B59E}" type="datetimeFigureOut">
              <a:rPr lang="zh-CN" altLang="en-US" sz="900" kern="1200" smtClean="0">
                <a:solidFill>
                  <a:prstClr val="black">
                    <a:tint val="75000"/>
                  </a:prstClr>
                </a:solidFill>
                <a:ea typeface="字魂130号-快乐俏黑体" panose="00000500000000000000" charset="-122"/>
                <a:cs typeface="+mn-cs"/>
              </a:rPr>
              <a:pPr defTabSz="685800">
                <a:buClrTx/>
                <a:defRPr/>
              </a:pPr>
              <a:t>2022/2/23</a:t>
            </a:fld>
            <a:endParaRPr lang="zh-CN" altLang="en-US" sz="900" kern="1200">
              <a:solidFill>
                <a:prstClr val="black">
                  <a:tint val="75000"/>
                </a:prstClr>
              </a:solidFil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algn="ctr" defTabSz="685800">
              <a:buClrTx/>
              <a:defRPr/>
            </a:pPr>
            <a:endParaRPr lang="zh-CN" altLang="en-US" sz="900" kern="1200" dirty="0">
              <a:solidFill>
                <a:prstClr val="black">
                  <a:tint val="75000"/>
                </a:prstClr>
              </a:solidFil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algn="r" defTabSz="685800">
              <a:buClrTx/>
              <a:defRPr/>
            </a:pPr>
            <a:fld id="{49AE70B2-8BF9-45C0-BB95-33D1B9D3A854}" type="slidenum">
              <a:rPr lang="zh-CN" altLang="en-US" sz="900" kern="1200" smtClean="0">
                <a:solidFill>
                  <a:prstClr val="black">
                    <a:tint val="75000"/>
                  </a:prstClr>
                </a:solidFill>
                <a:ea typeface="字魂130号-快乐俏黑体" panose="00000500000000000000" charset="-122"/>
                <a:cs typeface="+mn-cs"/>
              </a:rPr>
              <a:pPr algn="r" defTabSz="685800">
                <a:buClrTx/>
                <a:defRPr/>
              </a:pPr>
              <a:t>‹#›</a:t>
            </a:fld>
            <a:endParaRPr lang="zh-CN" altLang="en-US" sz="900" kern="1200" dirty="0">
              <a:solidFill>
                <a:prstClr val="black">
                  <a:tint val="75000"/>
                </a:prstClr>
              </a:solidFill>
              <a:ea typeface="字魂130号-快乐俏黑体" panose="00000500000000000000" charset="-122"/>
              <a:cs typeface="+mn-cs"/>
            </a:endParaRPr>
          </a:p>
        </p:txBody>
      </p:sp>
    </p:spTree>
    <p:extLst>
      <p:ext uri="{BB962C8B-B14F-4D97-AF65-F5344CB8AC3E}">
        <p14:creationId xmlns:p14="http://schemas.microsoft.com/office/powerpoint/2010/main" val="252178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1710702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36130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59840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047243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543152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65" name="Google Shape;65;p4"/>
          <p:cNvPicPr preferRelativeResize="0"/>
          <p:nvPr/>
        </p:nvPicPr>
        <p:blipFill>
          <a:blip r:embed="rId2">
            <a:alphaModFix amt="24000"/>
          </a:blip>
          <a:stretch>
            <a:fillRect/>
          </a:stretch>
        </p:blipFill>
        <p:spPr>
          <a:xfrm>
            <a:off x="6667500" y="3447954"/>
            <a:ext cx="4506849" cy="4299977"/>
          </a:xfrm>
          <a:prstGeom prst="rect">
            <a:avLst/>
          </a:prstGeom>
          <a:noFill/>
          <a:ln>
            <a:noFill/>
          </a:ln>
        </p:spPr>
      </p:pic>
      <p:pic>
        <p:nvPicPr>
          <p:cNvPr id="66" name="Google Shape;66;p4"/>
          <p:cNvPicPr preferRelativeResize="0"/>
          <p:nvPr/>
        </p:nvPicPr>
        <p:blipFill>
          <a:blip r:embed="rId3">
            <a:alphaModFix/>
          </a:blip>
          <a:stretch>
            <a:fillRect/>
          </a:stretch>
        </p:blipFill>
        <p:spPr>
          <a:xfrm>
            <a:off x="8423988" y="731394"/>
            <a:ext cx="632622" cy="572701"/>
          </a:xfrm>
          <a:prstGeom prst="rect">
            <a:avLst/>
          </a:prstGeom>
          <a:noFill/>
          <a:ln>
            <a:noFill/>
          </a:ln>
        </p:spPr>
      </p:pic>
      <p:pic>
        <p:nvPicPr>
          <p:cNvPr id="67" name="Google Shape;67;p4"/>
          <p:cNvPicPr preferRelativeResize="0"/>
          <p:nvPr/>
        </p:nvPicPr>
        <p:blipFill>
          <a:blip r:embed="rId2">
            <a:alphaModFix amt="68000"/>
          </a:blip>
          <a:stretch>
            <a:fillRect/>
          </a:stretch>
        </p:blipFill>
        <p:spPr>
          <a:xfrm rot="-3605494">
            <a:off x="32524" y="85553"/>
            <a:ext cx="952603" cy="9088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086678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555486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93965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745662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93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34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6555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119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31822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956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alphaModFix/>
          </a:blip>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alphaModFix/>
          </a:blip>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5946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2458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2522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1174275"/>
            <a:ext cx="3987000" cy="178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7"/>
          <p:cNvSpPr txBox="1">
            <a:spLocks noGrp="1"/>
          </p:cNvSpPr>
          <p:nvPr>
            <p:ph type="subTitle" idx="1"/>
          </p:nvPr>
        </p:nvSpPr>
        <p:spPr>
          <a:xfrm>
            <a:off x="720000" y="2825925"/>
            <a:ext cx="32226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5" name="Google Shape;105;p7"/>
          <p:cNvPicPr preferRelativeResize="0"/>
          <p:nvPr/>
        </p:nvPicPr>
        <p:blipFill>
          <a:blip r:embed="rId2">
            <a:alphaModFix amt="15000"/>
          </a:blip>
          <a:stretch>
            <a:fillRect/>
          </a:stretch>
        </p:blipFill>
        <p:spPr>
          <a:xfrm rot="-6485198" flipH="1">
            <a:off x="3643507" y="988829"/>
            <a:ext cx="4987634" cy="9550863"/>
          </a:xfrm>
          <a:prstGeom prst="rect">
            <a:avLst/>
          </a:prstGeom>
          <a:noFill/>
          <a:ln>
            <a:noFill/>
          </a:ln>
        </p:spPr>
      </p:pic>
      <p:pic>
        <p:nvPicPr>
          <p:cNvPr id="106" name="Google Shape;106;p7"/>
          <p:cNvPicPr preferRelativeResize="0"/>
          <p:nvPr/>
        </p:nvPicPr>
        <p:blipFill>
          <a:blip r:embed="rId2">
            <a:alphaModFix amt="15000"/>
          </a:blip>
          <a:stretch>
            <a:fillRect/>
          </a:stretch>
        </p:blipFill>
        <p:spPr>
          <a:xfrm rot="-5399947" flipH="1">
            <a:off x="6224256" y="-3345394"/>
            <a:ext cx="4987634" cy="9550861"/>
          </a:xfrm>
          <a:prstGeom prst="rect">
            <a:avLst/>
          </a:prstGeom>
          <a:noFill/>
          <a:ln>
            <a:noFill/>
          </a:ln>
        </p:spPr>
      </p:pic>
      <p:pic>
        <p:nvPicPr>
          <p:cNvPr id="107" name="Google Shape;107;p7"/>
          <p:cNvPicPr preferRelativeResize="0"/>
          <p:nvPr/>
        </p:nvPicPr>
        <p:blipFill>
          <a:blip r:embed="rId3">
            <a:alphaModFix/>
          </a:blip>
          <a:stretch>
            <a:fillRect/>
          </a:stretch>
        </p:blipFill>
        <p:spPr>
          <a:xfrm rot="-4499999">
            <a:off x="6311126" y="68499"/>
            <a:ext cx="2729251" cy="2606200"/>
          </a:xfrm>
          <a:prstGeom prst="rect">
            <a:avLst/>
          </a:prstGeom>
          <a:noFill/>
          <a:ln>
            <a:noFill/>
          </a:ln>
        </p:spPr>
      </p:pic>
      <p:pic>
        <p:nvPicPr>
          <p:cNvPr id="108" name="Google Shape;108;p7"/>
          <p:cNvPicPr preferRelativeResize="0"/>
          <p:nvPr/>
        </p:nvPicPr>
        <p:blipFill>
          <a:blip r:embed="rId4">
            <a:alphaModFix/>
          </a:blip>
          <a:stretch>
            <a:fillRect/>
          </a:stretch>
        </p:blipFill>
        <p:spPr>
          <a:xfrm>
            <a:off x="394178" y="245039"/>
            <a:ext cx="651643" cy="589924"/>
          </a:xfrm>
          <a:prstGeom prst="rect">
            <a:avLst/>
          </a:prstGeom>
          <a:noFill/>
          <a:ln>
            <a:noFill/>
          </a:ln>
        </p:spPr>
      </p:pic>
      <p:pic>
        <p:nvPicPr>
          <p:cNvPr id="109" name="Google Shape;109;p7"/>
          <p:cNvPicPr preferRelativeResize="0"/>
          <p:nvPr/>
        </p:nvPicPr>
        <p:blipFill>
          <a:blip r:embed="rId5">
            <a:alphaModFix amt="75000"/>
          </a:blip>
          <a:stretch>
            <a:fillRect/>
          </a:stretch>
        </p:blipFill>
        <p:spPr>
          <a:xfrm rot="5946572">
            <a:off x="6190362" y="4735722"/>
            <a:ext cx="199004" cy="190015"/>
          </a:xfrm>
          <a:prstGeom prst="rect">
            <a:avLst/>
          </a:prstGeom>
          <a:noFill/>
          <a:ln>
            <a:noFill/>
          </a:ln>
        </p:spPr>
      </p:pic>
      <p:pic>
        <p:nvPicPr>
          <p:cNvPr id="110" name="Google Shape;110;p7"/>
          <p:cNvPicPr preferRelativeResize="0"/>
          <p:nvPr/>
        </p:nvPicPr>
        <p:blipFill>
          <a:blip r:embed="rId6">
            <a:alphaModFix amt="84000"/>
          </a:blip>
          <a:stretch>
            <a:fillRect/>
          </a:stretch>
        </p:blipFill>
        <p:spPr>
          <a:xfrm rot="-8717672">
            <a:off x="8335649" y="137381"/>
            <a:ext cx="176699" cy="168718"/>
          </a:xfrm>
          <a:prstGeom prst="rect">
            <a:avLst/>
          </a:prstGeom>
          <a:noFill/>
          <a:ln>
            <a:noFill/>
          </a:ln>
        </p:spPr>
      </p:pic>
      <p:pic>
        <p:nvPicPr>
          <p:cNvPr id="111" name="Google Shape;111;p7"/>
          <p:cNvPicPr preferRelativeResize="0"/>
          <p:nvPr/>
        </p:nvPicPr>
        <p:blipFill>
          <a:blip r:embed="rId7">
            <a:alphaModFix amt="92000"/>
          </a:blip>
          <a:stretch>
            <a:fillRect/>
          </a:stretch>
        </p:blipFill>
        <p:spPr>
          <a:xfrm rot="-888836">
            <a:off x="5828651" y="209687"/>
            <a:ext cx="224700" cy="203423"/>
          </a:xfrm>
          <a:prstGeom prst="rect">
            <a:avLst/>
          </a:prstGeom>
          <a:noFill/>
          <a:ln>
            <a:noFill/>
          </a:ln>
        </p:spPr>
      </p:pic>
      <p:pic>
        <p:nvPicPr>
          <p:cNvPr id="112" name="Google Shape;112;p7"/>
          <p:cNvPicPr preferRelativeResize="0"/>
          <p:nvPr/>
        </p:nvPicPr>
        <p:blipFill>
          <a:blip r:embed="rId8">
            <a:alphaModFix amt="78000"/>
          </a:blip>
          <a:stretch>
            <a:fillRect/>
          </a:stretch>
        </p:blipFill>
        <p:spPr>
          <a:xfrm rot="8896043">
            <a:off x="8011979" y="4286485"/>
            <a:ext cx="295880" cy="805591"/>
          </a:xfrm>
          <a:prstGeom prst="rect">
            <a:avLst/>
          </a:prstGeom>
          <a:noFill/>
          <a:ln>
            <a:noFill/>
          </a:ln>
        </p:spPr>
      </p:pic>
      <p:pic>
        <p:nvPicPr>
          <p:cNvPr id="113" name="Google Shape;113;p7"/>
          <p:cNvPicPr preferRelativeResize="0"/>
          <p:nvPr/>
        </p:nvPicPr>
        <p:blipFill>
          <a:blip r:embed="rId9">
            <a:alphaModFix amt="88000"/>
          </a:blip>
          <a:stretch>
            <a:fillRect/>
          </a:stretch>
        </p:blipFill>
        <p:spPr>
          <a:xfrm rot="6451906" flipH="1">
            <a:off x="8588375" y="147015"/>
            <a:ext cx="418051" cy="441921"/>
          </a:xfrm>
          <a:prstGeom prst="rect">
            <a:avLst/>
          </a:prstGeom>
          <a:noFill/>
          <a:ln>
            <a:noFill/>
          </a:ln>
        </p:spPr>
      </p:pic>
      <p:pic>
        <p:nvPicPr>
          <p:cNvPr id="114" name="Google Shape;114;p7"/>
          <p:cNvPicPr preferRelativeResize="0"/>
          <p:nvPr/>
        </p:nvPicPr>
        <p:blipFill>
          <a:blip r:embed="rId10">
            <a:alphaModFix amt="96000"/>
          </a:blip>
          <a:stretch>
            <a:fillRect/>
          </a:stretch>
        </p:blipFill>
        <p:spPr>
          <a:xfrm rot="3646738">
            <a:off x="-1264423" y="4244082"/>
            <a:ext cx="2338400" cy="211693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4" name="Google Shape;28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7" name="Google Shape;28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91" name="Google Shape;29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92" name="Google Shape;29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93" name="Google Shape;29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94" name="Google Shape;294;p16"/>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295" name="Google Shape;295;p16"/>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296" name="Google Shape;29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97" name="Google Shape;29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98" name="Google Shape;29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99" name="Google Shape;299;p16"/>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00" name="Google Shape;300;p16"/>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01" name="Google Shape;301;p16"/>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02" name="Google Shape;30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03" name="Google Shape;30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04" name="Google Shape;30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05" name="Google Shape;30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06" name="Google Shape;30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07" name="Google Shape;307;p16"/>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08" name="Google Shape;308;p16"/>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09" name="Google Shape;309;p16"/>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18"/>
          <p:cNvSpPr txBox="1">
            <a:spLocks noGrp="1"/>
          </p:cNvSpPr>
          <p:nvPr>
            <p:ph type="title" idx="2"/>
          </p:nvPr>
        </p:nvSpPr>
        <p:spPr>
          <a:xfrm>
            <a:off x="110727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1" name="Google Shape;331;p18"/>
          <p:cNvSpPr txBox="1">
            <a:spLocks noGrp="1"/>
          </p:cNvSpPr>
          <p:nvPr>
            <p:ph type="subTitle" idx="1"/>
          </p:nvPr>
        </p:nvSpPr>
        <p:spPr>
          <a:xfrm>
            <a:off x="110727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18"/>
          <p:cNvSpPr txBox="1">
            <a:spLocks noGrp="1"/>
          </p:cNvSpPr>
          <p:nvPr>
            <p:ph type="title" idx="3"/>
          </p:nvPr>
        </p:nvSpPr>
        <p:spPr>
          <a:xfrm>
            <a:off x="3504663"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3" name="Google Shape;333;p18"/>
          <p:cNvSpPr txBox="1">
            <a:spLocks noGrp="1"/>
          </p:cNvSpPr>
          <p:nvPr>
            <p:ph type="subTitle" idx="4"/>
          </p:nvPr>
        </p:nvSpPr>
        <p:spPr>
          <a:xfrm>
            <a:off x="3504663"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8"/>
          <p:cNvSpPr txBox="1">
            <a:spLocks noGrp="1"/>
          </p:cNvSpPr>
          <p:nvPr>
            <p:ph type="title" idx="5"/>
          </p:nvPr>
        </p:nvSpPr>
        <p:spPr>
          <a:xfrm>
            <a:off x="590192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5" name="Google Shape;335;p18"/>
          <p:cNvSpPr txBox="1">
            <a:spLocks noGrp="1"/>
          </p:cNvSpPr>
          <p:nvPr>
            <p:ph type="subTitle" idx="6"/>
          </p:nvPr>
        </p:nvSpPr>
        <p:spPr>
          <a:xfrm>
            <a:off x="590192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18"/>
          <p:cNvPicPr preferRelativeResize="0"/>
          <p:nvPr/>
        </p:nvPicPr>
        <p:blipFill>
          <a:blip r:embed="rId2">
            <a:alphaModFix amt="15000"/>
          </a:blip>
          <a:stretch>
            <a:fillRect/>
          </a:stretch>
        </p:blipFill>
        <p:spPr>
          <a:xfrm rot="9899950">
            <a:off x="-1908577" y="966249"/>
            <a:ext cx="3166051" cy="6062677"/>
          </a:xfrm>
          <a:prstGeom prst="rect">
            <a:avLst/>
          </a:prstGeom>
          <a:noFill/>
          <a:ln>
            <a:noFill/>
          </a:ln>
        </p:spPr>
      </p:pic>
      <p:pic>
        <p:nvPicPr>
          <p:cNvPr id="337" name="Google Shape;337;p18"/>
          <p:cNvPicPr preferRelativeResize="0"/>
          <p:nvPr/>
        </p:nvPicPr>
        <p:blipFill>
          <a:blip r:embed="rId2">
            <a:alphaModFix amt="15000"/>
          </a:blip>
          <a:stretch>
            <a:fillRect/>
          </a:stretch>
        </p:blipFill>
        <p:spPr>
          <a:xfrm rot="-5399947" flipH="1">
            <a:off x="1592531" y="1474731"/>
            <a:ext cx="4987634" cy="9550861"/>
          </a:xfrm>
          <a:prstGeom prst="rect">
            <a:avLst/>
          </a:prstGeom>
          <a:noFill/>
          <a:ln>
            <a:noFill/>
          </a:ln>
        </p:spPr>
      </p:pic>
      <p:pic>
        <p:nvPicPr>
          <p:cNvPr id="338" name="Google Shape;338;p18"/>
          <p:cNvPicPr preferRelativeResize="0"/>
          <p:nvPr/>
        </p:nvPicPr>
        <p:blipFill>
          <a:blip r:embed="rId3">
            <a:alphaModFix amt="95000"/>
          </a:blip>
          <a:stretch>
            <a:fillRect/>
          </a:stretch>
        </p:blipFill>
        <p:spPr>
          <a:xfrm rot="-7951769">
            <a:off x="8123276" y="2958726"/>
            <a:ext cx="2337922" cy="3566323"/>
          </a:xfrm>
          <a:prstGeom prst="rect">
            <a:avLst/>
          </a:prstGeom>
          <a:noFill/>
          <a:ln>
            <a:noFill/>
          </a:ln>
        </p:spPr>
      </p:pic>
      <p:pic>
        <p:nvPicPr>
          <p:cNvPr id="339" name="Google Shape;339;p18"/>
          <p:cNvPicPr preferRelativeResize="0"/>
          <p:nvPr/>
        </p:nvPicPr>
        <p:blipFill>
          <a:blip r:embed="rId4">
            <a:alphaModFix/>
          </a:blip>
          <a:stretch>
            <a:fillRect/>
          </a:stretch>
        </p:blipFill>
        <p:spPr>
          <a:xfrm rot="-10150833" flipH="1">
            <a:off x="-2401725" y="3747026"/>
            <a:ext cx="4088499" cy="4010550"/>
          </a:xfrm>
          <a:prstGeom prst="rect">
            <a:avLst/>
          </a:prstGeom>
          <a:noFill/>
          <a:ln>
            <a:noFill/>
          </a:ln>
        </p:spPr>
      </p:pic>
      <p:pic>
        <p:nvPicPr>
          <p:cNvPr id="340" name="Google Shape;340;p18"/>
          <p:cNvPicPr preferRelativeResize="0"/>
          <p:nvPr/>
        </p:nvPicPr>
        <p:blipFill>
          <a:blip r:embed="rId2">
            <a:alphaModFix amt="15000"/>
          </a:blip>
          <a:stretch>
            <a:fillRect/>
          </a:stretch>
        </p:blipFill>
        <p:spPr>
          <a:xfrm rot="-3055372">
            <a:off x="7213722" y="-1825289"/>
            <a:ext cx="2182018" cy="4178351"/>
          </a:xfrm>
          <a:prstGeom prst="rect">
            <a:avLst/>
          </a:prstGeom>
          <a:noFill/>
          <a:ln>
            <a:noFill/>
          </a:ln>
        </p:spPr>
      </p:pic>
      <p:pic>
        <p:nvPicPr>
          <p:cNvPr id="341" name="Google Shape;341;p18"/>
          <p:cNvPicPr preferRelativeResize="0"/>
          <p:nvPr/>
        </p:nvPicPr>
        <p:blipFill>
          <a:blip r:embed="rId5">
            <a:alphaModFix amt="75000"/>
          </a:blip>
          <a:stretch>
            <a:fillRect/>
          </a:stretch>
        </p:blipFill>
        <p:spPr>
          <a:xfrm rot="9966184">
            <a:off x="8244798" y="-122700"/>
            <a:ext cx="963768" cy="1845501"/>
          </a:xfrm>
          <a:prstGeom prst="rect">
            <a:avLst/>
          </a:prstGeom>
          <a:noFill/>
          <a:ln>
            <a:noFill/>
          </a:ln>
        </p:spPr>
      </p:pic>
      <p:pic>
        <p:nvPicPr>
          <p:cNvPr id="342" name="Google Shape;342;p18"/>
          <p:cNvPicPr preferRelativeResize="0"/>
          <p:nvPr/>
        </p:nvPicPr>
        <p:blipFill>
          <a:blip r:embed="rId6">
            <a:alphaModFix amt="84000"/>
          </a:blip>
          <a:stretch>
            <a:fillRect/>
          </a:stretch>
        </p:blipFill>
        <p:spPr>
          <a:xfrm rot="-8717672">
            <a:off x="7905156" y="303193"/>
            <a:ext cx="176699" cy="168718"/>
          </a:xfrm>
          <a:prstGeom prst="rect">
            <a:avLst/>
          </a:prstGeom>
          <a:noFill/>
          <a:ln>
            <a:noFill/>
          </a:ln>
        </p:spPr>
      </p:pic>
      <p:pic>
        <p:nvPicPr>
          <p:cNvPr id="343" name="Google Shape;343;p18"/>
          <p:cNvPicPr preferRelativeResize="0"/>
          <p:nvPr/>
        </p:nvPicPr>
        <p:blipFill>
          <a:blip r:embed="rId7">
            <a:alphaModFix/>
          </a:blip>
          <a:stretch>
            <a:fillRect/>
          </a:stretch>
        </p:blipFill>
        <p:spPr>
          <a:xfrm rot="8492839">
            <a:off x="8675914" y="1679155"/>
            <a:ext cx="388634" cy="351840"/>
          </a:xfrm>
          <a:prstGeom prst="rect">
            <a:avLst/>
          </a:prstGeom>
          <a:noFill/>
          <a:ln>
            <a:noFill/>
          </a:ln>
        </p:spPr>
      </p:pic>
      <p:pic>
        <p:nvPicPr>
          <p:cNvPr id="344" name="Google Shape;344;p18"/>
          <p:cNvPicPr preferRelativeResize="0"/>
          <p:nvPr/>
        </p:nvPicPr>
        <p:blipFill rotWithShape="1">
          <a:blip r:embed="rId8">
            <a:alphaModFix/>
          </a:blip>
          <a:srcRect l="9978" t="7909" r="6171" b="5839"/>
          <a:stretch/>
        </p:blipFill>
        <p:spPr>
          <a:xfrm rot="-2846351">
            <a:off x="-1015376" y="-310961"/>
            <a:ext cx="3165537" cy="1831554"/>
          </a:xfrm>
          <a:prstGeom prst="rect">
            <a:avLst/>
          </a:prstGeom>
          <a:noFill/>
          <a:ln>
            <a:noFill/>
          </a:ln>
        </p:spPr>
      </p:pic>
      <p:pic>
        <p:nvPicPr>
          <p:cNvPr id="345" name="Google Shape;345;p18"/>
          <p:cNvPicPr preferRelativeResize="0"/>
          <p:nvPr/>
        </p:nvPicPr>
        <p:blipFill>
          <a:blip r:embed="rId9">
            <a:alphaModFix/>
          </a:blip>
          <a:stretch>
            <a:fillRect/>
          </a:stretch>
        </p:blipFill>
        <p:spPr>
          <a:xfrm rot="9589491">
            <a:off x="-193421" y="-1080209"/>
            <a:ext cx="1134281" cy="22395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346"/>
        <p:cNvGrpSpPr/>
        <p:nvPr/>
      </p:nvGrpSpPr>
      <p:grpSpPr>
        <a:xfrm>
          <a:off x="0" y="0"/>
          <a:ext cx="0" cy="0"/>
          <a:chOff x="0" y="0"/>
          <a:chExt cx="0" cy="0"/>
        </a:xfrm>
      </p:grpSpPr>
      <p:pic>
        <p:nvPicPr>
          <p:cNvPr id="347" name="Google Shape;347;p19"/>
          <p:cNvPicPr preferRelativeResize="0"/>
          <p:nvPr/>
        </p:nvPicPr>
        <p:blipFill>
          <a:blip r:embed="rId2">
            <a:alphaModFix amt="15000"/>
          </a:blip>
          <a:stretch>
            <a:fillRect/>
          </a:stretch>
        </p:blipFill>
        <p:spPr>
          <a:xfrm rot="-3279072" flipH="1">
            <a:off x="376010" y="2844650"/>
            <a:ext cx="1988756" cy="3808278"/>
          </a:xfrm>
          <a:prstGeom prst="rect">
            <a:avLst/>
          </a:prstGeom>
          <a:noFill/>
          <a:ln>
            <a:noFill/>
          </a:ln>
        </p:spPr>
      </p:pic>
      <p:pic>
        <p:nvPicPr>
          <p:cNvPr id="348" name="Google Shape;348;p19"/>
          <p:cNvPicPr preferRelativeResize="0"/>
          <p:nvPr/>
        </p:nvPicPr>
        <p:blipFill>
          <a:blip r:embed="rId2">
            <a:alphaModFix amt="15000"/>
          </a:blip>
          <a:stretch>
            <a:fillRect/>
          </a:stretch>
        </p:blipFill>
        <p:spPr>
          <a:xfrm rot="3738970" flipH="1">
            <a:off x="-545565" y="-1364143"/>
            <a:ext cx="1988756" cy="3808278"/>
          </a:xfrm>
          <a:prstGeom prst="rect">
            <a:avLst/>
          </a:prstGeom>
          <a:noFill/>
          <a:ln>
            <a:noFill/>
          </a:ln>
        </p:spPr>
      </p:pic>
      <p:pic>
        <p:nvPicPr>
          <p:cNvPr id="349" name="Google Shape;349;p19"/>
          <p:cNvPicPr preferRelativeResize="0"/>
          <p:nvPr/>
        </p:nvPicPr>
        <p:blipFill>
          <a:blip r:embed="rId3">
            <a:alphaModFix amt="95000"/>
          </a:blip>
          <a:stretch>
            <a:fillRect/>
          </a:stretch>
        </p:blipFill>
        <p:spPr>
          <a:xfrm rot="-2848231" flipH="1">
            <a:off x="7388388" y="-1644264"/>
            <a:ext cx="2337922" cy="3566323"/>
          </a:xfrm>
          <a:prstGeom prst="rect">
            <a:avLst/>
          </a:prstGeom>
          <a:noFill/>
          <a:ln>
            <a:noFill/>
          </a:ln>
        </p:spPr>
      </p:pic>
      <p:sp>
        <p:nvSpPr>
          <p:cNvPr id="350" name="Google Shape;350;p19"/>
          <p:cNvSpPr txBox="1">
            <a:spLocks noGrp="1"/>
          </p:cNvSpPr>
          <p:nvPr>
            <p:ph type="subTitle" idx="1"/>
          </p:nvPr>
        </p:nvSpPr>
        <p:spPr>
          <a:xfrm>
            <a:off x="2127088"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1" name="Google Shape;351;p19"/>
          <p:cNvSpPr txBox="1">
            <a:spLocks noGrp="1"/>
          </p:cNvSpPr>
          <p:nvPr>
            <p:ph type="subTitle" idx="2"/>
          </p:nvPr>
        </p:nvSpPr>
        <p:spPr>
          <a:xfrm>
            <a:off x="4840113"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2" name="Google Shape;352;p19"/>
          <p:cNvSpPr txBox="1">
            <a:spLocks noGrp="1"/>
          </p:cNvSpPr>
          <p:nvPr>
            <p:ph type="subTitle" idx="3"/>
          </p:nvPr>
        </p:nvSpPr>
        <p:spPr>
          <a:xfrm>
            <a:off x="2127138"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19"/>
          <p:cNvSpPr txBox="1">
            <a:spLocks noGrp="1"/>
          </p:cNvSpPr>
          <p:nvPr>
            <p:ph type="subTitle" idx="4"/>
          </p:nvPr>
        </p:nvSpPr>
        <p:spPr>
          <a:xfrm>
            <a:off x="4840109"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5" name="Google Shape;355;p19"/>
          <p:cNvPicPr preferRelativeResize="0"/>
          <p:nvPr/>
        </p:nvPicPr>
        <p:blipFill rotWithShape="1">
          <a:blip r:embed="rId4">
            <a:alphaModFix/>
          </a:blip>
          <a:srcRect l="9978" t="7909" r="6171" b="5839"/>
          <a:stretch/>
        </p:blipFill>
        <p:spPr>
          <a:xfrm rot="-6384139" flipH="1">
            <a:off x="-1703173" y="3288984"/>
            <a:ext cx="3165521" cy="1831553"/>
          </a:xfrm>
          <a:prstGeom prst="rect">
            <a:avLst/>
          </a:prstGeom>
          <a:noFill/>
          <a:ln>
            <a:noFill/>
          </a:ln>
        </p:spPr>
      </p:pic>
      <p:pic>
        <p:nvPicPr>
          <p:cNvPr id="356" name="Google Shape;356;p19"/>
          <p:cNvPicPr preferRelativeResize="0"/>
          <p:nvPr/>
        </p:nvPicPr>
        <p:blipFill>
          <a:blip r:embed="rId3">
            <a:alphaModFix amt="95000"/>
          </a:blip>
          <a:stretch>
            <a:fillRect/>
          </a:stretch>
        </p:blipFill>
        <p:spPr>
          <a:xfrm rot="7951769" flipH="1">
            <a:off x="-1460285" y="3119738"/>
            <a:ext cx="2337922" cy="3566323"/>
          </a:xfrm>
          <a:prstGeom prst="rect">
            <a:avLst/>
          </a:prstGeom>
          <a:noFill/>
          <a:ln>
            <a:noFill/>
          </a:ln>
        </p:spPr>
      </p:pic>
      <p:pic>
        <p:nvPicPr>
          <p:cNvPr id="357" name="Google Shape;357;p19"/>
          <p:cNvPicPr preferRelativeResize="0"/>
          <p:nvPr/>
        </p:nvPicPr>
        <p:blipFill rotWithShape="1">
          <a:blip r:embed="rId4">
            <a:alphaModFix/>
          </a:blip>
          <a:srcRect l="9978" t="7909" r="6171" b="5839"/>
          <a:stretch/>
        </p:blipFill>
        <p:spPr>
          <a:xfrm rot="4415861" flipH="1">
            <a:off x="7353115" y="-264890"/>
            <a:ext cx="3165521" cy="1831553"/>
          </a:xfrm>
          <a:prstGeom prst="rect">
            <a:avLst/>
          </a:prstGeom>
          <a:noFill/>
          <a:ln>
            <a:noFill/>
          </a:ln>
        </p:spPr>
      </p:pic>
      <p:pic>
        <p:nvPicPr>
          <p:cNvPr id="358" name="Google Shape;358;p19"/>
          <p:cNvPicPr preferRelativeResize="0"/>
          <p:nvPr/>
        </p:nvPicPr>
        <p:blipFill>
          <a:blip r:embed="rId2">
            <a:alphaModFix amt="15000"/>
          </a:blip>
          <a:stretch>
            <a:fillRect/>
          </a:stretch>
        </p:blipFill>
        <p:spPr>
          <a:xfrm rot="-6900769" flipH="1">
            <a:off x="6878763" y="2315904"/>
            <a:ext cx="3357198" cy="6428723"/>
          </a:xfrm>
          <a:prstGeom prst="rect">
            <a:avLst/>
          </a:prstGeom>
          <a:noFill/>
          <a:ln>
            <a:noFill/>
          </a:ln>
        </p:spPr>
      </p:pic>
      <p:pic>
        <p:nvPicPr>
          <p:cNvPr id="359" name="Google Shape;359;p19"/>
          <p:cNvPicPr preferRelativeResize="0"/>
          <p:nvPr/>
        </p:nvPicPr>
        <p:blipFill rotWithShape="1">
          <a:blip r:embed="rId5">
            <a:alphaModFix amt="82000"/>
          </a:blip>
          <a:srcRect l="9978" t="7909" r="6171" b="5839"/>
          <a:stretch/>
        </p:blipFill>
        <p:spPr>
          <a:xfrm rot="8330118">
            <a:off x="6849670" y="3720125"/>
            <a:ext cx="3415385" cy="1831552"/>
          </a:xfrm>
          <a:prstGeom prst="rect">
            <a:avLst/>
          </a:prstGeom>
          <a:noFill/>
          <a:ln>
            <a:noFill/>
          </a:ln>
        </p:spPr>
      </p:pic>
      <p:pic>
        <p:nvPicPr>
          <p:cNvPr id="360" name="Google Shape;360;p19"/>
          <p:cNvPicPr preferRelativeResize="0"/>
          <p:nvPr/>
        </p:nvPicPr>
        <p:blipFill>
          <a:blip r:embed="rId6">
            <a:alphaModFix amt="84000"/>
          </a:blip>
          <a:stretch>
            <a:fillRect/>
          </a:stretch>
        </p:blipFill>
        <p:spPr>
          <a:xfrm rot="1812251">
            <a:off x="-271679" y="-736585"/>
            <a:ext cx="1134280" cy="2239515"/>
          </a:xfrm>
          <a:prstGeom prst="rect">
            <a:avLst/>
          </a:prstGeom>
          <a:noFill/>
          <a:ln>
            <a:noFill/>
          </a:ln>
        </p:spPr>
      </p:pic>
      <p:pic>
        <p:nvPicPr>
          <p:cNvPr id="361" name="Google Shape;361;p19"/>
          <p:cNvPicPr preferRelativeResize="0"/>
          <p:nvPr/>
        </p:nvPicPr>
        <p:blipFill>
          <a:blip r:embed="rId7">
            <a:alphaModFix/>
          </a:blip>
          <a:stretch>
            <a:fillRect/>
          </a:stretch>
        </p:blipFill>
        <p:spPr>
          <a:xfrm>
            <a:off x="793728" y="168814"/>
            <a:ext cx="651643" cy="589924"/>
          </a:xfrm>
          <a:prstGeom prst="rect">
            <a:avLst/>
          </a:prstGeom>
          <a:noFill/>
          <a:ln>
            <a:noFill/>
          </a:ln>
        </p:spPr>
      </p:pic>
      <p:pic>
        <p:nvPicPr>
          <p:cNvPr id="362" name="Google Shape;362;p19"/>
          <p:cNvPicPr preferRelativeResize="0"/>
          <p:nvPr/>
        </p:nvPicPr>
        <p:blipFill>
          <a:blip r:embed="rId8">
            <a:alphaModFix amt="75000"/>
          </a:blip>
          <a:stretch>
            <a:fillRect/>
          </a:stretch>
        </p:blipFill>
        <p:spPr>
          <a:xfrm rot="-9721806">
            <a:off x="8620934" y="3735208"/>
            <a:ext cx="374547" cy="357621"/>
          </a:xfrm>
          <a:prstGeom prst="rect">
            <a:avLst/>
          </a:prstGeom>
          <a:noFill/>
          <a:ln>
            <a:noFill/>
          </a:ln>
        </p:spPr>
      </p:pic>
      <p:pic>
        <p:nvPicPr>
          <p:cNvPr id="363" name="Google Shape;363;p19"/>
          <p:cNvPicPr preferRelativeResize="0"/>
          <p:nvPr/>
        </p:nvPicPr>
        <p:blipFill>
          <a:blip r:embed="rId8">
            <a:alphaModFix amt="75000"/>
          </a:blip>
          <a:stretch>
            <a:fillRect/>
          </a:stretch>
        </p:blipFill>
        <p:spPr>
          <a:xfrm rot="-9721856">
            <a:off x="77787" y="1163550"/>
            <a:ext cx="435348" cy="415654"/>
          </a:xfrm>
          <a:prstGeom prst="rect">
            <a:avLst/>
          </a:prstGeom>
          <a:noFill/>
          <a:ln>
            <a:noFill/>
          </a:ln>
        </p:spPr>
      </p:pic>
      <p:pic>
        <p:nvPicPr>
          <p:cNvPr id="364" name="Google Shape;364;p19"/>
          <p:cNvPicPr preferRelativeResize="0"/>
          <p:nvPr/>
        </p:nvPicPr>
        <p:blipFill>
          <a:blip r:embed="rId9">
            <a:alphaModFix amt="75000"/>
          </a:blip>
          <a:stretch>
            <a:fillRect/>
          </a:stretch>
        </p:blipFill>
        <p:spPr>
          <a:xfrm rot="-9721812">
            <a:off x="294290" y="3539698"/>
            <a:ext cx="309048" cy="295078"/>
          </a:xfrm>
          <a:prstGeom prst="rect">
            <a:avLst/>
          </a:prstGeom>
          <a:noFill/>
          <a:ln>
            <a:noFill/>
          </a:ln>
        </p:spPr>
      </p:pic>
      <p:pic>
        <p:nvPicPr>
          <p:cNvPr id="365" name="Google Shape;365;p19"/>
          <p:cNvPicPr preferRelativeResize="0"/>
          <p:nvPr/>
        </p:nvPicPr>
        <p:blipFill>
          <a:blip r:embed="rId10">
            <a:alphaModFix/>
          </a:blip>
          <a:stretch>
            <a:fillRect/>
          </a:stretch>
        </p:blipFill>
        <p:spPr>
          <a:xfrm rot="-9721792">
            <a:off x="7946073" y="1140628"/>
            <a:ext cx="243029" cy="23204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23"/>
        <p:cNvGrpSpPr/>
        <p:nvPr/>
      </p:nvGrpSpPr>
      <p:grpSpPr>
        <a:xfrm>
          <a:off x="0" y="0"/>
          <a:ext cx="0" cy="0"/>
          <a:chOff x="0" y="0"/>
          <a:chExt cx="0" cy="0"/>
        </a:xfrm>
      </p:grpSpPr>
      <p:pic>
        <p:nvPicPr>
          <p:cNvPr id="424" name="Google Shape;424;p23"/>
          <p:cNvPicPr preferRelativeResize="0"/>
          <p:nvPr/>
        </p:nvPicPr>
        <p:blipFill>
          <a:blip r:embed="rId2">
            <a:alphaModFix amt="15000"/>
          </a:blip>
          <a:stretch>
            <a:fillRect/>
          </a:stretch>
        </p:blipFill>
        <p:spPr>
          <a:xfrm rot="-2035941">
            <a:off x="7950877" y="-1437498"/>
            <a:ext cx="1830778" cy="3505771"/>
          </a:xfrm>
          <a:prstGeom prst="rect">
            <a:avLst/>
          </a:prstGeom>
          <a:noFill/>
          <a:ln>
            <a:noFill/>
          </a:ln>
        </p:spPr>
      </p:pic>
      <p:pic>
        <p:nvPicPr>
          <p:cNvPr id="425" name="Google Shape;425;p23"/>
          <p:cNvPicPr preferRelativeResize="0"/>
          <p:nvPr/>
        </p:nvPicPr>
        <p:blipFill>
          <a:blip r:embed="rId2">
            <a:alphaModFix amt="15000"/>
          </a:blip>
          <a:stretch>
            <a:fillRect/>
          </a:stretch>
        </p:blipFill>
        <p:spPr>
          <a:xfrm rot="-7520935">
            <a:off x="-449112" y="-1382706"/>
            <a:ext cx="1680309" cy="3217639"/>
          </a:xfrm>
          <a:prstGeom prst="rect">
            <a:avLst/>
          </a:prstGeom>
          <a:noFill/>
          <a:ln>
            <a:noFill/>
          </a:ln>
        </p:spPr>
      </p:pic>
      <p:sp>
        <p:nvSpPr>
          <p:cNvPr id="426" name="Google Shape;42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23"/>
          <p:cNvSpPr txBox="1">
            <a:spLocks noGrp="1"/>
          </p:cNvSpPr>
          <p:nvPr>
            <p:ph type="title" idx="2"/>
          </p:nvPr>
        </p:nvSpPr>
        <p:spPr>
          <a:xfrm>
            <a:off x="1221600"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28" name="Google Shape;428;p23"/>
          <p:cNvSpPr txBox="1">
            <a:spLocks noGrp="1"/>
          </p:cNvSpPr>
          <p:nvPr>
            <p:ph type="subTitle" idx="1"/>
          </p:nvPr>
        </p:nvSpPr>
        <p:spPr>
          <a:xfrm>
            <a:off x="1221625"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3"/>
          <p:cNvSpPr txBox="1">
            <a:spLocks noGrp="1"/>
          </p:cNvSpPr>
          <p:nvPr>
            <p:ph type="title" idx="3"/>
          </p:nvPr>
        </p:nvSpPr>
        <p:spPr>
          <a:xfrm>
            <a:off x="3616074"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0" name="Google Shape;430;p23"/>
          <p:cNvSpPr txBox="1">
            <a:spLocks noGrp="1"/>
          </p:cNvSpPr>
          <p:nvPr>
            <p:ph type="subTitle" idx="4"/>
          </p:nvPr>
        </p:nvSpPr>
        <p:spPr>
          <a:xfrm>
            <a:off x="3616074"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3"/>
          <p:cNvSpPr txBox="1">
            <a:spLocks noGrp="1"/>
          </p:cNvSpPr>
          <p:nvPr>
            <p:ph type="title" idx="5"/>
          </p:nvPr>
        </p:nvSpPr>
        <p:spPr>
          <a:xfrm>
            <a:off x="1221600"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2" name="Google Shape;432;p23"/>
          <p:cNvSpPr txBox="1">
            <a:spLocks noGrp="1"/>
          </p:cNvSpPr>
          <p:nvPr>
            <p:ph type="subTitle" idx="6"/>
          </p:nvPr>
        </p:nvSpPr>
        <p:spPr>
          <a:xfrm>
            <a:off x="1221625"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3"/>
          <p:cNvSpPr txBox="1">
            <a:spLocks noGrp="1"/>
          </p:cNvSpPr>
          <p:nvPr>
            <p:ph type="title" idx="7"/>
          </p:nvPr>
        </p:nvSpPr>
        <p:spPr>
          <a:xfrm>
            <a:off x="3616074"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4" name="Google Shape;434;p23"/>
          <p:cNvSpPr txBox="1">
            <a:spLocks noGrp="1"/>
          </p:cNvSpPr>
          <p:nvPr>
            <p:ph type="subTitle" idx="8"/>
          </p:nvPr>
        </p:nvSpPr>
        <p:spPr>
          <a:xfrm>
            <a:off x="3616074"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3"/>
          <p:cNvSpPr txBox="1">
            <a:spLocks noGrp="1"/>
          </p:cNvSpPr>
          <p:nvPr>
            <p:ph type="title" idx="9"/>
          </p:nvPr>
        </p:nvSpPr>
        <p:spPr>
          <a:xfrm>
            <a:off x="6010549"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6" name="Google Shape;436;p23"/>
          <p:cNvSpPr txBox="1">
            <a:spLocks noGrp="1"/>
          </p:cNvSpPr>
          <p:nvPr>
            <p:ph type="subTitle" idx="13"/>
          </p:nvPr>
        </p:nvSpPr>
        <p:spPr>
          <a:xfrm>
            <a:off x="6010549"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3"/>
          <p:cNvSpPr txBox="1">
            <a:spLocks noGrp="1"/>
          </p:cNvSpPr>
          <p:nvPr>
            <p:ph type="title" idx="14"/>
          </p:nvPr>
        </p:nvSpPr>
        <p:spPr>
          <a:xfrm>
            <a:off x="6010549"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8" name="Google Shape;438;p23"/>
          <p:cNvSpPr txBox="1">
            <a:spLocks noGrp="1"/>
          </p:cNvSpPr>
          <p:nvPr>
            <p:ph type="subTitle" idx="15"/>
          </p:nvPr>
        </p:nvSpPr>
        <p:spPr>
          <a:xfrm>
            <a:off x="6010549"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39" name="Google Shape;439;p23"/>
          <p:cNvPicPr preferRelativeResize="0"/>
          <p:nvPr/>
        </p:nvPicPr>
        <p:blipFill>
          <a:blip r:embed="rId2">
            <a:alphaModFix amt="15000"/>
          </a:blip>
          <a:stretch>
            <a:fillRect/>
          </a:stretch>
        </p:blipFill>
        <p:spPr>
          <a:xfrm rot="-8764059" flipH="1">
            <a:off x="7950877" y="3206302"/>
            <a:ext cx="1830778" cy="3505771"/>
          </a:xfrm>
          <a:prstGeom prst="rect">
            <a:avLst/>
          </a:prstGeom>
          <a:noFill/>
          <a:ln>
            <a:noFill/>
          </a:ln>
        </p:spPr>
      </p:pic>
      <p:pic>
        <p:nvPicPr>
          <p:cNvPr id="440" name="Google Shape;440;p23"/>
          <p:cNvPicPr preferRelativeResize="0"/>
          <p:nvPr/>
        </p:nvPicPr>
        <p:blipFill>
          <a:blip r:embed="rId2">
            <a:alphaModFix amt="15000"/>
          </a:blip>
          <a:stretch>
            <a:fillRect/>
          </a:stretch>
        </p:blipFill>
        <p:spPr>
          <a:xfrm rot="-3279065" flipH="1">
            <a:off x="-449112" y="3439642"/>
            <a:ext cx="1680309" cy="3217639"/>
          </a:xfrm>
          <a:prstGeom prst="rect">
            <a:avLst/>
          </a:prstGeom>
          <a:noFill/>
          <a:ln>
            <a:noFill/>
          </a:ln>
        </p:spPr>
      </p:pic>
      <p:pic>
        <p:nvPicPr>
          <p:cNvPr id="441" name="Google Shape;441;p23"/>
          <p:cNvPicPr preferRelativeResize="0"/>
          <p:nvPr/>
        </p:nvPicPr>
        <p:blipFill>
          <a:blip r:embed="rId3">
            <a:alphaModFix amt="84000"/>
          </a:blip>
          <a:stretch>
            <a:fillRect/>
          </a:stretch>
        </p:blipFill>
        <p:spPr>
          <a:xfrm rot="-2391190" flipH="1">
            <a:off x="151334" y="4094135"/>
            <a:ext cx="876269" cy="1730102"/>
          </a:xfrm>
          <a:prstGeom prst="rect">
            <a:avLst/>
          </a:prstGeom>
          <a:noFill/>
          <a:ln>
            <a:noFill/>
          </a:ln>
        </p:spPr>
      </p:pic>
      <p:pic>
        <p:nvPicPr>
          <p:cNvPr id="442" name="Google Shape;442;p23"/>
          <p:cNvPicPr preferRelativeResize="0"/>
          <p:nvPr/>
        </p:nvPicPr>
        <p:blipFill rotWithShape="1">
          <a:blip r:embed="rId4">
            <a:alphaModFix/>
          </a:blip>
          <a:srcRect l="9978" t="7909" r="6171" b="5839"/>
          <a:stretch/>
        </p:blipFill>
        <p:spPr>
          <a:xfrm rot="-2468148">
            <a:off x="-1493258" y="-735273"/>
            <a:ext cx="3165531" cy="1831555"/>
          </a:xfrm>
          <a:prstGeom prst="rect">
            <a:avLst/>
          </a:prstGeom>
          <a:noFill/>
          <a:ln>
            <a:noFill/>
          </a:ln>
        </p:spPr>
      </p:pic>
      <p:pic>
        <p:nvPicPr>
          <p:cNvPr id="443" name="Google Shape;443;p23"/>
          <p:cNvPicPr preferRelativeResize="0"/>
          <p:nvPr/>
        </p:nvPicPr>
        <p:blipFill>
          <a:blip r:embed="rId5">
            <a:alphaModFix amt="70000"/>
          </a:blip>
          <a:stretch>
            <a:fillRect/>
          </a:stretch>
        </p:blipFill>
        <p:spPr>
          <a:xfrm rot="-8733038" flipH="1">
            <a:off x="8390976" y="3984211"/>
            <a:ext cx="549173" cy="1802738"/>
          </a:xfrm>
          <a:prstGeom prst="rect">
            <a:avLst/>
          </a:prstGeom>
          <a:noFill/>
          <a:ln>
            <a:noFill/>
          </a:ln>
        </p:spPr>
      </p:pic>
      <p:pic>
        <p:nvPicPr>
          <p:cNvPr id="444" name="Google Shape;444;p23"/>
          <p:cNvPicPr preferRelativeResize="0"/>
          <p:nvPr/>
        </p:nvPicPr>
        <p:blipFill>
          <a:blip r:embed="rId6">
            <a:alphaModFix amt="92000"/>
          </a:blip>
          <a:stretch>
            <a:fillRect/>
          </a:stretch>
        </p:blipFill>
        <p:spPr>
          <a:xfrm rot="888836" flipH="1">
            <a:off x="477104" y="4179862"/>
            <a:ext cx="224700" cy="203423"/>
          </a:xfrm>
          <a:prstGeom prst="rect">
            <a:avLst/>
          </a:prstGeom>
          <a:noFill/>
          <a:ln>
            <a:noFill/>
          </a:ln>
        </p:spPr>
      </p:pic>
      <p:pic>
        <p:nvPicPr>
          <p:cNvPr id="445" name="Google Shape;445;p23"/>
          <p:cNvPicPr preferRelativeResize="0"/>
          <p:nvPr/>
        </p:nvPicPr>
        <p:blipFill>
          <a:blip r:embed="rId7">
            <a:alphaModFix/>
          </a:blip>
          <a:stretch>
            <a:fillRect/>
          </a:stretch>
        </p:blipFill>
        <p:spPr>
          <a:xfrm rot="888895" flipH="1">
            <a:off x="131293" y="3794138"/>
            <a:ext cx="377927" cy="342151"/>
          </a:xfrm>
          <a:prstGeom prst="rect">
            <a:avLst/>
          </a:prstGeom>
          <a:noFill/>
          <a:ln>
            <a:noFill/>
          </a:ln>
        </p:spPr>
      </p:pic>
      <p:pic>
        <p:nvPicPr>
          <p:cNvPr id="446" name="Google Shape;446;p23"/>
          <p:cNvPicPr preferRelativeResize="0"/>
          <p:nvPr/>
        </p:nvPicPr>
        <p:blipFill>
          <a:blip r:embed="rId8">
            <a:alphaModFix/>
          </a:blip>
          <a:stretch>
            <a:fillRect/>
          </a:stretch>
        </p:blipFill>
        <p:spPr>
          <a:xfrm rot="-1589898" flipH="1">
            <a:off x="8299120" y="-878023"/>
            <a:ext cx="1134280" cy="2239513"/>
          </a:xfrm>
          <a:prstGeom prst="rect">
            <a:avLst/>
          </a:prstGeom>
          <a:noFill/>
          <a:ln>
            <a:noFill/>
          </a:ln>
        </p:spPr>
      </p:pic>
      <p:pic>
        <p:nvPicPr>
          <p:cNvPr id="447" name="Google Shape;447;p23"/>
          <p:cNvPicPr preferRelativeResize="0"/>
          <p:nvPr/>
        </p:nvPicPr>
        <p:blipFill>
          <a:blip r:embed="rId6">
            <a:alphaModFix amt="92000"/>
          </a:blip>
          <a:stretch>
            <a:fillRect/>
          </a:stretch>
        </p:blipFill>
        <p:spPr>
          <a:xfrm rot="888797" flipH="1">
            <a:off x="8685743" y="3749203"/>
            <a:ext cx="361045" cy="32684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8" r:id="rId5"/>
    <p:sldLayoutId id="2147483662" r:id="rId6"/>
    <p:sldLayoutId id="2147483664" r:id="rId7"/>
    <p:sldLayoutId id="2147483665" r:id="rId8"/>
    <p:sldLayoutId id="2147483669" r:id="rId9"/>
    <p:sldLayoutId id="2147483673" r:id="rId10"/>
    <p:sldLayoutId id="2147483682" r:id="rId11"/>
    <p:sldLayoutId id="2147483683" r:id="rId12"/>
    <p:sldLayoutId id="2147483684" r:id="rId13"/>
    <p:sldLayoutId id="214748368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34985363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14.pn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18" Type="http://schemas.microsoft.com/office/2007/relationships/hdphoto" Target="../media/hdphoto8.wdp"/><Relationship Id="rId3" Type="http://schemas.openxmlformats.org/officeDocument/2006/relationships/image" Target="../media/image56.png"/><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image" Target="../media/image60.png"/><Relationship Id="rId2" Type="http://schemas.openxmlformats.org/officeDocument/2006/relationships/notesSlide" Target="../notesSlides/notesSlide16.xml"/><Relationship Id="rId16" Type="http://schemas.openxmlformats.org/officeDocument/2006/relationships/image" Target="../media/image59.png"/><Relationship Id="rId1" Type="http://schemas.openxmlformats.org/officeDocument/2006/relationships/slideLayout" Target="../slideLayouts/slideLayout25.xml"/><Relationship Id="rId6" Type="http://schemas.microsoft.com/office/2007/relationships/hdphoto" Target="../media/hdphoto6.wdp"/><Relationship Id="rId11" Type="http://schemas.openxmlformats.org/officeDocument/2006/relationships/slide" Target="slide23.xml"/><Relationship Id="rId5" Type="http://schemas.openxmlformats.org/officeDocument/2006/relationships/image" Target="../media/image57.png"/><Relationship Id="rId15" Type="http://schemas.microsoft.com/office/2007/relationships/hdphoto" Target="../media/hdphoto7.wdp"/><Relationship Id="rId10" Type="http://schemas.openxmlformats.org/officeDocument/2006/relationships/slide" Target="slide22.xml"/><Relationship Id="rId19" Type="http://schemas.openxmlformats.org/officeDocument/2006/relationships/slide" Target="slide27.xml"/><Relationship Id="rId4" Type="http://schemas.microsoft.com/office/2007/relationships/hdphoto" Target="../media/hdphoto5.wdp"/><Relationship Id="rId9" Type="http://schemas.openxmlformats.org/officeDocument/2006/relationships/slide" Target="slide21.xml"/><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openxmlformats.org/officeDocument/2006/relationships/image" Target="../media/image63.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gif"/></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8.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4" name="Google Shape;704;p41"/>
          <p:cNvSpPr txBox="1">
            <a:spLocks noGrp="1"/>
          </p:cNvSpPr>
          <p:nvPr>
            <p:ph type="subTitle" idx="2"/>
          </p:nvPr>
        </p:nvSpPr>
        <p:spPr>
          <a:xfrm>
            <a:off x="3425100" y="995147"/>
            <a:ext cx="22938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u="sng" dirty="0" smtClean="0">
                <a:solidFill>
                  <a:schemeClr val="accent1">
                    <a:lumMod val="75000"/>
                  </a:schemeClr>
                </a:solidFill>
                <a:latin typeface="Gwendolyn" pitchFamily="2" charset="0"/>
                <a:cs typeface="Pattaya" panose="00000500000000000000" pitchFamily="2" charset="-34"/>
              </a:rPr>
              <a:t>Lịch sử</a:t>
            </a:r>
            <a:endParaRPr sz="4800" b="1" u="sng" dirty="0">
              <a:solidFill>
                <a:schemeClr val="accent1">
                  <a:lumMod val="75000"/>
                </a:schemeClr>
              </a:solidFill>
              <a:latin typeface="Gwendolyn" pitchFamily="2" charset="0"/>
              <a:cs typeface="Pattaya" panose="00000500000000000000" pitchFamily="2" charset="-34"/>
            </a:endParaRPr>
          </a:p>
        </p:txBody>
      </p:sp>
      <p:sp>
        <p:nvSpPr>
          <p:cNvPr id="6" name="Title 5"/>
          <p:cNvSpPr txBox="1">
            <a:spLocks noGrp="1"/>
          </p:cNvSpPr>
          <p:nvPr>
            <p:ph type="ctrTitle"/>
          </p:nvPr>
        </p:nvSpPr>
        <p:spPr>
          <a:xfrm>
            <a:off x="1398182" y="1627706"/>
            <a:ext cx="6347637" cy="2646848"/>
          </a:xfrm>
          <a:prstGeom prst="rect">
            <a:avLst/>
          </a:prstGeom>
          <a:noFill/>
        </p:spPr>
        <p:txBody>
          <a:bodyPr wrap="square" rtlCol="0">
            <a:spAutoFit/>
          </a:bodyPr>
          <a:lstStyle/>
          <a:p>
            <a:r>
              <a:rPr lang="vi-VN" sz="8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rPr>
              <a:t>Lễ kí Hiệp định Pa - ri</a:t>
            </a:r>
            <a:endPar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41" name="Google Shape;1041;p60"/>
          <p:cNvPicPr preferRelativeResize="0"/>
          <p:nvPr/>
        </p:nvPicPr>
        <p:blipFill>
          <a:blip r:embed="rId5">
            <a:alphaModFix amt="95000"/>
          </a:blip>
          <a:stretch>
            <a:fillRect/>
          </a:stretch>
        </p:blipFill>
        <p:spPr>
          <a:xfrm rot="-864878" flipH="1">
            <a:off x="8902121" y="4263035"/>
            <a:ext cx="233117" cy="222579"/>
          </a:xfrm>
          <a:prstGeom prst="rect">
            <a:avLst/>
          </a:prstGeom>
          <a:noFill/>
          <a:ln>
            <a:noFill/>
          </a:ln>
        </p:spPr>
      </p:pic>
      <p:sp>
        <p:nvSpPr>
          <p:cNvPr id="67" name="Rectangle 6"/>
          <p:cNvSpPr>
            <a:spLocks noChangeArrowheads="1"/>
          </p:cNvSpPr>
          <p:nvPr/>
        </p:nvSpPr>
        <p:spPr bwMode="auto">
          <a:xfrm>
            <a:off x="384544" y="469272"/>
            <a:ext cx="852731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dirty="0" smtClean="0">
                <a:solidFill>
                  <a:srgbClr val="002060"/>
                </a:solidFill>
                <a:latin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sym typeface="Wingdings" panose="05000000000000000000" pitchFamily="2" charset="2"/>
              </a:rPr>
              <a:t> </a:t>
            </a:r>
            <a:r>
              <a:rPr lang="en-US" altLang="en-US" sz="2800" dirty="0" err="1" smtClean="0">
                <a:solidFill>
                  <a:srgbClr val="002060"/>
                </a:solidFill>
                <a:latin typeface="Times New Roman" panose="02020603050405020304" pitchFamily="18" charset="0"/>
              </a:rPr>
              <a:t>Cờ</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vàng</a:t>
            </a:r>
            <a:r>
              <a:rPr lang="en-US" altLang="en-US" sz="2800" dirty="0" smtClean="0">
                <a:solidFill>
                  <a:srgbClr val="002060"/>
                </a:solidFill>
                <a:latin typeface="Times New Roman" panose="02020603050405020304" pitchFamily="18" charset="0"/>
              </a:rPr>
              <a:t>,</a:t>
            </a:r>
            <a:r>
              <a:rPr lang="vi-VN" altLang="en-US" sz="2800" dirty="0" smtClean="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cờ</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xanh</a:t>
            </a:r>
            <a:r>
              <a:rPr lang="vi-VN" altLang="en-US" sz="2800" dirty="0" smtClean="0">
                <a:solidFill>
                  <a:srgbClr val="002060"/>
                </a:solidFill>
                <a:latin typeface="Times New Roman" panose="02020603050405020304" pitchFamily="18" charset="0"/>
              </a:rPr>
              <a:t> ở </a:t>
            </a:r>
            <a:r>
              <a:rPr lang="en-US" altLang="en-US" sz="2800" dirty="0" err="1" smtClean="0">
                <a:solidFill>
                  <a:srgbClr val="002060"/>
                </a:solidFill>
                <a:latin typeface="Times New Roman" panose="02020603050405020304" pitchFamily="18" charset="0"/>
              </a:rPr>
              <a:t>giữa</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có</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ngôi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treo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khắp</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đường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phố</a:t>
            </a:r>
            <a:r>
              <a:rPr lang="en-US" altLang="en-US" sz="2800" dirty="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Clê</a:t>
            </a:r>
            <a:r>
              <a:rPr lang="en-US" altLang="en-US" sz="2800" dirty="0" smtClean="0">
                <a:solidFill>
                  <a:srgbClr val="002060"/>
                </a:solidFill>
                <a:latin typeface="Times New Roman" panose="02020603050405020304" pitchFamily="18" charset="0"/>
              </a:rPr>
              <a:t>-be.</a:t>
            </a:r>
            <a:endParaRPr lang="vi-VN" altLang="en-US" sz="2800" dirty="0" smtClean="0">
              <a:solidFill>
                <a:srgbClr val="002060"/>
              </a:solidFill>
              <a:latin typeface="Times New Roman" panose="02020603050405020304" pitchFamily="18" charset="0"/>
            </a:endParaRPr>
          </a:p>
          <a:p>
            <a:pPr algn="just"/>
            <a:r>
              <a:rPr lang="en-US" altLang="en-US" sz="2800" dirty="0" smtClean="0">
                <a:solidFill>
                  <a:srgbClr val="002060"/>
                </a:solidFill>
                <a:latin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sym typeface="Wingdings" panose="05000000000000000000" pitchFamily="2" charset="2"/>
              </a:rPr>
              <a:t> </a:t>
            </a:r>
            <a:r>
              <a:rPr lang="en-US" altLang="en-US" sz="2800" dirty="0" err="1" smtClean="0">
                <a:solidFill>
                  <a:srgbClr val="002060"/>
                </a:solidFill>
                <a:latin typeface="Times New Roman" panose="02020603050405020304" pitchFamily="18" charset="0"/>
              </a:rPr>
              <a:t>Toà</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hội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nghị</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trang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hoàng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lộng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lẫy</a:t>
            </a:r>
            <a:r>
              <a:rPr lang="en-US" altLang="en-US" sz="2800" dirty="0">
                <a:solidFill>
                  <a:srgbClr val="002060"/>
                </a:solidFill>
                <a:latin typeface="Times New Roman" panose="02020603050405020304" pitchFamily="18" charset="0"/>
              </a:rPr>
              <a:t>.</a:t>
            </a:r>
          </a:p>
          <a:p>
            <a:pPr algn="just"/>
            <a:r>
              <a:rPr lang="en-US" altLang="en-US" sz="2800" dirty="0" smtClean="0">
                <a:solidFill>
                  <a:srgbClr val="002060"/>
                </a:solidFill>
                <a:latin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sym typeface="Wingdings" panose="05000000000000000000" pitchFamily="2" charset="2"/>
              </a:rPr>
              <a:t> </a:t>
            </a:r>
            <a:r>
              <a:rPr lang="en-US" altLang="en-US" sz="2800" dirty="0" err="1" smtClean="0">
                <a:solidFill>
                  <a:srgbClr val="002060"/>
                </a:solidFill>
                <a:latin typeface="Times New Roman" panose="02020603050405020304" pitchFamily="18" charset="0"/>
              </a:rPr>
              <a:t>Nhiều</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ngoại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giao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phóng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viên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quốc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tế</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đến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dự</a:t>
            </a:r>
            <a:r>
              <a:rPr lang="en-US" altLang="en-US" sz="2800" dirty="0">
                <a:solidFill>
                  <a:srgbClr val="002060"/>
                </a:solidFill>
                <a:latin typeface="Times New Roman" panose="02020603050405020304" pitchFamily="18" charset="0"/>
              </a:rPr>
              <a:t>.</a:t>
            </a:r>
          </a:p>
        </p:txBody>
      </p:sp>
      <p:pic>
        <p:nvPicPr>
          <p:cNvPr id="68" name="Picture 11" descr="co do sao v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37"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2" descr="co nua xanh nua 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0842"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30"/>
          <p:cNvSpPr txBox="1">
            <a:spLocks noChangeArrowheads="1"/>
          </p:cNvSpPr>
          <p:nvPr/>
        </p:nvSpPr>
        <p:spPr bwMode="auto">
          <a:xfrm>
            <a:off x="816049" y="3659568"/>
            <a:ext cx="29859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smtClean="0">
                <a:solidFill>
                  <a:srgbClr val="002060"/>
                </a:solidFill>
                <a:latin typeface="Times New Roman" panose="02020603050405020304" pitchFamily="18" charset="0"/>
              </a:rPr>
              <a:t>Cờ</a:t>
            </a:r>
            <a:r>
              <a:rPr lang="en-US" altLang="en-US" sz="2400" b="1" dirty="0" smtClean="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Nước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lá</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Quốc</a:t>
            </a:r>
            <a:r>
              <a:rPr lang="en-US" altLang="en-US" sz="2400" b="1" dirty="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kì</a:t>
            </a:r>
            <a:r>
              <a:rPr lang="vi-VN" altLang="en-US" sz="2400" b="1" dirty="0">
                <a:solidFill>
                  <a:srgbClr val="002060"/>
                </a:solidFill>
                <a:latin typeface="Times New Roman" panose="02020603050405020304" pitchFamily="18" charset="0"/>
              </a:rPr>
              <a:t>)</a:t>
            </a:r>
            <a:endParaRPr lang="en-US" altLang="en-US" sz="2400" b="1" dirty="0">
              <a:solidFill>
                <a:srgbClr val="002060"/>
              </a:solidFill>
              <a:latin typeface="Times New Roman" panose="02020603050405020304" pitchFamily="18" charset="0"/>
            </a:endParaRPr>
          </a:p>
        </p:txBody>
      </p:sp>
      <p:sp>
        <p:nvSpPr>
          <p:cNvPr id="71" name="Rectangle 6"/>
          <p:cNvSpPr>
            <a:spLocks noChangeArrowheads="1"/>
          </p:cNvSpPr>
          <p:nvPr/>
        </p:nvSpPr>
        <p:spPr bwMode="auto">
          <a:xfrm>
            <a:off x="762000" y="63015"/>
            <a:ext cx="61916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800" b="1" dirty="0" smtClean="0">
                <a:solidFill>
                  <a:schemeClr val="accent1">
                    <a:lumMod val="75000"/>
                  </a:schemeClr>
                </a:solidFill>
                <a:latin typeface="Times New Roman" panose="02020603050405020304" pitchFamily="18" charset="0"/>
              </a:rPr>
              <a:t>Khung</a:t>
            </a:r>
            <a:r>
              <a:rPr lang="en-US" altLang="en-US" sz="2800" b="1" dirty="0" smtClean="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cảnh</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của</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Lễ</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kí</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Hiệp</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định</a:t>
            </a:r>
            <a:r>
              <a:rPr lang="en-US" altLang="en-US" sz="2800" b="1" dirty="0">
                <a:solidFill>
                  <a:schemeClr val="accent1">
                    <a:lumMod val="75000"/>
                  </a:schemeClr>
                </a:solidFill>
                <a:latin typeface="Times New Roman" panose="02020603050405020304" pitchFamily="18" charset="0"/>
              </a:rPr>
              <a:t> </a:t>
            </a:r>
            <a:r>
              <a:rPr lang="en-US" altLang="en-US" sz="2800" b="1" dirty="0" smtClean="0">
                <a:solidFill>
                  <a:schemeClr val="accent1">
                    <a:lumMod val="75000"/>
                  </a:schemeClr>
                </a:solidFill>
                <a:latin typeface="Times New Roman" panose="02020603050405020304" pitchFamily="18" charset="0"/>
              </a:rPr>
              <a:t>Pa-</a:t>
            </a:r>
            <a:r>
              <a:rPr lang="en-US" altLang="en-US" sz="2800" b="1" dirty="0" err="1" smtClean="0">
                <a:solidFill>
                  <a:schemeClr val="accent1">
                    <a:lumMod val="75000"/>
                  </a:schemeClr>
                </a:solidFill>
                <a:latin typeface="Times New Roman" panose="02020603050405020304" pitchFamily="18" charset="0"/>
              </a:rPr>
              <a:t>ri</a:t>
            </a:r>
            <a:r>
              <a:rPr lang="vi-VN" altLang="en-US" sz="2800" b="1" dirty="0">
                <a:solidFill>
                  <a:schemeClr val="accent1">
                    <a:lumMod val="75000"/>
                  </a:schemeClr>
                </a:solidFill>
                <a:latin typeface="Times New Roman" panose="02020603050405020304" pitchFamily="18" charset="0"/>
              </a:rPr>
              <a:t>:</a:t>
            </a:r>
            <a:endParaRPr lang="en-US" altLang="en-US" sz="2800" b="1" dirty="0">
              <a:solidFill>
                <a:schemeClr val="accent1">
                  <a:lumMod val="75000"/>
                </a:schemeClr>
              </a:solidFill>
              <a:latin typeface="Times New Roman" panose="02020603050405020304" pitchFamily="18" charset="0"/>
            </a:endParaRPr>
          </a:p>
        </p:txBody>
      </p:sp>
      <p:sp>
        <p:nvSpPr>
          <p:cNvPr id="72" name="Text Box 30"/>
          <p:cNvSpPr txBox="1">
            <a:spLocks noChangeArrowheads="1"/>
          </p:cNvSpPr>
          <p:nvPr/>
        </p:nvSpPr>
        <p:spPr bwMode="auto">
          <a:xfrm>
            <a:off x="4981353" y="3680130"/>
            <a:ext cx="38241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smtClean="0">
                <a:solidFill>
                  <a:srgbClr val="002060"/>
                </a:solidFill>
                <a:latin typeface="Times New Roman" panose="02020603050405020304" pitchFamily="18" charset="0"/>
              </a:rPr>
              <a:t>Cờ</a:t>
            </a:r>
            <a:r>
              <a:rPr lang="en-US" altLang="en-US" sz="2400" b="1" dirty="0" smtClean="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Mặt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trận</a:t>
            </a:r>
            <a:r>
              <a:rPr lang="en-US" altLang="en-US" sz="2400" b="1" dirty="0">
                <a:solidFill>
                  <a:srgbClr val="002060"/>
                </a:solidFill>
                <a:latin typeface="Times New Roman" panose="02020603050405020304" pitchFamily="18" charset="0"/>
              </a:rPr>
              <a:t> </a:t>
            </a:r>
            <a:r>
              <a:rPr lang="vi-VN" altLang="en-US" sz="2400" b="1" dirty="0" smtClean="0">
                <a:solidFill>
                  <a:srgbClr val="002060"/>
                </a:solidFill>
                <a:latin typeface="Times New Roman" panose="02020603050405020304" pitchFamily="18" charset="0"/>
              </a:rPr>
              <a:t>dân tộc </a:t>
            </a:r>
            <a:r>
              <a:rPr lang="vi-VN" altLang="en-US" sz="2400" b="1" dirty="0">
                <a:solidFill>
                  <a:srgbClr val="002060"/>
                </a:solidFill>
                <a:latin typeface="Times New Roman" panose="02020603050405020304" pitchFamily="18" charset="0"/>
              </a:rPr>
              <a:t>g</a:t>
            </a:r>
            <a:r>
              <a:rPr lang="en-US" altLang="en-US" sz="2400" b="1" dirty="0" err="1" smtClean="0">
                <a:solidFill>
                  <a:srgbClr val="002060"/>
                </a:solidFill>
                <a:latin typeface="Times New Roman" panose="02020603050405020304" pitchFamily="18" charset="0"/>
              </a:rPr>
              <a:t>iải</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phóng</a:t>
            </a:r>
            <a:r>
              <a:rPr lang="vi-VN" altLang="en-US" sz="2400" b="1" dirty="0" smtClean="0">
                <a:solidFill>
                  <a:srgbClr val="002060"/>
                </a:solidFill>
                <a:latin typeface="Times New Roman" panose="02020603050405020304" pitchFamily="18" charset="0"/>
              </a:rPr>
              <a:t> miền Nam Việt Nam</a:t>
            </a:r>
            <a:endParaRPr lang="en-US" altLang="en-US" sz="2400" b="1" dirty="0">
              <a:solidFill>
                <a:srgbClr val="002060"/>
              </a:solidFill>
              <a:latin typeface="Times New Roman" panose="02020603050405020304" pitchFamily="18" charset="0"/>
            </a:endParaRPr>
          </a:p>
        </p:txBody>
      </p:sp>
      <p:pic>
        <p:nvPicPr>
          <p:cNvPr id="73" name="imgb" descr="hoadam4benpari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840" y="2239976"/>
            <a:ext cx="4606321" cy="2774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xEl>
                                              <p:pRg st="0" end="0"/>
                                            </p:txEl>
                                          </p:spTgt>
                                        </p:tgtEl>
                                        <p:attrNameLst>
                                          <p:attrName>style.visibility</p:attrName>
                                        </p:attrNameLst>
                                      </p:cBhvr>
                                      <p:to>
                                        <p:strVal val="visible"/>
                                      </p:to>
                                    </p:set>
                                    <p:animEffect transition="in" filter="fade">
                                      <p:cBhvr>
                                        <p:cTn id="12" dur="500"/>
                                        <p:tgtEl>
                                          <p:spTgt spid="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800" decel="100000"/>
                                        <p:tgtEl>
                                          <p:spTgt spid="68"/>
                                        </p:tgtEl>
                                      </p:cBhvr>
                                    </p:animEffect>
                                    <p:anim calcmode="lin" valueType="num">
                                      <p:cBhvr>
                                        <p:cTn id="18" dur="800" decel="100000" fill="hold"/>
                                        <p:tgtEl>
                                          <p:spTgt spid="68"/>
                                        </p:tgtEl>
                                        <p:attrNameLst>
                                          <p:attrName>style.rotation</p:attrName>
                                        </p:attrNameLst>
                                      </p:cBhvr>
                                      <p:tavLst>
                                        <p:tav tm="0">
                                          <p:val>
                                            <p:fltVal val="-90"/>
                                          </p:val>
                                        </p:tav>
                                        <p:tav tm="100000">
                                          <p:val>
                                            <p:fltVal val="0"/>
                                          </p:val>
                                        </p:tav>
                                      </p:tavLst>
                                    </p:anim>
                                    <p:anim calcmode="lin" valueType="num">
                                      <p:cBhvr>
                                        <p:cTn id="19" dur="800" decel="100000" fill="hold"/>
                                        <p:tgtEl>
                                          <p:spTgt spid="68"/>
                                        </p:tgtEl>
                                        <p:attrNameLst>
                                          <p:attrName>ppt_x</p:attrName>
                                        </p:attrNameLst>
                                      </p:cBhvr>
                                      <p:tavLst>
                                        <p:tav tm="0">
                                          <p:val>
                                            <p:strVal val="#ppt_x+0.4"/>
                                          </p:val>
                                        </p:tav>
                                        <p:tav tm="100000">
                                          <p:val>
                                            <p:strVal val="#ppt_x-0.05"/>
                                          </p:val>
                                        </p:tav>
                                      </p:tavLst>
                                    </p:anim>
                                    <p:anim calcmode="lin" valueType="num">
                                      <p:cBhvr>
                                        <p:cTn id="20" dur="800" decel="100000" fill="hold"/>
                                        <p:tgtEl>
                                          <p:spTgt spid="6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23" fill="hold">
                            <p:stCondLst>
                              <p:cond delay="1000"/>
                            </p:stCondLst>
                            <p:childTnLst>
                              <p:par>
                                <p:cTn id="24" presetID="30" presetClass="entr" presetSubtype="0" fill="hold" nodeType="after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800" decel="100000"/>
                                        <p:tgtEl>
                                          <p:spTgt spid="69"/>
                                        </p:tgtEl>
                                      </p:cBhvr>
                                    </p:animEffect>
                                    <p:anim calcmode="lin" valueType="num">
                                      <p:cBhvr>
                                        <p:cTn id="27" dur="800" decel="100000" fill="hold"/>
                                        <p:tgtEl>
                                          <p:spTgt spid="69"/>
                                        </p:tgtEl>
                                        <p:attrNameLst>
                                          <p:attrName>style.rotation</p:attrName>
                                        </p:attrNameLst>
                                      </p:cBhvr>
                                      <p:tavLst>
                                        <p:tav tm="0">
                                          <p:val>
                                            <p:fltVal val="-90"/>
                                          </p:val>
                                        </p:tav>
                                        <p:tav tm="100000">
                                          <p:val>
                                            <p:fltVal val="0"/>
                                          </p:val>
                                        </p:tav>
                                      </p:tavLst>
                                    </p:anim>
                                    <p:anim calcmode="lin" valueType="num">
                                      <p:cBhvr>
                                        <p:cTn id="28" dur="800" decel="100000" fill="hold"/>
                                        <p:tgtEl>
                                          <p:spTgt spid="69"/>
                                        </p:tgtEl>
                                        <p:attrNameLst>
                                          <p:attrName>ppt_x</p:attrName>
                                        </p:attrNameLst>
                                      </p:cBhvr>
                                      <p:tavLst>
                                        <p:tav tm="0">
                                          <p:val>
                                            <p:strVal val="#ppt_x+0.4"/>
                                          </p:val>
                                        </p:tav>
                                        <p:tav tm="100000">
                                          <p:val>
                                            <p:strVal val="#ppt_x-0.05"/>
                                          </p:val>
                                        </p:tav>
                                      </p:tavLst>
                                    </p:anim>
                                    <p:anim calcmode="lin" valueType="num">
                                      <p:cBhvr>
                                        <p:cTn id="29" dur="800" decel="100000" fill="hold"/>
                                        <p:tgtEl>
                                          <p:spTgt spid="6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6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6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Horizontal)">
                                      <p:cBhvr>
                                        <p:cTn id="36" dur="500"/>
                                        <p:tgtEl>
                                          <p:spTgt spid="70"/>
                                        </p:tgtEl>
                                      </p:cBhvr>
                                    </p:animEffect>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barn(inHorizontal)">
                                      <p:cBhvr>
                                        <p:cTn id="41" dur="500"/>
                                        <p:tgtEl>
                                          <p:spTgt spid="72"/>
                                        </p:tgtEl>
                                      </p:cBhvr>
                                    </p:animEffect>
                                  </p:childTnLst>
                                  <p:subTnLst>
                                    <p:audio>
                                      <p:cMediaNode>
                                        <p:cTn display="0" masterRel="sameClick">
                                          <p:stCondLst>
                                            <p:cond evt="begin" delay="0">
                                              <p:tn val="39"/>
                                            </p:cond>
                                          </p:stCondLst>
                                          <p:endCondLst>
                                            <p:cond evt="onStopAudio" delay="0">
                                              <p:tgtEl>
                                                <p:sldTgt/>
                                              </p:tgtEl>
                                            </p:cond>
                                          </p:endCondLst>
                                        </p:cTn>
                                        <p:tgtEl>
                                          <p:sndTgt r:embed="rId4" name="push.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68"/>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6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7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7">
                                            <p:txEl>
                                              <p:pRg st="1" end="1"/>
                                            </p:txEl>
                                          </p:spTgt>
                                        </p:tgtEl>
                                        <p:attrNameLst>
                                          <p:attrName>style.visibility</p:attrName>
                                        </p:attrNameLst>
                                      </p:cBhvr>
                                      <p:to>
                                        <p:strVal val="visible"/>
                                      </p:to>
                                    </p:set>
                                    <p:animEffect transition="in" filter="barn(inVertical)">
                                      <p:cBhvr>
                                        <p:cTn id="56" dur="500"/>
                                        <p:tgtEl>
                                          <p:spTgt spid="6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7">
                                            <p:txEl>
                                              <p:pRg st="2" end="2"/>
                                            </p:txEl>
                                          </p:spTgt>
                                        </p:tgtEl>
                                        <p:attrNameLst>
                                          <p:attrName>style.visibility</p:attrName>
                                        </p:attrNameLst>
                                      </p:cBhvr>
                                      <p:to>
                                        <p:strVal val="visible"/>
                                      </p:to>
                                    </p:set>
                                    <p:animEffect transition="in" filter="barn(inVertical)">
                                      <p:cBhvr>
                                        <p:cTn id="61" dur="500"/>
                                        <p:tgtEl>
                                          <p:spTgt spid="67">
                                            <p:txEl>
                                              <p:pRg st="2" end="2"/>
                                            </p:txEl>
                                          </p:spTgt>
                                        </p:tgtEl>
                                      </p:cBhvr>
                                    </p:animEffect>
                                  </p:childTnLst>
                                </p:cTn>
                              </p:par>
                            </p:childTnLst>
                          </p:cTn>
                        </p:par>
                        <p:par>
                          <p:cTn id="62" fill="hold">
                            <p:stCondLst>
                              <p:cond delay="500"/>
                            </p:stCondLst>
                            <p:childTnLst>
                              <p:par>
                                <p:cTn id="63" presetID="5" presetClass="entr" presetSubtype="10"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checkerboard(across)">
                                      <p:cBhvr>
                                        <p:cTn id="65" dur="500"/>
                                        <p:tgtEl>
                                          <p:spTgt spid="7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1" grpId="0"/>
      <p:bldP spid="72" grpId="0"/>
      <p:bldP spid="7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smtClean="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smtClean="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3</a:t>
                </a:r>
                <a:endParaRPr lang="en" sz="3600" b="1" dirty="0">
                  <a:solidFill>
                    <a:srgbClr val="002060"/>
                  </a:solidFill>
                  <a:effectLst>
                    <a:outerShdw blurRad="38100" dist="38100" dir="2700000" algn="tl">
                      <a:srgbClr val="000000">
                        <a:alpha val="43137"/>
                      </a:srgbClr>
                    </a:outerShdw>
                  </a:effectLst>
                </a:endParaRPr>
              </a:p>
            </p:txBody>
          </p:sp>
        </p:grpSp>
      </p:grpSp>
      <p:sp>
        <p:nvSpPr>
          <p:cNvPr id="13" name="Google Shape;635;p47">
            <a:extLst>
              <a:ext uri="{FF2B5EF4-FFF2-40B4-BE49-F238E27FC236}">
                <a16:creationId xmlns:a16="http://schemas.microsoft.com/office/drawing/2014/main" id="{32DBE555-AF40-4482-8FCA-2EBF32311781}"/>
              </a:ext>
            </a:extLst>
          </p:cNvPr>
          <p:cNvSpPr txBox="1">
            <a:spLocks/>
          </p:cNvSpPr>
          <p:nvPr/>
        </p:nvSpPr>
        <p:spPr>
          <a:xfrm>
            <a:off x="795120" y="1322807"/>
            <a:ext cx="5329920"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smtClean="0">
                <a:solidFill>
                  <a:schemeClr val="bg1"/>
                </a:solidFill>
                <a:latin typeface="Candara" panose="020E0502030303020204" pitchFamily="34" charset="0"/>
                <a:ea typeface="Quicksand"/>
                <a:cs typeface="Quicksand"/>
                <a:sym typeface="Quicksand"/>
              </a:rPr>
              <a:t>Theo Hiệp định Pa-ri, Mĩ phải thực hiện những điều gì</a:t>
            </a:r>
            <a:r>
              <a:rPr lang="en-US" sz="2600" b="1" dirty="0" smtClean="0">
                <a:solidFill>
                  <a:schemeClr val="bg1"/>
                </a:solidFill>
                <a:latin typeface="Candara" panose="020E0502030303020204" pitchFamily="34" charset="0"/>
                <a:ea typeface="Quicksand"/>
                <a:cs typeface="Quicksand"/>
                <a:sym typeface="Quicksand"/>
              </a:rPr>
              <a:t>?</a:t>
            </a:r>
            <a:endParaRPr lang="en-US" sz="2600" b="1" dirty="0">
              <a:solidFill>
                <a:schemeClr val="bg1"/>
              </a:solidFill>
              <a:latin typeface="Candara" panose="020E0502030303020204" pitchFamily="34" charset="0"/>
              <a:ea typeface="Quicksand"/>
              <a:cs typeface="Quicksand"/>
              <a:sym typeface="Quicksand"/>
            </a:endParaRPr>
          </a:p>
        </p:txBody>
      </p:sp>
      <p:pic>
        <p:nvPicPr>
          <p:cNvPr id="14" name="Picture 2" descr="32 Super cute little girl emoji iphone emoticons downloads | Cute gif,  Emoticon, Cute cartoon wallpape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25040" y="2020701"/>
            <a:ext cx="2520754" cy="221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303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Vertical)">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D:\个人文件夹\2020年\办公室相关\ppt专用\素材图片\元素\幼小学习\11d7e452703442dfce22b12ef2fb5d75.jpg11d7e452703442dfce22b12ef2fb5d75"/>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Layer>
                </a14:imgProps>
              </a:ext>
            </a:extLst>
          </a:blip>
          <a:srcRect/>
          <a:stretch>
            <a:fillRect/>
          </a:stretch>
        </p:blipFill>
        <p:spPr>
          <a:xfrm>
            <a:off x="1" y="0"/>
            <a:ext cx="9127331" cy="5143500"/>
          </a:xfrm>
          <a:prstGeom prst="rect">
            <a:avLst/>
          </a:prstGeom>
        </p:spPr>
      </p:pic>
      <p:sp>
        <p:nvSpPr>
          <p:cNvPr id="3" name="同侧圆角矩形 2"/>
          <p:cNvSpPr/>
          <p:nvPr/>
        </p:nvSpPr>
        <p:spPr>
          <a:xfrm>
            <a:off x="1568541" y="64927"/>
            <a:ext cx="5725001" cy="2497122"/>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4" name="文本框 3"/>
          <p:cNvSpPr txBox="1"/>
          <p:nvPr/>
        </p:nvSpPr>
        <p:spPr>
          <a:xfrm>
            <a:off x="1910558" y="335124"/>
            <a:ext cx="5040963" cy="2086725"/>
          </a:xfrm>
          <a:prstGeom prst="rect">
            <a:avLst/>
          </a:prstGeom>
          <a:noFill/>
        </p:spPr>
        <p:txBody>
          <a:bodyPr vert="horz" wrap="square" rtlCol="0">
            <a:spAutoFit/>
          </a:bodyPr>
          <a:lstStyle/>
          <a:p>
            <a:pPr algn="ctr" defTabSz="685800">
              <a:lnSpc>
                <a:spcPct val="90000"/>
              </a:lnSpc>
              <a:buClrTx/>
              <a:defRPr/>
            </a:pP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Thảo</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luận</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nhóm</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2</a:t>
            </a:r>
            <a:endParaRPr lang="zh-CN" altLang="en-US"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endParaRPr>
          </a:p>
        </p:txBody>
      </p:sp>
      <p:sp>
        <p:nvSpPr>
          <p:cNvPr id="2" name="同侧圆角矩形 1"/>
          <p:cNvSpPr/>
          <p:nvPr/>
        </p:nvSpPr>
        <p:spPr>
          <a:xfrm>
            <a:off x="1667600" y="180773"/>
            <a:ext cx="5526881" cy="2340866"/>
          </a:xfrm>
          <a:prstGeom prst="round2SameRect">
            <a:avLst>
              <a:gd name="adj1" fmla="val 34269"/>
              <a:gd name="adj2" fmla="val 0"/>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pic>
        <p:nvPicPr>
          <p:cNvPr id="6" name="图片 5" descr="D:\个人文件夹\2020年\办公室相关\ppt专用\素材图片\元素\幼小学习\4ecf9ce4035038a4214249c5daed9a9f.png4ecf9ce4035038a4214249c5daed9a9f"/>
          <p:cNvPicPr>
            <a:picLocks noChangeAspect="1"/>
          </p:cNvPicPr>
          <p:nvPr/>
        </p:nvPicPr>
        <p:blipFill>
          <a:blip r:embed="rId6"/>
          <a:srcRect/>
          <a:stretch>
            <a:fillRect/>
          </a:stretch>
        </p:blipFill>
        <p:spPr>
          <a:xfrm rot="960000">
            <a:off x="6981817" y="1397551"/>
            <a:ext cx="623450" cy="1058670"/>
          </a:xfrm>
          <a:prstGeom prst="rect">
            <a:avLst/>
          </a:prstGeom>
        </p:spPr>
      </p:pic>
      <p:grpSp>
        <p:nvGrpSpPr>
          <p:cNvPr id="17" name="组合 16"/>
          <p:cNvGrpSpPr/>
          <p:nvPr/>
        </p:nvGrpSpPr>
        <p:grpSpPr>
          <a:xfrm rot="840000">
            <a:off x="1199674" y="2863215"/>
            <a:ext cx="1180624" cy="907733"/>
            <a:chOff x="2234" y="2173"/>
            <a:chExt cx="2120" cy="1548"/>
          </a:xfrm>
        </p:grpSpPr>
        <p:sp>
          <p:nvSpPr>
            <p:cNvPr id="15"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16"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grpSp>
    </p:spTree>
    <p:custDataLst>
      <p:tags r:id="rId1"/>
    </p:custDataLst>
    <p:extLst>
      <p:ext uri="{BB962C8B-B14F-4D97-AF65-F5344CB8AC3E}">
        <p14:creationId xmlns:p14="http://schemas.microsoft.com/office/powerpoint/2010/main" val="27441543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cBhvr>
                                    </p:anim>
                                  </p:childTnLst>
                                </p:cTn>
                              </p:par>
                              <p:par>
                                <p:cTn id="11" presetID="24"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to="" calcmode="lin" valueType="num">
                                      <p:cBhvr>
                                        <p:cTn id="13" dur="1" fill="hold"/>
                                        <p:tgtEl>
                                          <p:spTgt spid="2"/>
                                        </p:tgtEl>
                                      </p:cBhvr>
                                    </p:anim>
                                  </p:childTnLst>
                                </p:cTn>
                              </p:par>
                              <p:par>
                                <p:cTn id="14" presetID="24"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to="" calcmode="lin" valueType="num">
                                      <p:cBhvr>
                                        <p:cTn id="16" dur="1" fill="hold"/>
                                        <p:tgtEl>
                                          <p:spTgt spid="6"/>
                                        </p:tgtEl>
                                      </p:cBhvr>
                                    </p:anim>
                                  </p:childTnLst>
                                </p:cTn>
                              </p:par>
                              <p:par>
                                <p:cTn id="17" presetID="24"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to="" calcmode="lin" valueType="num">
                                      <p:cBhvr>
                                        <p:cTn id="19" dur="1" fill="hold"/>
                                        <p:tgtEl>
                                          <p:spTgt spid="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32" name="同侧圆角矩形 2"/>
          <p:cNvSpPr/>
          <p:nvPr/>
        </p:nvSpPr>
        <p:spPr>
          <a:xfrm rot="5400000">
            <a:off x="2587330" y="-1041547"/>
            <a:ext cx="3969342"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755757" y="895912"/>
            <a:ext cx="7632488" cy="954107"/>
          </a:xfrm>
          <a:prstGeom prst="rect">
            <a:avLst/>
          </a:prstGeom>
        </p:spPr>
        <p:txBody>
          <a:bodyPr wrap="square">
            <a:spAutoFit/>
          </a:bodyPr>
          <a:lstStyle/>
          <a:p>
            <a:pPr algn="just" fontAlgn="base"/>
            <a:r>
              <a:rPr lang="vi-VN" sz="2800" b="1" dirty="0" smtClean="0">
                <a:solidFill>
                  <a:srgbClr val="002060"/>
                </a:solidFill>
                <a:latin typeface="Times New Roman" panose="02020603050405020304" pitchFamily="18" charset="0"/>
                <a:sym typeface="Wingdings" panose="05000000000000000000" pitchFamily="2" charset="2"/>
              </a:rPr>
              <a:t> </a:t>
            </a:r>
            <a:r>
              <a:rPr lang="vi-VN" sz="2800" b="1" dirty="0" smtClean="0">
                <a:solidFill>
                  <a:srgbClr val="002060"/>
                </a:solidFill>
                <a:latin typeface="Times New Roman" panose="02020603050405020304" pitchFamily="18" charset="0"/>
              </a:rPr>
              <a:t>Mĩ </a:t>
            </a:r>
            <a:r>
              <a:rPr lang="vi-VN" sz="2800" b="1" dirty="0">
                <a:solidFill>
                  <a:srgbClr val="002060"/>
                </a:solidFill>
                <a:latin typeface="Times New Roman" panose="02020603050405020304" pitchFamily="18" charset="0"/>
              </a:rPr>
              <a:t>phải tôn trọng độc lập, chủ </a:t>
            </a:r>
            <a:r>
              <a:rPr lang="vi-VN" sz="2800" b="1" dirty="0" smtClean="0">
                <a:solidFill>
                  <a:srgbClr val="002060"/>
                </a:solidFill>
                <a:latin typeface="Times New Roman" panose="02020603050405020304" pitchFamily="18" charset="0"/>
              </a:rPr>
              <a:t>quyền, thống nhất </a:t>
            </a:r>
            <a:r>
              <a:rPr lang="vi-VN" sz="2800" b="1" dirty="0">
                <a:solidFill>
                  <a:srgbClr val="002060"/>
                </a:solidFill>
                <a:latin typeface="Times New Roman" panose="02020603050405020304" pitchFamily="18" charset="0"/>
              </a:rPr>
              <a:t>và toàn vẹn lãnh thổ của Việt Nam. </a:t>
            </a:r>
          </a:p>
        </p:txBody>
      </p:sp>
      <p:sp>
        <p:nvSpPr>
          <p:cNvPr id="34" name="Rectangle 33"/>
          <p:cNvSpPr/>
          <p:nvPr/>
        </p:nvSpPr>
        <p:spPr>
          <a:xfrm>
            <a:off x="755757" y="2929544"/>
            <a:ext cx="7632488" cy="523220"/>
          </a:xfrm>
          <a:prstGeom prst="rect">
            <a:avLst/>
          </a:prstGeom>
        </p:spPr>
        <p:txBody>
          <a:bodyPr wrap="square">
            <a:spAutoFit/>
          </a:bodyPr>
          <a:lstStyle/>
          <a:p>
            <a:pPr algn="just" fontAlgn="base"/>
            <a:r>
              <a:rPr lang="vi-VN" sz="2800" b="1" dirty="0" smtClean="0">
                <a:solidFill>
                  <a:srgbClr val="002060"/>
                </a:solidFill>
                <a:latin typeface="Times New Roman" panose="02020603050405020304" pitchFamily="18" charset="0"/>
                <a:sym typeface="Wingdings" panose="05000000000000000000" pitchFamily="2" charset="2"/>
              </a:rPr>
              <a:t> </a:t>
            </a:r>
            <a:r>
              <a:rPr lang="vi-VN" sz="2800" b="1" dirty="0" smtClean="0">
                <a:solidFill>
                  <a:srgbClr val="002060"/>
                </a:solidFill>
                <a:latin typeface="Times New Roman" panose="02020603050405020304" pitchFamily="18" charset="0"/>
              </a:rPr>
              <a:t>Phải </a:t>
            </a:r>
            <a:r>
              <a:rPr lang="vi-VN" sz="2800" b="1" dirty="0">
                <a:solidFill>
                  <a:srgbClr val="002060"/>
                </a:solidFill>
                <a:latin typeface="Times New Roman" panose="02020603050405020304" pitchFamily="18" charset="0"/>
              </a:rPr>
              <a:t>chấm dứt dính líu quân sự ở Việt Nam</a:t>
            </a:r>
            <a:r>
              <a:rPr lang="vi-VN" sz="2800" b="1" dirty="0" smtClean="0">
                <a:solidFill>
                  <a:srgbClr val="002060"/>
                </a:solidFill>
                <a:latin typeface="Times New Roman" panose="02020603050405020304" pitchFamily="18" charset="0"/>
              </a:rPr>
              <a:t>.</a:t>
            </a:r>
            <a:endParaRPr lang="vi-VN" sz="2800" b="1" dirty="0">
              <a:solidFill>
                <a:srgbClr val="002060"/>
              </a:solidFill>
            </a:endParaRPr>
          </a:p>
        </p:txBody>
      </p:sp>
      <p:sp>
        <p:nvSpPr>
          <p:cNvPr id="35" name="Rectangle 34"/>
          <p:cNvSpPr/>
          <p:nvPr/>
        </p:nvSpPr>
        <p:spPr>
          <a:xfrm>
            <a:off x="755757" y="1912728"/>
            <a:ext cx="7632488" cy="954107"/>
          </a:xfrm>
          <a:prstGeom prst="rect">
            <a:avLst/>
          </a:prstGeom>
        </p:spPr>
        <p:txBody>
          <a:bodyPr wrap="square">
            <a:spAutoFit/>
          </a:bodyPr>
          <a:lstStyle/>
          <a:p>
            <a:pPr algn="just" fontAlgn="base"/>
            <a:r>
              <a:rPr lang="vi-VN" sz="2800" b="1" dirty="0" smtClean="0">
                <a:solidFill>
                  <a:srgbClr val="002060"/>
                </a:solidFill>
                <a:sym typeface="Wingdings" panose="05000000000000000000" pitchFamily="2" charset="2"/>
              </a:rPr>
              <a:t> </a:t>
            </a:r>
            <a:r>
              <a:rPr lang="vi-VN" sz="2800" b="1" dirty="0" smtClean="0">
                <a:solidFill>
                  <a:srgbClr val="002060"/>
                </a:solidFill>
                <a:latin typeface="Times New Roman" panose="02020603050405020304" pitchFamily="18" charset="0"/>
              </a:rPr>
              <a:t>Phải </a:t>
            </a:r>
            <a:r>
              <a:rPr lang="vi-VN" sz="2800" b="1" dirty="0">
                <a:solidFill>
                  <a:srgbClr val="002060"/>
                </a:solidFill>
                <a:latin typeface="Times New Roman" panose="02020603050405020304" pitchFamily="18" charset="0"/>
              </a:rPr>
              <a:t>rút toàn bộ quân Mĩ và quân đồng minh ra khỏi Việt Nam</a:t>
            </a:r>
            <a:r>
              <a:rPr lang="vi-VN" sz="2800" b="1" dirty="0" smtClean="0">
                <a:solidFill>
                  <a:srgbClr val="002060"/>
                </a:solidFill>
                <a:latin typeface="Times New Roman" panose="02020603050405020304" pitchFamily="18" charset="0"/>
              </a:rPr>
              <a:t>.</a:t>
            </a:r>
            <a:endParaRPr lang="vi-VN" sz="2800" b="1" dirty="0">
              <a:solidFill>
                <a:srgbClr val="002060"/>
              </a:solidFill>
            </a:endParaRPr>
          </a:p>
        </p:txBody>
      </p:sp>
      <p:sp>
        <p:nvSpPr>
          <p:cNvPr id="36" name="Rectangle 35"/>
          <p:cNvSpPr/>
          <p:nvPr/>
        </p:nvSpPr>
        <p:spPr>
          <a:xfrm>
            <a:off x="755757" y="3515474"/>
            <a:ext cx="7632488" cy="954107"/>
          </a:xfrm>
          <a:prstGeom prst="rect">
            <a:avLst/>
          </a:prstGeom>
        </p:spPr>
        <p:txBody>
          <a:bodyPr wrap="square">
            <a:spAutoFit/>
          </a:bodyPr>
          <a:lstStyle/>
          <a:p>
            <a:pPr algn="just"/>
            <a:r>
              <a:rPr lang="vi-VN" sz="2800" b="1" dirty="0" smtClean="0">
                <a:solidFill>
                  <a:srgbClr val="002060"/>
                </a:solidFill>
                <a:latin typeface="Times New Roman" panose="02020603050405020304" pitchFamily="18" charset="0"/>
                <a:sym typeface="Wingdings" panose="05000000000000000000" pitchFamily="2" charset="2"/>
              </a:rPr>
              <a:t> </a:t>
            </a:r>
            <a:r>
              <a:rPr lang="vi-VN" sz="2800" b="1" dirty="0" smtClean="0">
                <a:solidFill>
                  <a:srgbClr val="002060"/>
                </a:solidFill>
                <a:latin typeface="Times New Roman" panose="02020603050405020304" pitchFamily="18" charset="0"/>
              </a:rPr>
              <a:t>Phải </a:t>
            </a:r>
            <a:r>
              <a:rPr lang="vi-VN" sz="2800" b="1" dirty="0">
                <a:solidFill>
                  <a:srgbClr val="002060"/>
                </a:solidFill>
                <a:latin typeface="Times New Roman" panose="02020603050405020304" pitchFamily="18" charset="0"/>
              </a:rPr>
              <a:t>có trách nhiệm hàn gắn vết thương chiến tranh ở Việt Nam</a:t>
            </a:r>
            <a:r>
              <a:rPr lang="vi-VN" sz="2800" b="1" dirty="0" smtClean="0">
                <a:solidFill>
                  <a:srgbClr val="002060"/>
                </a:solidFill>
                <a:latin typeface="Times New Roman" panose="02020603050405020304" pitchFamily="18" charset="0"/>
              </a:rPr>
              <a:t>.</a:t>
            </a:r>
            <a:endParaRPr lang="vi-VN" sz="2800" b="1" dirty="0">
              <a:solidFill>
                <a:srgbClr val="002060"/>
              </a:solidFill>
            </a:endParaRPr>
          </a:p>
        </p:txBody>
      </p:sp>
      <p:sp>
        <p:nvSpPr>
          <p:cNvPr id="37" name="Google Shape;719;p43"/>
          <p:cNvSpPr txBox="1">
            <a:spLocks/>
          </p:cNvSpPr>
          <p:nvPr/>
        </p:nvSpPr>
        <p:spPr>
          <a:xfrm>
            <a:off x="1834535" y="209383"/>
            <a:ext cx="5474931"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smtClean="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nodePh="1">
                                  <p:stCondLst>
                                    <p:cond delay="0"/>
                                  </p:stCondLst>
                                  <p:endCondLst>
                                    <p:cond evt="begin" delay="0">
                                      <p:tn val="10"/>
                                    </p:cond>
                                  </p:end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randombar(horizont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15"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2050" name="Picture 2" descr="41 năm sự kiện Mỹ rút khỏi Việt Nam (29/3/1973- 29/3/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997" y="0"/>
            <a:ext cx="5586007" cy="3700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238694" y="3567692"/>
            <a:ext cx="6666613" cy="1569660"/>
          </a:xfrm>
          <a:prstGeom prst="rect">
            <a:avLst/>
          </a:prstGeom>
        </p:spPr>
        <p:txBody>
          <a:bodyPr wrap="square">
            <a:spAutoFit/>
          </a:bodyPr>
          <a:lstStyle/>
          <a:p>
            <a:pPr algn="just"/>
            <a:r>
              <a:rPr lang="vi-VN" sz="2400" b="1" i="1" dirty="0">
                <a:solidFill>
                  <a:srgbClr val="002060"/>
                </a:solidFill>
                <a:latin typeface="Times New Roman" panose="02020603050405020304" pitchFamily="18" charset="0"/>
              </a:rPr>
              <a:t>Thi hành Hiệp định Paris, ngày 29/3/1973, tại sân bay Đà Nẵng, những người lính Mĩ cuối cùng lên máy bay rút khỏi Việt Nam dưới sự giám sát của  Tổ Quốc tế và Tổ Liên hợp quân sự 4 bên. </a:t>
            </a:r>
            <a:endParaRPr lang="vi-VN"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18" name="同侧圆角矩形 2"/>
          <p:cNvSpPr/>
          <p:nvPr/>
        </p:nvSpPr>
        <p:spPr>
          <a:xfrm rot="5400000">
            <a:off x="3084931" y="-1294839"/>
            <a:ext cx="2974138"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smtClean="0">
                  <a:solidFill>
                    <a:srgbClr val="FC1037"/>
                  </a:solidFill>
                  <a:latin typeface="Pattaya" panose="00000500000000000000" pitchFamily="2" charset="-34"/>
                  <a:cs typeface="Pattaya" panose="00000500000000000000" pitchFamily="2" charset="-34"/>
                </a:rPr>
                <a:t>Ý nghĩa lịch sử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smtClean="0">
                    <a:solidFill>
                      <a:srgbClr val="002060"/>
                    </a:solidFill>
                    <a:effectLst>
                      <a:outerShdw blurRad="38100" dist="38100" dir="2700000" algn="tl">
                        <a:srgbClr val="000000">
                          <a:alpha val="43137"/>
                        </a:srgbClr>
                      </a:outerShdw>
                    </a:effectLst>
                  </a:rPr>
                  <a:t>0</a:t>
                </a:r>
                <a:r>
                  <a:rPr lang="vi-VN" sz="3600" b="1" dirty="0" smtClean="0">
                    <a:solidFill>
                      <a:srgbClr val="002060"/>
                    </a:solidFill>
                    <a:effectLst>
                      <a:outerShdw blurRad="38100" dist="38100" dir="2700000" algn="tl">
                        <a:srgbClr val="000000">
                          <a:alpha val="43137"/>
                        </a:srgbClr>
                      </a:outerShdw>
                    </a:effectLst>
                  </a:rPr>
                  <a:t>4</a:t>
                </a:r>
                <a:endParaRPr lang="en" sz="3600" b="1" dirty="0">
                  <a:solidFill>
                    <a:srgbClr val="002060"/>
                  </a:solidFill>
                  <a:effectLst>
                    <a:outerShdw blurRad="38100" dist="38100" dir="2700000" algn="tl">
                      <a:srgbClr val="000000">
                        <a:alpha val="43137"/>
                      </a:srgbClr>
                    </a:outerShdw>
                  </a:effectLst>
                </a:endParaRPr>
              </a:p>
            </p:txBody>
          </p:sp>
        </p:grpSp>
      </p:grpSp>
      <p:sp>
        <p:nvSpPr>
          <p:cNvPr id="15" name="Rectangle 14"/>
          <p:cNvSpPr/>
          <p:nvPr/>
        </p:nvSpPr>
        <p:spPr>
          <a:xfrm>
            <a:off x="745512" y="1159280"/>
            <a:ext cx="7632488" cy="954107"/>
          </a:xfrm>
          <a:prstGeom prst="rect">
            <a:avLst/>
          </a:prstGeom>
        </p:spPr>
        <p:txBody>
          <a:bodyPr wrap="square">
            <a:spAutoFit/>
          </a:bodyPr>
          <a:lstStyle/>
          <a:p>
            <a:pPr algn="just" fontAlgn="base"/>
            <a:r>
              <a:rPr lang="vi-VN" sz="2800" b="1" dirty="0" smtClean="0">
                <a:solidFill>
                  <a:srgbClr val="002060"/>
                </a:solidFill>
                <a:latin typeface="Times New Roman" panose="02020603050405020304" pitchFamily="18" charset="0"/>
                <a:sym typeface="Wingdings" panose="05000000000000000000" pitchFamily="2" charset="2"/>
              </a:rPr>
              <a:t> </a:t>
            </a:r>
            <a:r>
              <a:rPr lang="vi-VN" sz="2800" b="1" dirty="0" smtClean="0">
                <a:solidFill>
                  <a:srgbClr val="002060"/>
                </a:solidFill>
                <a:latin typeface="Times New Roman" panose="02020603050405020304" pitchFamily="18" charset="0"/>
              </a:rPr>
              <a:t>Đánh dấu bước phát triển mới của Cách mạng Việt Nam.</a:t>
            </a:r>
            <a:r>
              <a:rPr lang="vi-VN" sz="2800" b="1" dirty="0">
                <a:solidFill>
                  <a:srgbClr val="002060"/>
                </a:solidFill>
                <a:latin typeface="Times New Roman" panose="02020603050405020304" pitchFamily="18" charset="0"/>
              </a:rPr>
              <a:t> </a:t>
            </a:r>
          </a:p>
        </p:txBody>
      </p:sp>
      <p:sp>
        <p:nvSpPr>
          <p:cNvPr id="16" name="Rectangle 15"/>
          <p:cNvSpPr/>
          <p:nvPr/>
        </p:nvSpPr>
        <p:spPr>
          <a:xfrm>
            <a:off x="766000" y="2956885"/>
            <a:ext cx="7632488" cy="954107"/>
          </a:xfrm>
          <a:prstGeom prst="rect">
            <a:avLst/>
          </a:prstGeom>
        </p:spPr>
        <p:txBody>
          <a:bodyPr wrap="square">
            <a:spAutoFit/>
          </a:bodyPr>
          <a:lstStyle/>
          <a:p>
            <a:pPr algn="just" fontAlgn="base"/>
            <a:r>
              <a:rPr lang="vi-VN" sz="2800" b="1" dirty="0" smtClean="0">
                <a:solidFill>
                  <a:srgbClr val="002060"/>
                </a:solidFill>
                <a:latin typeface="Times New Roman" panose="02020603050405020304" pitchFamily="18" charset="0"/>
                <a:sym typeface="Wingdings" panose="05000000000000000000" pitchFamily="2" charset="2"/>
              </a:rPr>
              <a:t> </a:t>
            </a:r>
            <a:r>
              <a:rPr lang="vi-VN" sz="2800" b="1" dirty="0" smtClean="0">
                <a:solidFill>
                  <a:srgbClr val="002060"/>
                </a:solidFill>
                <a:latin typeface="Times New Roman" panose="02020603050405020304" pitchFamily="18" charset="0"/>
              </a:rPr>
              <a:t>Tạo điều kiện thuận lợi để nhân dân ta tiến tới giành thắng lợi hoàn toàn.</a:t>
            </a:r>
            <a:endParaRPr lang="vi-VN" sz="2800" b="1" dirty="0">
              <a:solidFill>
                <a:srgbClr val="002060"/>
              </a:solidFill>
            </a:endParaRPr>
          </a:p>
        </p:txBody>
      </p:sp>
      <p:sp>
        <p:nvSpPr>
          <p:cNvPr id="17" name="Rectangle 16"/>
          <p:cNvSpPr/>
          <p:nvPr/>
        </p:nvSpPr>
        <p:spPr>
          <a:xfrm>
            <a:off x="745512" y="2220060"/>
            <a:ext cx="7632488" cy="523220"/>
          </a:xfrm>
          <a:prstGeom prst="rect">
            <a:avLst/>
          </a:prstGeom>
        </p:spPr>
        <p:txBody>
          <a:bodyPr wrap="square">
            <a:spAutoFit/>
          </a:bodyPr>
          <a:lstStyle/>
          <a:p>
            <a:pPr algn="just" fontAlgn="base"/>
            <a:r>
              <a:rPr lang="vi-VN" sz="2800" b="1" dirty="0" smtClean="0">
                <a:solidFill>
                  <a:srgbClr val="002060"/>
                </a:solidFill>
                <a:sym typeface="Wingdings" panose="05000000000000000000" pitchFamily="2" charset="2"/>
              </a:rPr>
              <a:t> </a:t>
            </a:r>
            <a:r>
              <a:rPr lang="vi-VN" sz="2800" b="1" dirty="0" smtClean="0">
                <a:solidFill>
                  <a:srgbClr val="002060"/>
                </a:solidFill>
                <a:latin typeface="Times New Roman" panose="02020603050405020304" pitchFamily="18" charset="0"/>
              </a:rPr>
              <a:t>Đế quốc Mĩ buộc phải rút quân khỏi nước ta.</a:t>
            </a:r>
            <a:endParaRPr lang="vi-VN" sz="2800" b="1" dirty="0">
              <a:solidFill>
                <a:srgbClr val="002060"/>
              </a:solidFill>
            </a:endParaRPr>
          </a:p>
        </p:txBody>
      </p:sp>
    </p:spTree>
    <p:extLst>
      <p:ext uri="{BB962C8B-B14F-4D97-AF65-F5344CB8AC3E}">
        <p14:creationId xmlns:p14="http://schemas.microsoft.com/office/powerpoint/2010/main" val="3667055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nodePh="1">
                                  <p:stCondLst>
                                    <p:cond delay="0"/>
                                  </p:stCondLst>
                                  <p:endCondLst>
                                    <p:cond evt="begin" delay="0">
                                      <p:tn val="30"/>
                                    </p:cond>
                                  </p:end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12" name="图片 8"/>
          <p:cNvPicPr>
            <a:picLocks noChangeAspect="1"/>
          </p:cNvPicPr>
          <p:nvPr/>
        </p:nvPicPr>
        <p:blipFill>
          <a:blip r:embed="rId3"/>
          <a:stretch>
            <a:fillRect/>
          </a:stretch>
        </p:blipFill>
        <p:spPr>
          <a:xfrm>
            <a:off x="57593" y="390263"/>
            <a:ext cx="9028814" cy="3979719"/>
          </a:xfrm>
          <a:prstGeom prst="rect">
            <a:avLst/>
          </a:prstGeom>
        </p:spPr>
      </p:pic>
      <p:sp>
        <p:nvSpPr>
          <p:cNvPr id="13" name="Rectangle 12"/>
          <p:cNvSpPr/>
          <p:nvPr/>
        </p:nvSpPr>
        <p:spPr>
          <a:xfrm>
            <a:off x="967564" y="1638935"/>
            <a:ext cx="7410893" cy="1815882"/>
          </a:xfrm>
          <a:prstGeom prst="rect">
            <a:avLst/>
          </a:prstGeom>
        </p:spPr>
        <p:txBody>
          <a:bodyPr wrap="square">
            <a:spAutoFit/>
          </a:bodyPr>
          <a:lstStyle/>
          <a:p>
            <a:pPr algn="just"/>
            <a:r>
              <a:rPr lang="en-US" sz="2800" b="1" dirty="0" err="1">
                <a:solidFill>
                  <a:srgbClr val="002060"/>
                </a:solidFill>
              </a:rPr>
              <a:t>Ngày</a:t>
            </a:r>
            <a:r>
              <a:rPr lang="en-US" sz="2800" b="1" dirty="0">
                <a:solidFill>
                  <a:srgbClr val="002060"/>
                </a:solidFill>
              </a:rPr>
              <a:t> 27 </a:t>
            </a:r>
            <a:r>
              <a:rPr lang="en-US" sz="2800" b="1" dirty="0" err="1">
                <a:solidFill>
                  <a:srgbClr val="002060"/>
                </a:solidFill>
              </a:rPr>
              <a:t>tháng</a:t>
            </a:r>
            <a:r>
              <a:rPr lang="en-US" sz="2800" b="1" dirty="0">
                <a:solidFill>
                  <a:srgbClr val="002060"/>
                </a:solidFill>
              </a:rPr>
              <a:t> 01 </a:t>
            </a:r>
            <a:r>
              <a:rPr lang="en-US" sz="2800" b="1" dirty="0" err="1">
                <a:solidFill>
                  <a:srgbClr val="002060"/>
                </a:solidFill>
              </a:rPr>
              <a:t>năm</a:t>
            </a:r>
            <a:r>
              <a:rPr lang="en-US" sz="2800" b="1" dirty="0">
                <a:solidFill>
                  <a:srgbClr val="002060"/>
                </a:solidFill>
              </a:rPr>
              <a:t> 1973, </a:t>
            </a:r>
            <a:r>
              <a:rPr lang="en-US" sz="2800" b="1" dirty="0" err="1">
                <a:solidFill>
                  <a:srgbClr val="002060"/>
                </a:solidFill>
              </a:rPr>
              <a:t>tại</a:t>
            </a:r>
            <a:r>
              <a:rPr lang="en-US" sz="2800" b="1" dirty="0">
                <a:solidFill>
                  <a:srgbClr val="002060"/>
                </a:solidFill>
              </a:rPr>
              <a:t> Pa-</a:t>
            </a:r>
            <a:r>
              <a:rPr lang="en-US" sz="2800" b="1" dirty="0" err="1">
                <a:solidFill>
                  <a:srgbClr val="002060"/>
                </a:solidFill>
              </a:rPr>
              <a:t>ri</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diễn</a:t>
            </a:r>
            <a:r>
              <a:rPr lang="en-US" sz="2800" b="1" dirty="0">
                <a:solidFill>
                  <a:srgbClr val="002060"/>
                </a:solidFill>
              </a:rPr>
              <a:t> </a:t>
            </a:r>
            <a:r>
              <a:rPr lang="en-US" sz="2800" b="1" dirty="0" err="1">
                <a:solidFill>
                  <a:srgbClr val="002060"/>
                </a:solidFill>
              </a:rPr>
              <a:t>ra</a:t>
            </a:r>
            <a:r>
              <a:rPr lang="en-US" sz="2800" b="1" dirty="0">
                <a:solidFill>
                  <a:srgbClr val="002060"/>
                </a:solidFill>
              </a:rPr>
              <a:t> </a:t>
            </a:r>
            <a:r>
              <a:rPr lang="en-US" sz="2800" b="1" dirty="0" err="1">
                <a:solidFill>
                  <a:srgbClr val="002060"/>
                </a:solidFill>
              </a:rPr>
              <a:t>lễ</a:t>
            </a:r>
            <a:r>
              <a:rPr lang="en-US" sz="2800" b="1" dirty="0">
                <a:solidFill>
                  <a:srgbClr val="002060"/>
                </a:solidFill>
              </a:rPr>
              <a:t> </a:t>
            </a:r>
            <a:r>
              <a:rPr lang="en-US" sz="2800" b="1" dirty="0" err="1">
                <a:solidFill>
                  <a:srgbClr val="002060"/>
                </a:solidFill>
              </a:rPr>
              <a:t>kí</a:t>
            </a:r>
            <a:r>
              <a:rPr lang="en-US" sz="2800" b="1" dirty="0">
                <a:solidFill>
                  <a:srgbClr val="002060"/>
                </a:solidFill>
              </a:rPr>
              <a:t> </a:t>
            </a:r>
            <a:r>
              <a:rPr lang="en-US" sz="2800" b="1" dirty="0" err="1">
                <a:solidFill>
                  <a:srgbClr val="002060"/>
                </a:solidFill>
              </a:rPr>
              <a:t>Hiệp</a:t>
            </a:r>
            <a:r>
              <a:rPr lang="en-US" sz="2800" b="1" dirty="0">
                <a:solidFill>
                  <a:srgbClr val="002060"/>
                </a:solidFill>
              </a:rPr>
              <a:t> </a:t>
            </a:r>
            <a:r>
              <a:rPr lang="en-US" sz="2800" b="1" dirty="0" err="1">
                <a:solidFill>
                  <a:srgbClr val="002060"/>
                </a:solidFill>
              </a:rPr>
              <a:t>định</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chấm</a:t>
            </a:r>
            <a:r>
              <a:rPr lang="en-US" sz="2800" b="1" dirty="0">
                <a:solidFill>
                  <a:srgbClr val="002060"/>
                </a:solidFill>
              </a:rPr>
              <a:t> </a:t>
            </a:r>
            <a:r>
              <a:rPr lang="en-US" sz="2800" b="1" dirty="0" err="1">
                <a:solidFill>
                  <a:srgbClr val="002060"/>
                </a:solidFill>
              </a:rPr>
              <a:t>dứt</a:t>
            </a:r>
            <a:r>
              <a:rPr lang="en-US" sz="2800" b="1" dirty="0">
                <a:solidFill>
                  <a:srgbClr val="002060"/>
                </a:solidFill>
              </a:rPr>
              <a:t> </a:t>
            </a:r>
            <a:r>
              <a:rPr lang="en-US" sz="2800" b="1" dirty="0" err="1">
                <a:solidFill>
                  <a:srgbClr val="002060"/>
                </a:solidFill>
              </a:rPr>
              <a:t>chiến</a:t>
            </a:r>
            <a:r>
              <a:rPr lang="en-US" sz="2800" b="1" dirty="0">
                <a:solidFill>
                  <a:srgbClr val="002060"/>
                </a:solidFill>
              </a:rPr>
              <a:t> </a:t>
            </a:r>
            <a:r>
              <a:rPr lang="en-US" sz="2800" b="1" dirty="0" err="1">
                <a:solidFill>
                  <a:srgbClr val="002060"/>
                </a:solidFill>
              </a:rPr>
              <a:t>tranh</a:t>
            </a:r>
            <a:r>
              <a:rPr lang="en-US" sz="2800" b="1" dirty="0">
                <a:solidFill>
                  <a:srgbClr val="002060"/>
                </a:solidFill>
              </a:rPr>
              <a:t>, </a:t>
            </a:r>
            <a:r>
              <a:rPr lang="en-US" sz="2800" b="1" dirty="0" err="1">
                <a:solidFill>
                  <a:srgbClr val="002060"/>
                </a:solidFill>
              </a:rPr>
              <a:t>lập</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hoà</a:t>
            </a:r>
            <a:r>
              <a:rPr lang="en-US" sz="2800" b="1" dirty="0">
                <a:solidFill>
                  <a:srgbClr val="002060"/>
                </a:solidFill>
              </a:rPr>
              <a:t> </a:t>
            </a:r>
            <a:r>
              <a:rPr lang="en-US" sz="2800" b="1" dirty="0" err="1">
                <a:solidFill>
                  <a:srgbClr val="002060"/>
                </a:solidFill>
              </a:rPr>
              <a:t>bình</a:t>
            </a:r>
            <a:r>
              <a:rPr lang="en-US" sz="2800" b="1" dirty="0">
                <a:solidFill>
                  <a:srgbClr val="002060"/>
                </a:solidFill>
              </a:rPr>
              <a:t> ở </a:t>
            </a:r>
            <a:r>
              <a:rPr lang="en-US" sz="2800" b="1" dirty="0" err="1">
                <a:solidFill>
                  <a:srgbClr val="002060"/>
                </a:solidFill>
              </a:rPr>
              <a:t>Việt</a:t>
            </a:r>
            <a:r>
              <a:rPr lang="en-US" sz="2800" b="1" dirty="0">
                <a:solidFill>
                  <a:srgbClr val="002060"/>
                </a:solidFill>
              </a:rPr>
              <a:t> Nam. </a:t>
            </a:r>
            <a:r>
              <a:rPr lang="en-US" sz="2800" b="1" dirty="0" err="1">
                <a:solidFill>
                  <a:srgbClr val="002060"/>
                </a:solidFill>
              </a:rPr>
              <a:t>Đế</a:t>
            </a:r>
            <a:r>
              <a:rPr lang="en-US" sz="2800" b="1" dirty="0">
                <a:solidFill>
                  <a:srgbClr val="002060"/>
                </a:solidFill>
              </a:rPr>
              <a:t> </a:t>
            </a:r>
            <a:r>
              <a:rPr lang="en-US" sz="2800" b="1" dirty="0" err="1">
                <a:solidFill>
                  <a:srgbClr val="002060"/>
                </a:solidFill>
              </a:rPr>
              <a:t>quốc</a:t>
            </a:r>
            <a:r>
              <a:rPr lang="en-US" sz="2800" b="1" dirty="0">
                <a:solidFill>
                  <a:srgbClr val="002060"/>
                </a:solidFill>
              </a:rPr>
              <a:t> </a:t>
            </a:r>
            <a:r>
              <a:rPr lang="en-US" sz="2800" b="1" dirty="0" err="1">
                <a:solidFill>
                  <a:srgbClr val="002060"/>
                </a:solidFill>
              </a:rPr>
              <a:t>Mĩ</a:t>
            </a:r>
            <a:r>
              <a:rPr lang="en-US" sz="2800" b="1" dirty="0">
                <a:solidFill>
                  <a:srgbClr val="002060"/>
                </a:solidFill>
              </a:rPr>
              <a:t> </a:t>
            </a:r>
            <a:r>
              <a:rPr lang="en-US" sz="2800" b="1" dirty="0" err="1">
                <a:solidFill>
                  <a:srgbClr val="002060"/>
                </a:solidFill>
              </a:rPr>
              <a:t>buộc</a:t>
            </a:r>
            <a:r>
              <a:rPr lang="en-US" sz="2800" b="1" dirty="0">
                <a:solidFill>
                  <a:srgbClr val="002060"/>
                </a:solidFill>
              </a:rPr>
              <a:t> </a:t>
            </a:r>
            <a:r>
              <a:rPr lang="en-US" sz="2800" b="1" dirty="0" err="1">
                <a:solidFill>
                  <a:srgbClr val="002060"/>
                </a:solidFill>
              </a:rPr>
              <a:t>phải</a:t>
            </a:r>
            <a:r>
              <a:rPr lang="en-US" sz="2800" b="1" dirty="0">
                <a:solidFill>
                  <a:srgbClr val="002060"/>
                </a:solidFill>
              </a:rPr>
              <a:t> </a:t>
            </a:r>
            <a:r>
              <a:rPr lang="en-US" sz="2800" b="1" dirty="0" err="1">
                <a:solidFill>
                  <a:srgbClr val="002060"/>
                </a:solidFill>
              </a:rPr>
              <a:t>rút</a:t>
            </a:r>
            <a:r>
              <a:rPr lang="en-US" sz="2800" b="1" dirty="0">
                <a:solidFill>
                  <a:srgbClr val="002060"/>
                </a:solidFill>
              </a:rPr>
              <a:t> </a:t>
            </a:r>
            <a:r>
              <a:rPr lang="en-US" sz="2800" b="1" dirty="0" err="1">
                <a:solidFill>
                  <a:srgbClr val="002060"/>
                </a:solidFill>
              </a:rPr>
              <a:t>quân</a:t>
            </a:r>
            <a:r>
              <a:rPr lang="en-US" sz="2800" b="1" dirty="0">
                <a:solidFill>
                  <a:srgbClr val="002060"/>
                </a:solidFill>
              </a:rPr>
              <a:t> </a:t>
            </a:r>
            <a:r>
              <a:rPr lang="en-US" sz="2800" b="1" dirty="0" err="1">
                <a:solidFill>
                  <a:srgbClr val="002060"/>
                </a:solidFill>
              </a:rPr>
              <a:t>khỏi</a:t>
            </a:r>
            <a:r>
              <a:rPr lang="en-US" sz="2800" b="1" dirty="0">
                <a:solidFill>
                  <a:srgbClr val="002060"/>
                </a:solidFill>
              </a:rPr>
              <a:t> </a:t>
            </a:r>
            <a:r>
              <a:rPr lang="en-US" sz="2800" b="1" dirty="0" err="1">
                <a:solidFill>
                  <a:srgbClr val="002060"/>
                </a:solidFill>
              </a:rPr>
              <a:t>Việt</a:t>
            </a:r>
            <a:r>
              <a:rPr lang="en-US" sz="2800" b="1" dirty="0">
                <a:solidFill>
                  <a:srgbClr val="002060"/>
                </a:solidFill>
              </a:rPr>
              <a:t> Nam</a:t>
            </a:r>
            <a:r>
              <a:rPr lang="en-US" sz="2800" dirty="0">
                <a:solidFill>
                  <a:srgbClr val="002060"/>
                </a:solidFill>
              </a:rPr>
              <a:t>.</a:t>
            </a:r>
            <a:endParaRPr lang="en-US" sz="2800" b="1" dirty="0">
              <a:solidFill>
                <a:srgbClr val="002060"/>
              </a:solidFill>
              <a:latin typeface="Arial" panose="020B0604020202020204" pitchFamily="34" charset="0"/>
              <a:cs typeface="Arial" panose="020B0604020202020204" pitchFamily="34" charset="0"/>
            </a:endParaRPr>
          </a:p>
        </p:txBody>
      </p:sp>
      <p:sp>
        <p:nvSpPr>
          <p:cNvPr id="14"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smtClean="0">
                <a:solidFill>
                  <a:schemeClr val="accent3"/>
                </a:solidFill>
                <a:latin typeface="Pattaya" panose="00000500000000000000" pitchFamily="2" charset="-34"/>
                <a:cs typeface="Pattaya" panose="00000500000000000000" pitchFamily="2" charset="-34"/>
              </a:rPr>
              <a:t>Ghi nhớ</a:t>
            </a:r>
            <a:endParaRPr sz="4000" dirty="0">
              <a:solidFill>
                <a:schemeClr val="accent3"/>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627825" y="303948"/>
            <a:ext cx="7955993" cy="312260"/>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1" name="Google Shape;2731;p46"/>
          <p:cNvGrpSpPr/>
          <p:nvPr/>
        </p:nvGrpSpPr>
        <p:grpSpPr>
          <a:xfrm>
            <a:off x="1562375" y="2930113"/>
            <a:ext cx="763425" cy="1073975"/>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5" name="Google Shape;2735;p46"/>
          <p:cNvGrpSpPr/>
          <p:nvPr/>
        </p:nvGrpSpPr>
        <p:grpSpPr>
          <a:xfrm>
            <a:off x="-131942" y="-240334"/>
            <a:ext cx="9408147" cy="2571207"/>
            <a:chOff x="-131942" y="-240334"/>
            <a:chExt cx="9408147" cy="2571207"/>
          </a:xfrm>
        </p:grpSpPr>
        <p:grpSp>
          <p:nvGrpSpPr>
            <p:cNvPr id="2736" name="Google Shape;2736;p46"/>
            <p:cNvGrpSpPr/>
            <p:nvPr/>
          </p:nvGrpSpPr>
          <p:grpSpPr>
            <a:xfrm rot="-1799975">
              <a:off x="-47704" y="459634"/>
              <a:ext cx="3113747" cy="1171270"/>
              <a:chOff x="0" y="539998"/>
              <a:chExt cx="3901889" cy="1467738"/>
            </a:xfrm>
          </p:grpSpPr>
          <p:sp>
            <p:nvSpPr>
              <p:cNvPr id="2737" name="Google Shape;2737;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8" name="Google Shape;2738;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9" name="Google Shape;2739;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0" name="Google Shape;2740;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1" name="Google Shape;2741;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2" name="Google Shape;2742;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43" name="Google Shape;2743;p46"/>
            <p:cNvGrpSpPr/>
            <p:nvPr/>
          </p:nvGrpSpPr>
          <p:grpSpPr>
            <a:xfrm rot="1799975" flipH="1">
              <a:off x="6078221" y="459634"/>
              <a:ext cx="3113747" cy="1171270"/>
              <a:chOff x="0" y="539998"/>
              <a:chExt cx="3901889" cy="1467738"/>
            </a:xfrm>
          </p:grpSpPr>
          <p:sp>
            <p:nvSpPr>
              <p:cNvPr id="2744" name="Google Shape;2744;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5" name="Google Shape;2745;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6" name="Google Shape;2746;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7" name="Google Shape;2747;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8" name="Google Shape;2748;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9" name="Google Shape;2749;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9" name="Group 198"/>
          <p:cNvGrpSpPr/>
          <p:nvPr/>
        </p:nvGrpSpPr>
        <p:grpSpPr>
          <a:xfrm>
            <a:off x="2108020" y="897967"/>
            <a:ext cx="4927960" cy="3526224"/>
            <a:chOff x="2451586" y="1011414"/>
            <a:chExt cx="4135029" cy="3075451"/>
          </a:xfrm>
        </p:grpSpPr>
        <p:pic>
          <p:nvPicPr>
            <p:cNvPr id="200" name="Picture 4" descr="Cartoon Earth PNG Images | Vector and PSD Files | Free Download on Png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692" t="8542" r="9031" b="10396"/>
            <a:stretch/>
          </p:blipFill>
          <p:spPr bwMode="auto">
            <a:xfrm>
              <a:off x="3506322" y="2115215"/>
              <a:ext cx="2025556" cy="197165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descr="Khái niệm ngày Trái đất thế giới, gia đình, bác sĩ, thiết kế mặt nạ. Hình minh họa vector. Bản đồ trái đất virus corona COVID-19 Ngày 22 tháng 4 - Trả phí Bản quyền Một lần Ngày trái đất vectơ sẵn có"/>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07" b="95122" l="3809" r="96973">
                          <a14:foregroundMark x1="78027" y1="15854" x2="69141" y2="30854"/>
                          <a14:foregroundMark x1="88965" y1="52195" x2="77344" y2="58415"/>
                          <a14:foregroundMark x1="13672" y1="32927" x2="29395" y2="43171"/>
                          <a14:foregroundMark x1="7031" y1="51341" x2="22656" y2="57805"/>
                          <a14:foregroundMark x1="29004" y1="43049" x2="35840" y2="43537"/>
                          <a14:foregroundMark x1="34961" y1="46951" x2="34766" y2="48537"/>
                          <a14:backgroundMark x1="43262" y1="41707" x2="41504" y2="76463"/>
                          <a14:backgroundMark x1="58887" y1="64634" x2="52930" y2="84146"/>
                          <a14:backgroundMark x1="46484" y1="41951" x2="62598" y2="75122"/>
                          <a14:backgroundMark x1="67871" y1="67439" x2="59180" y2="85732"/>
                          <a14:backgroundMark x1="31348" y1="53171" x2="41992" y2="39512"/>
                          <a14:backgroundMark x1="30371" y1="66463" x2="41016" y2="86707"/>
                          <a14:backgroundMark x1="50195" y1="37683" x2="52246" y2="39146"/>
                          <a14:backgroundMark x1="48242" y1="37073" x2="47754" y2="40366"/>
                          <a14:backgroundMark x1="54980" y1="31098" x2="55176" y2="39146"/>
                          <a14:backgroundMark x1="68066" y1="58171" x2="71289" y2="59024"/>
                          <a14:backgroundMark x1="67871" y1="35488" x2="63867" y2="42317"/>
                          <a14:backgroundMark x1="67383" y1="48171" x2="68848" y2="49390"/>
                          <a14:backgroundMark x1="26074" y1="59024" x2="29395" y2="59878"/>
                          <a14:backgroundMark x1="21777" y1="36098" x2="23438" y2="36341"/>
                          <a14:backgroundMark x1="23438" y1="37073" x2="24512" y2="38171"/>
                          <a14:backgroundMark x1="19922" y1="40610" x2="20410" y2="41098"/>
                          <a14:backgroundMark x1="52051" y1="19634" x2="51855" y2="22073"/>
                        </a14:backgroundRemoval>
                      </a14:imgEffect>
                    </a14:imgLayer>
                  </a14:imgProps>
                </a:ext>
                <a:ext uri="{28A0092B-C50C-407E-A947-70E740481C1C}">
                  <a14:useLocalDpi xmlns:a14="http://schemas.microsoft.com/office/drawing/2010/main" val="0"/>
                </a:ext>
              </a:extLst>
            </a:blip>
            <a:srcRect b="33250"/>
            <a:stretch/>
          </p:blipFill>
          <p:spPr bwMode="auto">
            <a:xfrm>
              <a:off x="2451586" y="1011414"/>
              <a:ext cx="4135029" cy="221026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Google Shape;2715;p36"/>
          <p:cNvSpPr txBox="1">
            <a:spLocks noGrp="1"/>
          </p:cNvSpPr>
          <p:nvPr>
            <p:ph type="title"/>
          </p:nvPr>
        </p:nvSpPr>
        <p:spPr>
          <a:xfrm>
            <a:off x="2367251" y="616200"/>
            <a:ext cx="4409498"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smtClean="0">
                <a:solidFill>
                  <a:srgbClr val="FC1037"/>
                </a:solidFill>
                <a:latin typeface="Pattaya" panose="00000500000000000000" pitchFamily="2" charset="-34"/>
                <a:cs typeface="Pattaya" panose="00000500000000000000" pitchFamily="2" charset="-34"/>
              </a:rPr>
              <a:t>Ngăn chặn dịch bệnh</a:t>
            </a:r>
            <a:endParaRPr sz="4000" dirty="0">
              <a:solidFill>
                <a:srgbClr val="FC1037"/>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084754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8"/>
                                        </p:tgtEl>
                                        <p:attrNameLst>
                                          <p:attrName>ppt_x</p:attrName>
                                          <p:attrName>ppt_y</p:attrName>
                                        </p:attrNameLst>
                                      </p:cBhvr>
                                    </p:animMotion>
                                    <p:animRot by="1500000">
                                      <p:cBhvr>
                                        <p:cTn id="13" dur="125" fill="hold">
                                          <p:stCondLst>
                                            <p:cond delay="0"/>
                                          </p:stCondLst>
                                        </p:cTn>
                                        <p:tgtEl>
                                          <p:spTgt spid="28"/>
                                        </p:tgtEl>
                                        <p:attrNameLst>
                                          <p:attrName>r</p:attrName>
                                        </p:attrNameLst>
                                      </p:cBhvr>
                                    </p:animRot>
                                    <p:animRot by="-1500000">
                                      <p:cBhvr>
                                        <p:cTn id="14" dur="125" fill="hold">
                                          <p:stCondLst>
                                            <p:cond delay="125"/>
                                          </p:stCondLst>
                                        </p:cTn>
                                        <p:tgtEl>
                                          <p:spTgt spid="28"/>
                                        </p:tgtEl>
                                        <p:attrNameLst>
                                          <p:attrName>r</p:attrName>
                                        </p:attrNameLst>
                                      </p:cBhvr>
                                    </p:animRot>
                                    <p:animRot by="-1500000">
                                      <p:cBhvr>
                                        <p:cTn id="15" dur="125" fill="hold">
                                          <p:stCondLst>
                                            <p:cond delay="250"/>
                                          </p:stCondLst>
                                        </p:cTn>
                                        <p:tgtEl>
                                          <p:spTgt spid="28"/>
                                        </p:tgtEl>
                                        <p:attrNameLst>
                                          <p:attrName>r</p:attrName>
                                        </p:attrNameLst>
                                      </p:cBhvr>
                                    </p:animRot>
                                    <p:animRot by="1500000">
                                      <p:cBhvr>
                                        <p:cTn id="16"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Google Shape;2448;p70"/>
          <p:cNvSpPr/>
          <p:nvPr/>
        </p:nvSpPr>
        <p:spPr>
          <a:xfrm>
            <a:off x="6629409" y="3114522"/>
            <a:ext cx="245471" cy="284689"/>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nvGrpSpPr>
          <p:cNvPr id="86" name="Group 85"/>
          <p:cNvGrpSpPr/>
          <p:nvPr/>
        </p:nvGrpSpPr>
        <p:grpSpPr>
          <a:xfrm>
            <a:off x="1294347" y="271982"/>
            <a:ext cx="6687200" cy="4116788"/>
            <a:chOff x="1294347" y="888696"/>
            <a:chExt cx="6687200" cy="4116788"/>
          </a:xfrm>
        </p:grpSpPr>
        <p:grpSp>
          <p:nvGrpSpPr>
            <p:cNvPr id="87" name="Group 86"/>
            <p:cNvGrpSpPr/>
            <p:nvPr/>
          </p:nvGrpSpPr>
          <p:grpSpPr>
            <a:xfrm>
              <a:off x="1294347" y="888696"/>
              <a:ext cx="6687200" cy="4116788"/>
              <a:chOff x="1294347" y="888696"/>
              <a:chExt cx="6687200" cy="4116788"/>
            </a:xfrm>
          </p:grpSpPr>
          <p:grpSp>
            <p:nvGrpSpPr>
              <p:cNvPr id="90" name="Group 89"/>
              <p:cNvGrpSpPr/>
              <p:nvPr/>
            </p:nvGrpSpPr>
            <p:grpSpPr>
              <a:xfrm>
                <a:off x="1860613" y="888696"/>
                <a:ext cx="5422774" cy="3445350"/>
                <a:chOff x="1211092" y="842921"/>
                <a:chExt cx="5422774" cy="3445350"/>
              </a:xfrm>
            </p:grpSpPr>
            <p:pic>
              <p:nvPicPr>
                <p:cNvPr id="92" name="Picture 2" descr="Christmas Traditions Around The World 3-6 | Baamboozl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201" b="78466" l="43035" r="99627">
                              <a14:foregroundMark x1="83769" y1="53182" x2="81343" y2="54664"/>
                              <a14:foregroundMark x1="84142" y1="42982" x2="83955" y2="44202"/>
                              <a14:foregroundMark x1="83955" y1="45859" x2="84142" y2="47864"/>
                              <a14:foregroundMark x1="85012" y1="48300" x2="85697" y2="51264"/>
                              <a14:foregroundMark x1="87624" y1="55362" x2="91231" y2="57105"/>
                              <a14:foregroundMark x1="86381" y1="65126" x2="89366" y2="69486"/>
                              <a14:foregroundMark x1="90236" y1="74281" x2="90236" y2="74281"/>
                              <a14:foregroundMark x1="95585" y1="76722" x2="97637" y2="74281"/>
                              <a14:foregroundMark x1="98383" y1="72363" x2="98694" y2="72363"/>
                              <a14:foregroundMark x1="63184" y1="61726" x2="62313" y2="65126"/>
                              <a14:foregroundMark x1="72699" y1="51003" x2="72699" y2="51003"/>
                              <a14:foregroundMark x1="88619" y1="35484" x2="86754" y2="38099"/>
                              <a14:foregroundMark x1="88619" y1="33043" x2="88619" y2="33043"/>
                              <a14:foregroundMark x1="62811" y1="16042" x2="65050" y2="13339"/>
                              <a14:foregroundMark x1="53109" y1="11160" x2="54353" y2="11595"/>
                              <a14:foregroundMark x1="43595" y1="20663" x2="45336" y2="21883"/>
                              <a14:backgroundMark x1="87002" y1="62249" x2="91356" y2="72363"/>
                              <a14:backgroundMark x1="90299" y1="56234" x2="92537" y2="57977"/>
                              <a14:backgroundMark x1="87873" y1="55187" x2="91542" y2="57716"/>
                              <a14:backgroundMark x1="98445" y1="71491" x2="97077" y2="76809"/>
                              <a14:backgroundMark x1="96704" y1="70793" x2="95336" y2="77681"/>
                              <a14:backgroundMark x1="98445" y1="69311" x2="99689" y2="75153"/>
                              <a14:backgroundMark x1="59266" y1="41412" x2="61194" y2="46556"/>
                              <a14:backgroundMark x1="63433" y1="41151" x2="64614" y2="42459"/>
                            </a14:backgroundRemoval>
                          </a14:imgEffect>
                        </a14:imgLayer>
                      </a14:imgProps>
                    </a:ext>
                    <a:ext uri="{28A0092B-C50C-407E-A947-70E740481C1C}">
                      <a14:useLocalDpi xmlns:a14="http://schemas.microsoft.com/office/drawing/2010/main" val="0"/>
                    </a:ext>
                  </a:extLst>
                </a:blip>
                <a:srcRect l="42911" t="9368" b="21173"/>
                <a:stretch/>
              </p:blipFill>
              <p:spPr bwMode="auto">
                <a:xfrm>
                  <a:off x="3131346" y="842921"/>
                  <a:ext cx="3502520" cy="3445350"/>
                </a:xfrm>
                <a:prstGeom prst="rect">
                  <a:avLst/>
                </a:prstGeom>
                <a:noFill/>
                <a:extLst>
                  <a:ext uri="{909E8E84-426E-40DD-AFC4-6F175D3DCCD1}">
                    <a14:hiddenFill xmlns:a14="http://schemas.microsoft.com/office/drawing/2010/main">
                      <a:solidFill>
                        <a:srgbClr val="FFFFFF"/>
                      </a:solidFill>
                    </a14:hiddenFill>
                  </a:ext>
                </a:extLst>
              </p:spPr>
            </p:pic>
            <p:sp>
              <p:nvSpPr>
                <p:cNvPr id="93" name="Google Shape;2482;p70"/>
                <p:cNvSpPr/>
                <p:nvPr/>
              </p:nvSpPr>
              <p:spPr>
                <a:xfrm>
                  <a:off x="1211092" y="903768"/>
                  <a:ext cx="2286706" cy="3130096"/>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B348">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nvGrpSpPr>
                <p:cNvPr id="94" name="Group 93"/>
                <p:cNvGrpSpPr/>
                <p:nvPr/>
              </p:nvGrpSpPr>
              <p:grpSpPr>
                <a:xfrm>
                  <a:off x="5167527" y="3292956"/>
                  <a:ext cx="1439694" cy="973257"/>
                  <a:chOff x="4056085" y="4125613"/>
                  <a:chExt cx="1030576" cy="744344"/>
                </a:xfrm>
              </p:grpSpPr>
              <p:sp>
                <p:nvSpPr>
                  <p:cNvPr id="95" name="Google Shape;2452;p70"/>
                  <p:cNvSpPr/>
                  <p:nvPr/>
                </p:nvSpPr>
                <p:spPr>
                  <a:xfrm>
                    <a:off x="4056085" y="4125613"/>
                    <a:ext cx="784560" cy="638664"/>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6" name="Google Shape;2458;p70"/>
                  <p:cNvSpPr/>
                  <p:nvPr/>
                </p:nvSpPr>
                <p:spPr>
                  <a:xfrm>
                    <a:off x="4755050" y="4619148"/>
                    <a:ext cx="331611" cy="250809"/>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7" name="Google Shape;2466;p70"/>
                  <p:cNvSpPr/>
                  <p:nvPr/>
                </p:nvSpPr>
                <p:spPr>
                  <a:xfrm>
                    <a:off x="4469295" y="4739972"/>
                    <a:ext cx="88938" cy="68883"/>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8" name="Google Shape;2474;p70"/>
                  <p:cNvSpPr/>
                  <p:nvPr/>
                </p:nvSpPr>
                <p:spPr>
                  <a:xfrm>
                    <a:off x="4975583" y="4323897"/>
                    <a:ext cx="52401" cy="56627"/>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pic>
            <p:nvPicPr>
              <p:cNvPr id="91" name="Picture 4" descr="Continents and Countries - Oddizz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3000" b="90000" l="10000" r="90000">
                            <a14:foregroundMark x1="23125" y1="88000" x2="42500" y2="89000"/>
                            <a14:foregroundMark x1="40000" y1="88167" x2="40750" y2="88167"/>
                          </a14:backgroundRemoval>
                        </a14:imgEffect>
                      </a14:imgLayer>
                    </a14:imgProps>
                  </a:ext>
                  <a:ext uri="{28A0092B-C50C-407E-A947-70E740481C1C}">
                    <a14:useLocalDpi xmlns:a14="http://schemas.microsoft.com/office/drawing/2010/main" val="0"/>
                  </a:ext>
                </a:extLst>
              </a:blip>
              <a:srcRect l="17912" t="81674" r="15530" b="9402"/>
              <a:stretch/>
            </p:blipFill>
            <p:spPr bwMode="auto">
              <a:xfrm>
                <a:off x="1294347" y="4216460"/>
                <a:ext cx="6687200" cy="789024"/>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Google Shape;2501;p70"/>
            <p:cNvSpPr/>
            <p:nvPr/>
          </p:nvSpPr>
          <p:spPr>
            <a:xfrm>
              <a:off x="3176586" y="2096374"/>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lumMod val="40000"/>
                <a:lumOff val="6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89" name="Google Shape;2502;p70"/>
            <p:cNvSpPr/>
            <p:nvPr/>
          </p:nvSpPr>
          <p:spPr>
            <a:xfrm>
              <a:off x="3508055" y="1666428"/>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sp>
        <p:nvSpPr>
          <p:cNvPr id="99" name="Bắc Mỹ"/>
          <p:cNvSpPr txBox="1"/>
          <p:nvPr/>
        </p:nvSpPr>
        <p:spPr>
          <a:xfrm>
            <a:off x="2249482" y="749463"/>
            <a:ext cx="76939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smtClean="0">
                <a:ln>
                  <a:noFill/>
                </a:ln>
                <a:solidFill>
                  <a:srgbClr val="FFFFFF"/>
                </a:solidFill>
                <a:effectLst/>
                <a:uLnTx/>
                <a:uFillTx/>
                <a:latin typeface="Quicksand"/>
                <a:ea typeface="Quicksand"/>
                <a:cs typeface="Quicksand"/>
                <a:sym typeface="Quicksand"/>
              </a:rPr>
              <a:t>Bắc Mỹ</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0" name="Nam Mỹ"/>
          <p:cNvSpPr txBox="1"/>
          <p:nvPr/>
        </p:nvSpPr>
        <p:spPr>
          <a:xfrm>
            <a:off x="2801845" y="2198469"/>
            <a:ext cx="750371"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smtClean="0">
                <a:ln>
                  <a:noFill/>
                </a:ln>
                <a:solidFill>
                  <a:srgbClr val="FFFFFF"/>
                </a:solidFill>
                <a:effectLst/>
                <a:uLnTx/>
                <a:uFillTx/>
                <a:latin typeface="Quicksand"/>
                <a:ea typeface="Quicksand"/>
                <a:cs typeface="Quicksand"/>
                <a:sym typeface="Quicksand"/>
              </a:rPr>
              <a:t>Nam </a:t>
            </a:r>
            <a:r>
              <a:rPr kumimoji="0" lang="en" sz="1800" b="1" i="0" u="none" strike="noStrike" kern="0" cap="none" spc="0" normalizeH="0" baseline="0" noProof="0" dirty="0" smtClean="0">
                <a:ln>
                  <a:noFill/>
                </a:ln>
                <a:solidFill>
                  <a:srgbClr val="FFFFFF"/>
                </a:solidFill>
                <a:effectLst/>
                <a:uLnTx/>
                <a:uFillTx/>
                <a:latin typeface="Quicksand"/>
                <a:ea typeface="Quicksand"/>
                <a:cs typeface="Quicksand"/>
                <a:sym typeface="Quicksand"/>
              </a:rPr>
              <a:t>Mỹ</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1" name="Châu Âu"/>
          <p:cNvSpPr txBox="1"/>
          <p:nvPr/>
        </p:nvSpPr>
        <p:spPr>
          <a:xfrm>
            <a:off x="4319030" y="83958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smtClean="0">
                <a:ln>
                  <a:noFill/>
                </a:ln>
                <a:solidFill>
                  <a:srgbClr val="FFFFFF"/>
                </a:solidFill>
                <a:effectLst/>
                <a:uLnTx/>
                <a:uFillTx/>
                <a:latin typeface="Quicksand"/>
                <a:ea typeface="Quicksand"/>
                <a:cs typeface="Quicksand"/>
                <a:sym typeface="Quicksand"/>
              </a:rPr>
              <a:t>Châu Âu</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2" name="Châu Phi"/>
          <p:cNvSpPr txBox="1"/>
          <p:nvPr/>
        </p:nvSpPr>
        <p:spPr>
          <a:xfrm>
            <a:off x="4025397" y="1982477"/>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smtClean="0">
                <a:ln>
                  <a:noFill/>
                </a:ln>
                <a:solidFill>
                  <a:srgbClr val="FFFFFF"/>
                </a:solidFill>
                <a:effectLst/>
                <a:uLnTx/>
                <a:uFillTx/>
                <a:latin typeface="Quicksand"/>
                <a:ea typeface="Quicksand"/>
                <a:cs typeface="Quicksand"/>
                <a:sym typeface="Quicksand"/>
              </a:rPr>
              <a:t>Châu Phi</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3" name="Châu Á"/>
          <p:cNvSpPr txBox="1"/>
          <p:nvPr/>
        </p:nvSpPr>
        <p:spPr>
          <a:xfrm>
            <a:off x="5325543" y="948228"/>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smtClean="0">
                <a:ln>
                  <a:noFill/>
                </a:ln>
                <a:solidFill>
                  <a:srgbClr val="FFFFFF"/>
                </a:solidFill>
                <a:effectLst/>
                <a:uLnTx/>
                <a:uFillTx/>
                <a:latin typeface="Quicksand"/>
                <a:ea typeface="Quicksand"/>
                <a:cs typeface="Quicksand"/>
                <a:sym typeface="Quicksand"/>
              </a:rPr>
              <a:t>Châu Á</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4" name="Châu Úc"/>
          <p:cNvSpPr txBox="1"/>
          <p:nvPr/>
        </p:nvSpPr>
        <p:spPr>
          <a:xfrm>
            <a:off x="5889579" y="290651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smtClean="0">
                <a:ln>
                  <a:noFill/>
                </a:ln>
                <a:solidFill>
                  <a:srgbClr val="FFFFFF"/>
                </a:solidFill>
                <a:effectLst/>
                <a:uLnTx/>
                <a:uFillTx/>
                <a:latin typeface="Quicksand"/>
                <a:ea typeface="Quicksand"/>
                <a:cs typeface="Quicksand"/>
                <a:sym typeface="Quicksand"/>
              </a:rPr>
              <a:t>Châu Úc</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5" name="1">
            <a:hlinkClick r:id="rId7" action="ppaction://hlinksldjump"/>
          </p:cNvPr>
          <p:cNvSpPr/>
          <p:nvPr/>
        </p:nvSpPr>
        <p:spPr>
          <a:xfrm>
            <a:off x="287293" y="4450466"/>
            <a:ext cx="1007056"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Bắc Mỹ</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06" name="2">
            <a:hlinkClick r:id="rId8" action="ppaction://hlinksldjump"/>
          </p:cNvPr>
          <p:cNvSpPr/>
          <p:nvPr/>
        </p:nvSpPr>
        <p:spPr>
          <a:xfrm>
            <a:off x="1468322" y="4488888"/>
            <a:ext cx="1127550"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Nam Mỹ</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07" name="Châu Nam Cực"/>
          <p:cNvSpPr txBox="1"/>
          <p:nvPr/>
        </p:nvSpPr>
        <p:spPr>
          <a:xfrm>
            <a:off x="4006634" y="3884408"/>
            <a:ext cx="204805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smtClean="0">
                <a:ln>
                  <a:noFill/>
                </a:ln>
                <a:solidFill>
                  <a:srgbClr val="FFFFFF"/>
                </a:solidFill>
                <a:effectLst/>
                <a:uLnTx/>
                <a:uFillTx/>
                <a:latin typeface="Quicksand"/>
                <a:ea typeface="Quicksand"/>
                <a:cs typeface="Quicksand"/>
                <a:sym typeface="Quicksand"/>
              </a:rPr>
              <a:t>Châu Nam Cực</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8" name="3">
            <a:hlinkClick r:id="rId9" action="ppaction://hlinksldjump"/>
          </p:cNvPr>
          <p:cNvSpPr/>
          <p:nvPr/>
        </p:nvSpPr>
        <p:spPr>
          <a:xfrm>
            <a:off x="2758282" y="4476294"/>
            <a:ext cx="106736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Châu Âu</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09" name="4">
            <a:hlinkClick r:id="rId10" action="ppaction://hlinksldjump"/>
          </p:cNvPr>
          <p:cNvSpPr/>
          <p:nvPr/>
        </p:nvSpPr>
        <p:spPr>
          <a:xfrm>
            <a:off x="3995388" y="4476295"/>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Châu Phi</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10" name="5">
            <a:hlinkClick r:id="rId11" action="ppaction://hlinksldjump"/>
          </p:cNvPr>
          <p:cNvSpPr/>
          <p:nvPr/>
        </p:nvSpPr>
        <p:spPr>
          <a:xfrm>
            <a:off x="5268786" y="4476295"/>
            <a:ext cx="1078447"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Châu Úc</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11" name="6">
            <a:hlinkClick r:id="rId12" action="ppaction://hlinksldjump"/>
          </p:cNvPr>
          <p:cNvSpPr/>
          <p:nvPr/>
        </p:nvSpPr>
        <p:spPr>
          <a:xfrm>
            <a:off x="6512587" y="4450467"/>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Châu Á</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sp>
        <p:nvSpPr>
          <p:cNvPr id="112" name="7">
            <a:hlinkClick r:id="rId13" action="ppaction://hlinksldjump"/>
          </p:cNvPr>
          <p:cNvSpPr/>
          <p:nvPr/>
        </p:nvSpPr>
        <p:spPr>
          <a:xfrm>
            <a:off x="7756388" y="4453448"/>
            <a:ext cx="1225058"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rPr>
              <a:t>Châu Nam Cực</a:t>
            </a:r>
            <a:endParaRPr kumimoji="0" sz="1800" b="0" i="0" u="none" strike="noStrike" kern="0" cap="none" spc="0" normalizeH="0" baseline="0" noProof="0" dirty="0" smtClean="0">
              <a:ln>
                <a:noFill/>
              </a:ln>
              <a:solidFill>
                <a:srgbClr val="FFFFFF"/>
              </a:solidFill>
              <a:effectLst/>
              <a:uLnTx/>
              <a:uFillTx/>
              <a:latin typeface="Life Savers ExtraBold"/>
              <a:ea typeface="Life Savers ExtraBold"/>
              <a:cs typeface="Life Savers ExtraBold"/>
              <a:sym typeface="Life Savers ExtraBold"/>
            </a:endParaRPr>
          </a:p>
        </p:txBody>
      </p:sp>
      <p:pic>
        <p:nvPicPr>
          <p:cNvPr id="113" name="VR 1"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2806193" y="73099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4" name="VR 2"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2896625" y="2653019"/>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5" name="VR 3"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4135636" y="1059934"/>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VR 5"/>
          <p:cNvGrpSpPr/>
          <p:nvPr/>
        </p:nvGrpSpPr>
        <p:grpSpPr>
          <a:xfrm>
            <a:off x="5329798" y="629368"/>
            <a:ext cx="890405" cy="1186412"/>
            <a:chOff x="5329798" y="629368"/>
            <a:chExt cx="890405" cy="1186412"/>
          </a:xfrm>
        </p:grpSpPr>
        <p:pic>
          <p:nvPicPr>
            <p:cNvPr id="117"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329798" y="62936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742141" y="1330889"/>
              <a:ext cx="478062" cy="484891"/>
            </a:xfrm>
            <a:prstGeom prst="rect">
              <a:avLst/>
            </a:prstGeom>
            <a:noFill/>
            <a:extLst>
              <a:ext uri="{909E8E84-426E-40DD-AFC4-6F175D3DCCD1}">
                <a14:hiddenFill xmlns:a14="http://schemas.microsoft.com/office/drawing/2010/main">
                  <a:solidFill>
                    <a:srgbClr val="FFFFFF"/>
                  </a:solidFill>
                </a14:hiddenFill>
              </a:ext>
            </a:extLst>
          </p:spPr>
        </p:pic>
      </p:grpSp>
      <p:pic>
        <p:nvPicPr>
          <p:cNvPr id="119" name="VR 6"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6583019" y="299864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0" name="VR 7"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889579" y="3854153"/>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21" name="VR 4"/>
          <p:cNvGrpSpPr/>
          <p:nvPr/>
        </p:nvGrpSpPr>
        <p:grpSpPr>
          <a:xfrm>
            <a:off x="3753367" y="1551434"/>
            <a:ext cx="657332" cy="1156329"/>
            <a:chOff x="3753367" y="1551434"/>
            <a:chExt cx="657332" cy="1156329"/>
          </a:xfrm>
        </p:grpSpPr>
        <p:pic>
          <p:nvPicPr>
            <p:cNvPr id="122"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932637" y="2222872"/>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753367" y="1551434"/>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VC 1"/>
          <p:cNvGrpSpPr/>
          <p:nvPr/>
        </p:nvGrpSpPr>
        <p:grpSpPr>
          <a:xfrm>
            <a:off x="2523839" y="591329"/>
            <a:ext cx="989192" cy="770303"/>
            <a:chOff x="165141" y="2132248"/>
            <a:chExt cx="1203120" cy="923075"/>
          </a:xfrm>
        </p:grpSpPr>
        <p:pic>
          <p:nvPicPr>
            <p:cNvPr id="125"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502786"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521999" y="2147099"/>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VC 2"/>
          <p:cNvGrpSpPr/>
          <p:nvPr/>
        </p:nvGrpSpPr>
        <p:grpSpPr>
          <a:xfrm>
            <a:off x="2523686" y="2643740"/>
            <a:ext cx="989192" cy="770303"/>
            <a:chOff x="115312" y="2132248"/>
            <a:chExt cx="1203120" cy="923075"/>
          </a:xfrm>
        </p:grpSpPr>
        <p:pic>
          <p:nvPicPr>
            <p:cNvPr id="128"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VC 3"/>
          <p:cNvGrpSpPr/>
          <p:nvPr/>
        </p:nvGrpSpPr>
        <p:grpSpPr>
          <a:xfrm>
            <a:off x="3676769" y="913621"/>
            <a:ext cx="989192" cy="770303"/>
            <a:chOff x="115312" y="2132248"/>
            <a:chExt cx="1203120" cy="923075"/>
          </a:xfrm>
        </p:grpSpPr>
        <p:pic>
          <p:nvPicPr>
            <p:cNvPr id="131"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VC 4"/>
          <p:cNvGrpSpPr/>
          <p:nvPr/>
        </p:nvGrpSpPr>
        <p:grpSpPr>
          <a:xfrm>
            <a:off x="5251516" y="1251080"/>
            <a:ext cx="989192" cy="770303"/>
            <a:chOff x="115312" y="2132248"/>
            <a:chExt cx="1203120" cy="923075"/>
          </a:xfrm>
        </p:grpSpPr>
        <p:pic>
          <p:nvPicPr>
            <p:cNvPr id="134"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VC 5"/>
          <p:cNvGrpSpPr/>
          <p:nvPr/>
        </p:nvGrpSpPr>
        <p:grpSpPr>
          <a:xfrm>
            <a:off x="4078233" y="2435262"/>
            <a:ext cx="989192" cy="770303"/>
            <a:chOff x="115312" y="2132248"/>
            <a:chExt cx="1203120" cy="923075"/>
          </a:xfrm>
        </p:grpSpPr>
        <p:pic>
          <p:nvPicPr>
            <p:cNvPr id="137"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VC 6"/>
          <p:cNvGrpSpPr/>
          <p:nvPr/>
        </p:nvGrpSpPr>
        <p:grpSpPr>
          <a:xfrm>
            <a:off x="5548906" y="3656056"/>
            <a:ext cx="989192" cy="770303"/>
            <a:chOff x="115312" y="2132248"/>
            <a:chExt cx="1203120" cy="923075"/>
          </a:xfrm>
        </p:grpSpPr>
        <p:pic>
          <p:nvPicPr>
            <p:cNvPr id="140"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VC 7"/>
          <p:cNvGrpSpPr/>
          <p:nvPr/>
        </p:nvGrpSpPr>
        <p:grpSpPr>
          <a:xfrm>
            <a:off x="6277734" y="2845359"/>
            <a:ext cx="989192" cy="770303"/>
            <a:chOff x="115312" y="2132248"/>
            <a:chExt cx="1203120" cy="923075"/>
          </a:xfrm>
        </p:grpSpPr>
        <p:pic>
          <p:nvPicPr>
            <p:cNvPr id="143"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p:cNvGrpSpPr/>
          <p:nvPr/>
        </p:nvGrpSpPr>
        <p:grpSpPr>
          <a:xfrm>
            <a:off x="7756388" y="-6152"/>
            <a:ext cx="1394465" cy="1240415"/>
            <a:chOff x="396688" y="2547991"/>
            <a:chExt cx="1566938" cy="1594527"/>
          </a:xfrm>
        </p:grpSpPr>
        <p:grpSp>
          <p:nvGrpSpPr>
            <p:cNvPr id="146" name="Google Shape;1118;p44"/>
            <p:cNvGrpSpPr/>
            <p:nvPr/>
          </p:nvGrpSpPr>
          <p:grpSpPr>
            <a:xfrm>
              <a:off x="396688" y="2547991"/>
              <a:ext cx="1566938" cy="1594527"/>
              <a:chOff x="396687" y="1153387"/>
              <a:chExt cx="3107939" cy="2989131"/>
            </a:xfrm>
          </p:grpSpPr>
          <p:sp>
            <p:nvSpPr>
              <p:cNvPr id="151" name="Google Shape;1119;p44">
                <a:hlinkClick r:id="rId19" action="ppaction://hlinksldjump"/>
              </p:cNvPr>
              <p:cNvSpPr/>
              <p:nvPr/>
            </p:nvSpPr>
            <p:spPr>
              <a:xfrm>
                <a:off x="734008" y="1153387"/>
                <a:ext cx="2770535" cy="2613701"/>
              </a:xfrm>
              <a:custGeom>
                <a:avLst/>
                <a:gdLst/>
                <a:ahLst/>
                <a:cxnLst/>
                <a:rect l="l" t="t" r="r" b="b"/>
                <a:pathLst>
                  <a:path w="15072" h="14219" extrusionOk="0">
                    <a:moveTo>
                      <a:pt x="5171" y="1"/>
                    </a:moveTo>
                    <a:lnTo>
                      <a:pt x="4835" y="3439"/>
                    </a:lnTo>
                    <a:lnTo>
                      <a:pt x="1396" y="2689"/>
                    </a:lnTo>
                    <a:lnTo>
                      <a:pt x="1396" y="2689"/>
                    </a:lnTo>
                    <a:lnTo>
                      <a:pt x="3232" y="5714"/>
                    </a:lnTo>
                    <a:lnTo>
                      <a:pt x="1" y="7109"/>
                    </a:lnTo>
                    <a:lnTo>
                      <a:pt x="3232" y="8505"/>
                    </a:lnTo>
                    <a:lnTo>
                      <a:pt x="1396" y="11530"/>
                    </a:lnTo>
                    <a:lnTo>
                      <a:pt x="4835" y="10780"/>
                    </a:lnTo>
                    <a:lnTo>
                      <a:pt x="5171" y="14218"/>
                    </a:lnTo>
                    <a:lnTo>
                      <a:pt x="7523" y="11633"/>
                    </a:lnTo>
                    <a:lnTo>
                      <a:pt x="9798" y="14218"/>
                    </a:lnTo>
                    <a:lnTo>
                      <a:pt x="10237" y="10780"/>
                    </a:lnTo>
                    <a:lnTo>
                      <a:pt x="13572" y="11530"/>
                    </a:lnTo>
                    <a:lnTo>
                      <a:pt x="11840" y="8505"/>
                    </a:lnTo>
                    <a:lnTo>
                      <a:pt x="15071" y="7109"/>
                    </a:lnTo>
                    <a:lnTo>
                      <a:pt x="11840" y="5714"/>
                    </a:lnTo>
                    <a:lnTo>
                      <a:pt x="13572" y="2689"/>
                    </a:lnTo>
                    <a:lnTo>
                      <a:pt x="10237" y="3439"/>
                    </a:lnTo>
                    <a:lnTo>
                      <a:pt x="9798" y="1"/>
                    </a:lnTo>
                    <a:lnTo>
                      <a:pt x="7523" y="2586"/>
                    </a:lnTo>
                    <a:lnTo>
                      <a:pt x="5171" y="1"/>
                    </a:lnTo>
                    <a:close/>
                  </a:path>
                </a:pathLst>
              </a:custGeom>
              <a:solidFill>
                <a:srgbClr val="FFB3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2" name="Google Shape;1120;p44"/>
              <p:cNvSpPr/>
              <p:nvPr/>
            </p:nvSpPr>
            <p:spPr>
              <a:xfrm>
                <a:off x="2397266" y="3329852"/>
                <a:ext cx="812668" cy="812657"/>
              </a:xfrm>
              <a:custGeom>
                <a:avLst/>
                <a:gdLst/>
                <a:ahLst/>
                <a:cxnLst/>
                <a:rect l="l" t="t" r="r" b="b"/>
                <a:pathLst>
                  <a:path w="4421" h="4421" extrusionOk="0">
                    <a:moveTo>
                      <a:pt x="2249" y="0"/>
                    </a:moveTo>
                    <a:cubicBezTo>
                      <a:pt x="1836" y="0"/>
                      <a:pt x="1499" y="103"/>
                      <a:pt x="1293" y="233"/>
                    </a:cubicBezTo>
                    <a:lnTo>
                      <a:pt x="1189" y="233"/>
                    </a:lnTo>
                    <a:cubicBezTo>
                      <a:pt x="646" y="543"/>
                      <a:pt x="310" y="982"/>
                      <a:pt x="104" y="1629"/>
                    </a:cubicBezTo>
                    <a:cubicBezTo>
                      <a:pt x="0" y="1835"/>
                      <a:pt x="0" y="2042"/>
                      <a:pt x="0" y="2275"/>
                    </a:cubicBezTo>
                    <a:cubicBezTo>
                      <a:pt x="0" y="3464"/>
                      <a:pt x="957" y="4420"/>
                      <a:pt x="2249" y="4420"/>
                    </a:cubicBezTo>
                    <a:lnTo>
                      <a:pt x="2482" y="4420"/>
                    </a:lnTo>
                    <a:cubicBezTo>
                      <a:pt x="2689" y="4420"/>
                      <a:pt x="2895" y="4317"/>
                      <a:pt x="2999" y="4317"/>
                    </a:cubicBezTo>
                    <a:lnTo>
                      <a:pt x="3128" y="4214"/>
                    </a:lnTo>
                    <a:cubicBezTo>
                      <a:pt x="3774" y="3878"/>
                      <a:pt x="4291" y="3231"/>
                      <a:pt x="4421" y="2378"/>
                    </a:cubicBezTo>
                    <a:lnTo>
                      <a:pt x="4421" y="2275"/>
                    </a:lnTo>
                    <a:lnTo>
                      <a:pt x="4421" y="1835"/>
                    </a:lnTo>
                    <a:cubicBezTo>
                      <a:pt x="4188" y="750"/>
                      <a:pt x="3335" y="0"/>
                      <a:pt x="2249" y="0"/>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3" name="Google Shape;1121;p44"/>
              <p:cNvSpPr/>
              <p:nvPr/>
            </p:nvSpPr>
            <p:spPr>
              <a:xfrm>
                <a:off x="2615835" y="3372499"/>
                <a:ext cx="551276" cy="294843"/>
              </a:xfrm>
              <a:custGeom>
                <a:avLst/>
                <a:gdLst/>
                <a:ahLst/>
                <a:cxnLst/>
                <a:rect l="l" t="t" r="r" b="b"/>
                <a:pathLst>
                  <a:path w="2999" h="1604" extrusionOk="0">
                    <a:moveTo>
                      <a:pt x="0" y="1"/>
                    </a:moveTo>
                    <a:cubicBezTo>
                      <a:pt x="0" y="208"/>
                      <a:pt x="104" y="414"/>
                      <a:pt x="207" y="518"/>
                    </a:cubicBezTo>
                    <a:cubicBezTo>
                      <a:pt x="104" y="414"/>
                      <a:pt x="104" y="208"/>
                      <a:pt x="104" y="1"/>
                    </a:cubicBezTo>
                    <a:close/>
                    <a:moveTo>
                      <a:pt x="207" y="518"/>
                    </a:moveTo>
                    <a:cubicBezTo>
                      <a:pt x="310" y="854"/>
                      <a:pt x="647" y="957"/>
                      <a:pt x="853" y="957"/>
                    </a:cubicBezTo>
                    <a:cubicBezTo>
                      <a:pt x="647" y="957"/>
                      <a:pt x="310" y="750"/>
                      <a:pt x="207" y="518"/>
                    </a:cubicBezTo>
                    <a:close/>
                    <a:moveTo>
                      <a:pt x="1293" y="854"/>
                    </a:moveTo>
                    <a:cubicBezTo>
                      <a:pt x="1164" y="854"/>
                      <a:pt x="957" y="957"/>
                      <a:pt x="853" y="957"/>
                    </a:cubicBezTo>
                    <a:cubicBezTo>
                      <a:pt x="957" y="957"/>
                      <a:pt x="1164" y="957"/>
                      <a:pt x="1293" y="854"/>
                    </a:cubicBezTo>
                    <a:close/>
                    <a:moveTo>
                      <a:pt x="1500" y="750"/>
                    </a:moveTo>
                    <a:cubicBezTo>
                      <a:pt x="1396" y="750"/>
                      <a:pt x="1293" y="854"/>
                      <a:pt x="1293" y="854"/>
                    </a:cubicBezTo>
                    <a:lnTo>
                      <a:pt x="1500" y="854"/>
                    </a:lnTo>
                    <a:cubicBezTo>
                      <a:pt x="1577" y="828"/>
                      <a:pt x="1663" y="815"/>
                      <a:pt x="1753" y="815"/>
                    </a:cubicBezTo>
                    <a:cubicBezTo>
                      <a:pt x="2023" y="815"/>
                      <a:pt x="2333" y="931"/>
                      <a:pt x="2585" y="1164"/>
                    </a:cubicBezTo>
                    <a:cubicBezTo>
                      <a:pt x="2353" y="854"/>
                      <a:pt x="1939" y="750"/>
                      <a:pt x="1500" y="750"/>
                    </a:cubicBezTo>
                    <a:close/>
                    <a:moveTo>
                      <a:pt x="2585" y="1164"/>
                    </a:moveTo>
                    <a:lnTo>
                      <a:pt x="2585" y="1293"/>
                    </a:lnTo>
                    <a:cubicBezTo>
                      <a:pt x="2689" y="1500"/>
                      <a:pt x="2895" y="1603"/>
                      <a:pt x="2999" y="1603"/>
                    </a:cubicBezTo>
                    <a:cubicBezTo>
                      <a:pt x="2895" y="1603"/>
                      <a:pt x="2792" y="1397"/>
                      <a:pt x="2689" y="1293"/>
                    </a:cubicBezTo>
                    <a:cubicBezTo>
                      <a:pt x="2585" y="1293"/>
                      <a:pt x="2585" y="1164"/>
                      <a:pt x="2585" y="1164"/>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4" name="Google Shape;1122;p44"/>
              <p:cNvSpPr/>
              <p:nvPr/>
            </p:nvSpPr>
            <p:spPr>
              <a:xfrm>
                <a:off x="2416200" y="3610182"/>
                <a:ext cx="437308" cy="532335"/>
              </a:xfrm>
              <a:custGeom>
                <a:avLst/>
                <a:gdLst/>
                <a:ahLst/>
                <a:cxnLst/>
                <a:rect l="l" t="t" r="r" b="b"/>
                <a:pathLst>
                  <a:path w="2379" h="2896" extrusionOk="0">
                    <a:moveTo>
                      <a:pt x="647" y="0"/>
                    </a:moveTo>
                    <a:cubicBezTo>
                      <a:pt x="440" y="0"/>
                      <a:pt x="207" y="0"/>
                      <a:pt x="1" y="104"/>
                    </a:cubicBezTo>
                    <a:cubicBezTo>
                      <a:pt x="138" y="104"/>
                      <a:pt x="288" y="58"/>
                      <a:pt x="433" y="58"/>
                    </a:cubicBezTo>
                    <a:cubicBezTo>
                      <a:pt x="506" y="58"/>
                      <a:pt x="578" y="69"/>
                      <a:pt x="647" y="104"/>
                    </a:cubicBezTo>
                    <a:cubicBezTo>
                      <a:pt x="957" y="104"/>
                      <a:pt x="1293" y="414"/>
                      <a:pt x="1396" y="750"/>
                    </a:cubicBezTo>
                    <a:cubicBezTo>
                      <a:pt x="1293" y="414"/>
                      <a:pt x="957" y="104"/>
                      <a:pt x="647" y="0"/>
                    </a:cubicBezTo>
                    <a:close/>
                    <a:moveTo>
                      <a:pt x="1396" y="750"/>
                    </a:moveTo>
                    <a:lnTo>
                      <a:pt x="1396" y="1396"/>
                    </a:lnTo>
                    <a:cubicBezTo>
                      <a:pt x="1396" y="1164"/>
                      <a:pt x="1500" y="957"/>
                      <a:pt x="1396" y="750"/>
                    </a:cubicBezTo>
                    <a:close/>
                    <a:moveTo>
                      <a:pt x="1396" y="1396"/>
                    </a:moveTo>
                    <a:cubicBezTo>
                      <a:pt x="1396" y="1500"/>
                      <a:pt x="1293" y="1500"/>
                      <a:pt x="1293" y="1603"/>
                    </a:cubicBezTo>
                    <a:cubicBezTo>
                      <a:pt x="1293" y="1810"/>
                      <a:pt x="1293" y="2249"/>
                      <a:pt x="1500" y="2456"/>
                    </a:cubicBezTo>
                    <a:cubicBezTo>
                      <a:pt x="1293" y="2249"/>
                      <a:pt x="1293" y="1810"/>
                      <a:pt x="1396" y="1603"/>
                    </a:cubicBezTo>
                    <a:lnTo>
                      <a:pt x="1396" y="1396"/>
                    </a:lnTo>
                    <a:close/>
                    <a:moveTo>
                      <a:pt x="1500" y="2456"/>
                    </a:moveTo>
                    <a:cubicBezTo>
                      <a:pt x="1603" y="2585"/>
                      <a:pt x="1733" y="2585"/>
                      <a:pt x="1939" y="2585"/>
                    </a:cubicBezTo>
                    <a:cubicBezTo>
                      <a:pt x="1733" y="2585"/>
                      <a:pt x="1603" y="2456"/>
                      <a:pt x="1500" y="2456"/>
                    </a:cubicBezTo>
                    <a:close/>
                    <a:moveTo>
                      <a:pt x="1939" y="2585"/>
                    </a:moveTo>
                    <a:cubicBezTo>
                      <a:pt x="2043" y="2689"/>
                      <a:pt x="2146" y="2689"/>
                      <a:pt x="2146" y="2792"/>
                    </a:cubicBezTo>
                    <a:cubicBezTo>
                      <a:pt x="2250" y="2792"/>
                      <a:pt x="2250" y="2792"/>
                      <a:pt x="2379" y="2895"/>
                    </a:cubicBezTo>
                    <a:cubicBezTo>
                      <a:pt x="2379" y="2792"/>
                      <a:pt x="2250" y="2792"/>
                      <a:pt x="2250" y="2689"/>
                    </a:cubicBezTo>
                    <a:cubicBezTo>
                      <a:pt x="2146" y="2689"/>
                      <a:pt x="2043" y="2585"/>
                      <a:pt x="1939" y="2585"/>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5" name="Google Shape;1123;p44"/>
              <p:cNvSpPr/>
              <p:nvPr/>
            </p:nvSpPr>
            <p:spPr>
              <a:xfrm>
                <a:off x="2872457" y="3747866"/>
                <a:ext cx="336758" cy="375723"/>
              </a:xfrm>
              <a:custGeom>
                <a:avLst/>
                <a:gdLst/>
                <a:ahLst/>
                <a:cxnLst/>
                <a:rect l="l" t="t" r="r" b="b"/>
                <a:pathLst>
                  <a:path w="1832" h="2044" extrusionOk="0">
                    <a:moveTo>
                      <a:pt x="853" y="1"/>
                    </a:moveTo>
                    <a:cubicBezTo>
                      <a:pt x="543" y="104"/>
                      <a:pt x="207" y="104"/>
                      <a:pt x="104" y="415"/>
                    </a:cubicBezTo>
                    <a:cubicBezTo>
                      <a:pt x="310" y="208"/>
                      <a:pt x="543" y="104"/>
                      <a:pt x="853" y="104"/>
                    </a:cubicBezTo>
                    <a:cubicBezTo>
                      <a:pt x="1021" y="53"/>
                      <a:pt x="1183" y="27"/>
                      <a:pt x="1344" y="27"/>
                    </a:cubicBezTo>
                    <a:cubicBezTo>
                      <a:pt x="1505" y="27"/>
                      <a:pt x="1665" y="52"/>
                      <a:pt x="1832" y="103"/>
                    </a:cubicBezTo>
                    <a:lnTo>
                      <a:pt x="1832" y="103"/>
                    </a:lnTo>
                    <a:cubicBezTo>
                      <a:pt x="1497" y="1"/>
                      <a:pt x="1188" y="1"/>
                      <a:pt x="853" y="1"/>
                    </a:cubicBezTo>
                    <a:close/>
                    <a:moveTo>
                      <a:pt x="103" y="415"/>
                    </a:moveTo>
                    <a:cubicBezTo>
                      <a:pt x="0" y="647"/>
                      <a:pt x="0" y="854"/>
                      <a:pt x="104" y="1061"/>
                    </a:cubicBezTo>
                    <a:cubicBezTo>
                      <a:pt x="104" y="1190"/>
                      <a:pt x="207" y="1190"/>
                      <a:pt x="207" y="1293"/>
                    </a:cubicBezTo>
                    <a:lnTo>
                      <a:pt x="207" y="1293"/>
                    </a:lnTo>
                    <a:cubicBezTo>
                      <a:pt x="207" y="1190"/>
                      <a:pt x="104" y="1061"/>
                      <a:pt x="104" y="957"/>
                    </a:cubicBezTo>
                    <a:cubicBezTo>
                      <a:pt x="104" y="854"/>
                      <a:pt x="0" y="647"/>
                      <a:pt x="103" y="415"/>
                    </a:cubicBezTo>
                    <a:close/>
                    <a:moveTo>
                      <a:pt x="207" y="1293"/>
                    </a:moveTo>
                    <a:cubicBezTo>
                      <a:pt x="207" y="1397"/>
                      <a:pt x="310" y="1500"/>
                      <a:pt x="310" y="1604"/>
                    </a:cubicBezTo>
                    <a:cubicBezTo>
                      <a:pt x="310" y="1707"/>
                      <a:pt x="414" y="1707"/>
                      <a:pt x="414" y="1836"/>
                    </a:cubicBezTo>
                    <a:lnTo>
                      <a:pt x="414" y="1604"/>
                    </a:lnTo>
                    <a:cubicBezTo>
                      <a:pt x="310" y="1500"/>
                      <a:pt x="310" y="1397"/>
                      <a:pt x="207" y="1293"/>
                    </a:cubicBezTo>
                    <a:close/>
                    <a:moveTo>
                      <a:pt x="414" y="1836"/>
                    </a:moveTo>
                    <a:lnTo>
                      <a:pt x="414" y="2043"/>
                    </a:lnTo>
                    <a:lnTo>
                      <a:pt x="543" y="1940"/>
                    </a:lnTo>
                    <a:cubicBezTo>
                      <a:pt x="414" y="1940"/>
                      <a:pt x="414" y="1836"/>
                      <a:pt x="414" y="1836"/>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6" name="Google Shape;1124;p44"/>
              <p:cNvSpPr/>
              <p:nvPr/>
            </p:nvSpPr>
            <p:spPr>
              <a:xfrm>
                <a:off x="1427767" y="2441251"/>
                <a:ext cx="294847" cy="413589"/>
              </a:xfrm>
              <a:custGeom>
                <a:avLst/>
                <a:gdLst/>
                <a:ahLst/>
                <a:cxnLst/>
                <a:rect l="l" t="t" r="r" b="b"/>
                <a:pathLst>
                  <a:path w="1604" h="2250" extrusionOk="0">
                    <a:moveTo>
                      <a:pt x="414" y="0"/>
                    </a:moveTo>
                    <a:cubicBezTo>
                      <a:pt x="311" y="0"/>
                      <a:pt x="104" y="0"/>
                      <a:pt x="1" y="103"/>
                    </a:cubicBezTo>
                    <a:lnTo>
                      <a:pt x="1" y="310"/>
                    </a:lnTo>
                    <a:cubicBezTo>
                      <a:pt x="1" y="957"/>
                      <a:pt x="207" y="1706"/>
                      <a:pt x="518" y="2249"/>
                    </a:cubicBezTo>
                    <a:cubicBezTo>
                      <a:pt x="1164" y="2249"/>
                      <a:pt x="1603" y="1706"/>
                      <a:pt x="1603" y="1189"/>
                    </a:cubicBezTo>
                    <a:cubicBezTo>
                      <a:pt x="1603" y="543"/>
                      <a:pt x="1061" y="0"/>
                      <a:pt x="414"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7" name="Google Shape;1125;p44"/>
              <p:cNvSpPr/>
              <p:nvPr/>
            </p:nvSpPr>
            <p:spPr>
              <a:xfrm>
                <a:off x="2516018" y="2441251"/>
                <a:ext cx="275730" cy="413589"/>
              </a:xfrm>
              <a:custGeom>
                <a:avLst/>
                <a:gdLst/>
                <a:ahLst/>
                <a:cxnLst/>
                <a:rect l="l" t="t" r="r" b="b"/>
                <a:pathLst>
                  <a:path w="1500" h="2250" extrusionOk="0">
                    <a:moveTo>
                      <a:pt x="1190" y="0"/>
                    </a:moveTo>
                    <a:cubicBezTo>
                      <a:pt x="543" y="0"/>
                      <a:pt x="0" y="543"/>
                      <a:pt x="0" y="1189"/>
                    </a:cubicBezTo>
                    <a:cubicBezTo>
                      <a:pt x="0" y="1706"/>
                      <a:pt x="414" y="2146"/>
                      <a:pt x="957" y="2249"/>
                    </a:cubicBezTo>
                    <a:cubicBezTo>
                      <a:pt x="1293" y="1706"/>
                      <a:pt x="1500" y="957"/>
                      <a:pt x="1500" y="310"/>
                    </a:cubicBezTo>
                    <a:lnTo>
                      <a:pt x="150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8" name="Google Shape;1126;p44"/>
              <p:cNvSpPr/>
              <p:nvPr/>
            </p:nvSpPr>
            <p:spPr>
              <a:xfrm>
                <a:off x="1385120" y="1785370"/>
                <a:ext cx="1425708" cy="1406755"/>
              </a:xfrm>
              <a:custGeom>
                <a:avLst/>
                <a:gdLst/>
                <a:ahLst/>
                <a:cxnLst/>
                <a:rect l="l" t="t" r="r" b="b"/>
                <a:pathLst>
                  <a:path w="7756" h="7653" extrusionOk="0">
                    <a:moveTo>
                      <a:pt x="3878" y="233"/>
                    </a:moveTo>
                    <a:cubicBezTo>
                      <a:pt x="5816" y="233"/>
                      <a:pt x="7445" y="1733"/>
                      <a:pt x="7548" y="3568"/>
                    </a:cubicBezTo>
                    <a:lnTo>
                      <a:pt x="7548" y="3878"/>
                    </a:lnTo>
                    <a:cubicBezTo>
                      <a:pt x="7548" y="4525"/>
                      <a:pt x="7342" y="5171"/>
                      <a:pt x="7005" y="5714"/>
                    </a:cubicBezTo>
                    <a:cubicBezTo>
                      <a:pt x="6359" y="6799"/>
                      <a:pt x="5170" y="7446"/>
                      <a:pt x="3878" y="7446"/>
                    </a:cubicBezTo>
                    <a:cubicBezTo>
                      <a:pt x="2688" y="7446"/>
                      <a:pt x="1525" y="6799"/>
                      <a:pt x="879" y="5714"/>
                    </a:cubicBezTo>
                    <a:cubicBezTo>
                      <a:pt x="543" y="5171"/>
                      <a:pt x="336" y="4525"/>
                      <a:pt x="336" y="3878"/>
                    </a:cubicBezTo>
                    <a:lnTo>
                      <a:pt x="336" y="3671"/>
                    </a:lnTo>
                    <a:cubicBezTo>
                      <a:pt x="439" y="1733"/>
                      <a:pt x="1939" y="233"/>
                      <a:pt x="3878" y="233"/>
                    </a:cubicBezTo>
                    <a:close/>
                    <a:moveTo>
                      <a:pt x="3878" y="1"/>
                    </a:moveTo>
                    <a:cubicBezTo>
                      <a:pt x="1835" y="1"/>
                      <a:pt x="103" y="1629"/>
                      <a:pt x="0" y="3671"/>
                    </a:cubicBezTo>
                    <a:lnTo>
                      <a:pt x="0" y="3878"/>
                    </a:lnTo>
                    <a:cubicBezTo>
                      <a:pt x="0" y="4628"/>
                      <a:pt x="233" y="5274"/>
                      <a:pt x="646" y="5920"/>
                    </a:cubicBezTo>
                    <a:cubicBezTo>
                      <a:pt x="1293" y="7006"/>
                      <a:pt x="2585" y="7652"/>
                      <a:pt x="3878" y="7652"/>
                    </a:cubicBezTo>
                    <a:cubicBezTo>
                      <a:pt x="5273" y="7652"/>
                      <a:pt x="6463" y="7006"/>
                      <a:pt x="7212" y="5920"/>
                    </a:cubicBezTo>
                    <a:cubicBezTo>
                      <a:pt x="7548" y="5274"/>
                      <a:pt x="7755" y="4628"/>
                      <a:pt x="7755" y="3878"/>
                    </a:cubicBezTo>
                    <a:lnTo>
                      <a:pt x="7755" y="3568"/>
                    </a:lnTo>
                    <a:cubicBezTo>
                      <a:pt x="7652" y="1629"/>
                      <a:pt x="5920" y="1"/>
                      <a:pt x="38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9" name="Google Shape;1127;p44"/>
              <p:cNvSpPr/>
              <p:nvPr/>
            </p:nvSpPr>
            <p:spPr>
              <a:xfrm>
                <a:off x="572424" y="2973419"/>
                <a:ext cx="655870" cy="655861"/>
              </a:xfrm>
              <a:custGeom>
                <a:avLst/>
                <a:gdLst/>
                <a:ahLst/>
                <a:cxnLst/>
                <a:rect l="l" t="t" r="r" b="b"/>
                <a:pathLst>
                  <a:path w="3568" h="3568" extrusionOk="0">
                    <a:moveTo>
                      <a:pt x="1836" y="0"/>
                    </a:moveTo>
                    <a:cubicBezTo>
                      <a:pt x="880" y="0"/>
                      <a:pt x="1" y="879"/>
                      <a:pt x="1" y="1836"/>
                    </a:cubicBezTo>
                    <a:cubicBezTo>
                      <a:pt x="1" y="2818"/>
                      <a:pt x="880" y="3568"/>
                      <a:pt x="1836" y="3568"/>
                    </a:cubicBezTo>
                    <a:cubicBezTo>
                      <a:pt x="2818" y="3568"/>
                      <a:pt x="3568" y="2818"/>
                      <a:pt x="3568" y="1836"/>
                    </a:cubicBezTo>
                    <a:cubicBezTo>
                      <a:pt x="3568" y="879"/>
                      <a:pt x="2818" y="0"/>
                      <a:pt x="1836"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0" name="Google Shape;1128;p44"/>
              <p:cNvSpPr/>
              <p:nvPr/>
            </p:nvSpPr>
            <p:spPr>
              <a:xfrm>
                <a:off x="396687" y="3230036"/>
                <a:ext cx="1007517" cy="118930"/>
              </a:xfrm>
              <a:custGeom>
                <a:avLst/>
                <a:gdLst/>
                <a:ahLst/>
                <a:cxnLst/>
                <a:rect l="l" t="t" r="r" b="b"/>
                <a:pathLst>
                  <a:path w="5481" h="647" extrusionOk="0">
                    <a:moveTo>
                      <a:pt x="1086" y="0"/>
                    </a:moveTo>
                    <a:cubicBezTo>
                      <a:pt x="440" y="0"/>
                      <a:pt x="0" y="129"/>
                      <a:pt x="0" y="336"/>
                    </a:cubicBezTo>
                    <a:cubicBezTo>
                      <a:pt x="0" y="543"/>
                      <a:pt x="1603" y="646"/>
                      <a:pt x="2792" y="646"/>
                    </a:cubicBezTo>
                    <a:cubicBezTo>
                      <a:pt x="3878" y="646"/>
                      <a:pt x="5480" y="543"/>
                      <a:pt x="5480" y="336"/>
                    </a:cubicBezTo>
                    <a:cubicBezTo>
                      <a:pt x="5480" y="129"/>
                      <a:pt x="5067" y="0"/>
                      <a:pt x="4524" y="0"/>
                    </a:cubicBezTo>
                    <a:lnTo>
                      <a:pt x="4524" y="129"/>
                    </a:lnTo>
                    <a:cubicBezTo>
                      <a:pt x="5067" y="129"/>
                      <a:pt x="5377" y="233"/>
                      <a:pt x="5377" y="336"/>
                    </a:cubicBezTo>
                    <a:cubicBezTo>
                      <a:pt x="5377" y="336"/>
                      <a:pt x="4524" y="543"/>
                      <a:pt x="2792" y="543"/>
                    </a:cubicBezTo>
                    <a:cubicBezTo>
                      <a:pt x="957" y="543"/>
                      <a:pt x="104" y="336"/>
                      <a:pt x="104" y="336"/>
                    </a:cubicBezTo>
                    <a:cubicBezTo>
                      <a:pt x="104" y="233"/>
                      <a:pt x="440" y="129"/>
                      <a:pt x="1086" y="129"/>
                    </a:cubicBezTo>
                    <a:lnTo>
                      <a:pt x="108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1" name="Google Shape;1129;p44"/>
              <p:cNvSpPr/>
              <p:nvPr/>
            </p:nvSpPr>
            <p:spPr>
              <a:xfrm>
                <a:off x="1603689" y="3648234"/>
                <a:ext cx="356427" cy="337489"/>
              </a:xfrm>
              <a:custGeom>
                <a:avLst/>
                <a:gdLst/>
                <a:ahLst/>
                <a:cxnLst/>
                <a:rect l="l" t="t" r="r" b="b"/>
                <a:pathLst>
                  <a:path w="1939" h="1836" extrusionOk="0">
                    <a:moveTo>
                      <a:pt x="982" y="0"/>
                    </a:moveTo>
                    <a:cubicBezTo>
                      <a:pt x="440" y="0"/>
                      <a:pt x="0" y="439"/>
                      <a:pt x="0" y="957"/>
                    </a:cubicBezTo>
                    <a:cubicBezTo>
                      <a:pt x="0" y="1499"/>
                      <a:pt x="440" y="1835"/>
                      <a:pt x="982" y="1835"/>
                    </a:cubicBezTo>
                    <a:cubicBezTo>
                      <a:pt x="1499" y="1835"/>
                      <a:pt x="1939" y="1499"/>
                      <a:pt x="1939" y="957"/>
                    </a:cubicBezTo>
                    <a:cubicBezTo>
                      <a:pt x="1939" y="439"/>
                      <a:pt x="1499" y="0"/>
                      <a:pt x="982" y="0"/>
                    </a:cubicBez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2" name="Google Shape;1130;p44"/>
              <p:cNvSpPr/>
              <p:nvPr/>
            </p:nvSpPr>
            <p:spPr>
              <a:xfrm>
                <a:off x="553490" y="2517170"/>
                <a:ext cx="256797" cy="261572"/>
              </a:xfrm>
              <a:custGeom>
                <a:avLst/>
                <a:gdLst/>
                <a:ahLst/>
                <a:cxnLst/>
                <a:rect l="l" t="t" r="r" b="b"/>
                <a:pathLst>
                  <a:path w="1397" h="1423" extrusionOk="0">
                    <a:moveTo>
                      <a:pt x="750" y="1"/>
                    </a:moveTo>
                    <a:cubicBezTo>
                      <a:pt x="336" y="1"/>
                      <a:pt x="0" y="337"/>
                      <a:pt x="0" y="776"/>
                    </a:cubicBezTo>
                    <a:cubicBezTo>
                      <a:pt x="0" y="1086"/>
                      <a:pt x="336" y="1422"/>
                      <a:pt x="750" y="1422"/>
                    </a:cubicBezTo>
                    <a:cubicBezTo>
                      <a:pt x="1086" y="1422"/>
                      <a:pt x="1396" y="1086"/>
                      <a:pt x="1396" y="776"/>
                    </a:cubicBezTo>
                    <a:cubicBezTo>
                      <a:pt x="1396" y="337"/>
                      <a:pt x="1086" y="1"/>
                      <a:pt x="750" y="1"/>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3" name="Google Shape;1131;p44"/>
              <p:cNvSpPr/>
              <p:nvPr/>
            </p:nvSpPr>
            <p:spPr>
              <a:xfrm>
                <a:off x="1997996" y="1234269"/>
                <a:ext cx="237863" cy="256609"/>
              </a:xfrm>
              <a:custGeom>
                <a:avLst/>
                <a:gdLst/>
                <a:ahLst/>
                <a:cxnLst/>
                <a:rect l="l" t="t" r="r" b="b"/>
                <a:pathLst>
                  <a:path w="1294" h="1396" extrusionOk="0">
                    <a:moveTo>
                      <a:pt x="647" y="0"/>
                    </a:moveTo>
                    <a:lnTo>
                      <a:pt x="544" y="646"/>
                    </a:lnTo>
                    <a:lnTo>
                      <a:pt x="1" y="750"/>
                    </a:lnTo>
                    <a:lnTo>
                      <a:pt x="544" y="853"/>
                    </a:lnTo>
                    <a:lnTo>
                      <a:pt x="647" y="1396"/>
                    </a:lnTo>
                    <a:lnTo>
                      <a:pt x="776" y="853"/>
                    </a:lnTo>
                    <a:lnTo>
                      <a:pt x="1293" y="750"/>
                    </a:lnTo>
                    <a:lnTo>
                      <a:pt x="776" y="646"/>
                    </a:lnTo>
                    <a:lnTo>
                      <a:pt x="647"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4" name="Google Shape;1132;p44"/>
              <p:cNvSpPr/>
              <p:nvPr/>
            </p:nvSpPr>
            <p:spPr>
              <a:xfrm>
                <a:off x="3247829" y="3134999"/>
                <a:ext cx="256797" cy="256793"/>
              </a:xfrm>
              <a:custGeom>
                <a:avLst/>
                <a:gdLst/>
                <a:ahLst/>
                <a:cxnLst/>
                <a:rect l="l" t="t" r="r" b="b"/>
                <a:pathLst>
                  <a:path w="1397" h="1397" extrusionOk="0">
                    <a:moveTo>
                      <a:pt x="750" y="0"/>
                    </a:moveTo>
                    <a:lnTo>
                      <a:pt x="647" y="646"/>
                    </a:lnTo>
                    <a:lnTo>
                      <a:pt x="0" y="750"/>
                    </a:lnTo>
                    <a:lnTo>
                      <a:pt x="647" y="853"/>
                    </a:lnTo>
                    <a:lnTo>
                      <a:pt x="750" y="1396"/>
                    </a:lnTo>
                    <a:lnTo>
                      <a:pt x="853" y="853"/>
                    </a:lnTo>
                    <a:lnTo>
                      <a:pt x="1396" y="750"/>
                    </a:lnTo>
                    <a:lnTo>
                      <a:pt x="853" y="646"/>
                    </a:lnTo>
                    <a:lnTo>
                      <a:pt x="750"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5" name="Google Shape;1133;p44"/>
              <p:cNvSpPr/>
              <p:nvPr/>
            </p:nvSpPr>
            <p:spPr>
              <a:xfrm>
                <a:off x="1285302" y="3429484"/>
                <a:ext cx="261392" cy="256793"/>
              </a:xfrm>
              <a:custGeom>
                <a:avLst/>
                <a:gdLst/>
                <a:ahLst/>
                <a:cxnLst/>
                <a:rect l="l" t="t" r="r" b="b"/>
                <a:pathLst>
                  <a:path w="1422" h="1397" extrusionOk="0">
                    <a:moveTo>
                      <a:pt x="646" y="1"/>
                    </a:moveTo>
                    <a:lnTo>
                      <a:pt x="543" y="544"/>
                    </a:lnTo>
                    <a:lnTo>
                      <a:pt x="0" y="647"/>
                    </a:lnTo>
                    <a:lnTo>
                      <a:pt x="543" y="751"/>
                    </a:lnTo>
                    <a:lnTo>
                      <a:pt x="646" y="1397"/>
                    </a:lnTo>
                    <a:lnTo>
                      <a:pt x="776" y="751"/>
                    </a:lnTo>
                    <a:lnTo>
                      <a:pt x="1422" y="647"/>
                    </a:lnTo>
                    <a:lnTo>
                      <a:pt x="776" y="544"/>
                    </a:lnTo>
                    <a:lnTo>
                      <a:pt x="646" y="1"/>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147" name="Google Shape;1134;p44"/>
            <p:cNvGrpSpPr/>
            <p:nvPr/>
          </p:nvGrpSpPr>
          <p:grpSpPr>
            <a:xfrm rot="-124255" flipH="1">
              <a:off x="961118" y="3107846"/>
              <a:ext cx="584106" cy="185888"/>
              <a:chOff x="6694163" y="903848"/>
              <a:chExt cx="368534" cy="110849"/>
            </a:xfrm>
          </p:grpSpPr>
          <p:sp>
            <p:nvSpPr>
              <p:cNvPr id="148" name="Google Shape;1135;p44"/>
              <p:cNvSpPr/>
              <p:nvPr/>
            </p:nvSpPr>
            <p:spPr>
              <a:xfrm>
                <a:off x="6694163" y="921891"/>
                <a:ext cx="71339" cy="75626"/>
              </a:xfrm>
              <a:custGeom>
                <a:avLst/>
                <a:gdLst/>
                <a:ahLst/>
                <a:cxnLst/>
                <a:rect l="l" t="t" r="r" b="b"/>
                <a:pathLst>
                  <a:path w="2147" h="2276" extrusionOk="0">
                    <a:moveTo>
                      <a:pt x="1061" y="0"/>
                    </a:moveTo>
                    <a:cubicBezTo>
                      <a:pt x="415" y="0"/>
                      <a:pt x="1" y="543"/>
                      <a:pt x="1" y="1086"/>
                    </a:cubicBezTo>
                    <a:cubicBezTo>
                      <a:pt x="1" y="1732"/>
                      <a:pt x="415" y="2275"/>
                      <a:pt x="1061" y="2275"/>
                    </a:cubicBezTo>
                    <a:cubicBezTo>
                      <a:pt x="1604" y="2275"/>
                      <a:pt x="2146" y="1732"/>
                      <a:pt x="2146" y="1086"/>
                    </a:cubicBezTo>
                    <a:cubicBezTo>
                      <a:pt x="2146" y="543"/>
                      <a:pt x="1604" y="0"/>
                      <a:pt x="1061"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9" name="Google Shape;1136;p44"/>
              <p:cNvSpPr/>
              <p:nvPr/>
            </p:nvSpPr>
            <p:spPr>
              <a:xfrm>
                <a:off x="6990527" y="903848"/>
                <a:ext cx="72170" cy="75626"/>
              </a:xfrm>
              <a:custGeom>
                <a:avLst/>
                <a:gdLst/>
                <a:ahLst/>
                <a:cxnLst/>
                <a:rect l="l" t="t" r="r" b="b"/>
                <a:pathLst>
                  <a:path w="2172" h="2276" extrusionOk="0">
                    <a:moveTo>
                      <a:pt x="1086" y="0"/>
                    </a:moveTo>
                    <a:cubicBezTo>
                      <a:pt x="440" y="0"/>
                      <a:pt x="0" y="543"/>
                      <a:pt x="0" y="1190"/>
                    </a:cubicBezTo>
                    <a:cubicBezTo>
                      <a:pt x="0" y="1732"/>
                      <a:pt x="440" y="2275"/>
                      <a:pt x="1086" y="2275"/>
                    </a:cubicBezTo>
                    <a:cubicBezTo>
                      <a:pt x="1629" y="2275"/>
                      <a:pt x="2172" y="1732"/>
                      <a:pt x="2172" y="1190"/>
                    </a:cubicBezTo>
                    <a:cubicBezTo>
                      <a:pt x="2172" y="543"/>
                      <a:pt x="1629" y="0"/>
                      <a:pt x="1086"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0" name="Google Shape;1137;p44"/>
              <p:cNvSpPr/>
              <p:nvPr/>
            </p:nvSpPr>
            <p:spPr>
              <a:xfrm>
                <a:off x="6829901" y="963493"/>
                <a:ext cx="110814" cy="51204"/>
              </a:xfrm>
              <a:custGeom>
                <a:avLst/>
                <a:gdLst/>
                <a:ahLst/>
                <a:cxnLst/>
                <a:rect l="l" t="t" r="r" b="b"/>
                <a:pathLst>
                  <a:path w="3335" h="1541" extrusionOk="0">
                    <a:moveTo>
                      <a:pt x="2908" y="0"/>
                    </a:moveTo>
                    <a:cubicBezTo>
                      <a:pt x="2792" y="0"/>
                      <a:pt x="2661" y="96"/>
                      <a:pt x="2585" y="248"/>
                    </a:cubicBezTo>
                    <a:cubicBezTo>
                      <a:pt x="2482" y="584"/>
                      <a:pt x="2042" y="894"/>
                      <a:pt x="1732" y="894"/>
                    </a:cubicBezTo>
                    <a:lnTo>
                      <a:pt x="1603" y="894"/>
                    </a:lnTo>
                    <a:cubicBezTo>
                      <a:pt x="1293" y="894"/>
                      <a:pt x="853" y="584"/>
                      <a:pt x="750" y="248"/>
                    </a:cubicBezTo>
                    <a:cubicBezTo>
                      <a:pt x="677" y="175"/>
                      <a:pt x="552" y="101"/>
                      <a:pt x="403" y="101"/>
                    </a:cubicBezTo>
                    <a:cubicBezTo>
                      <a:pt x="341" y="101"/>
                      <a:pt x="275" y="114"/>
                      <a:pt x="207" y="144"/>
                    </a:cubicBezTo>
                    <a:cubicBezTo>
                      <a:pt x="104" y="248"/>
                      <a:pt x="0" y="480"/>
                      <a:pt x="104" y="584"/>
                    </a:cubicBezTo>
                    <a:cubicBezTo>
                      <a:pt x="440" y="1230"/>
                      <a:pt x="957" y="1540"/>
                      <a:pt x="1603" y="1540"/>
                    </a:cubicBezTo>
                    <a:lnTo>
                      <a:pt x="1732" y="1540"/>
                    </a:lnTo>
                    <a:cubicBezTo>
                      <a:pt x="2379" y="1540"/>
                      <a:pt x="3025" y="1127"/>
                      <a:pt x="3232" y="480"/>
                    </a:cubicBezTo>
                    <a:cubicBezTo>
                      <a:pt x="3335" y="377"/>
                      <a:pt x="3232" y="144"/>
                      <a:pt x="3025" y="41"/>
                    </a:cubicBezTo>
                    <a:cubicBezTo>
                      <a:pt x="2990" y="13"/>
                      <a:pt x="2950" y="0"/>
                      <a:pt x="2908"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spTree>
    <p:extLst>
      <p:ext uri="{BB962C8B-B14F-4D97-AF65-F5344CB8AC3E}">
        <p14:creationId xmlns:p14="http://schemas.microsoft.com/office/powerpoint/2010/main" val="2675225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500"/>
                                        <p:tgtEl>
                                          <p:spTgt spid="10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500"/>
                                        <p:tgtEl>
                                          <p:spTgt spid="10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fade">
                                      <p:cBhvr>
                                        <p:cTn id="30" dur="500"/>
                                        <p:tgtEl>
                                          <p:spTgt spid="10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fade">
                                      <p:cBhvr>
                                        <p:cTn id="35" dur="500"/>
                                        <p:tgtEl>
                                          <p:spTgt spid="113"/>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fade">
                                      <p:cBhvr>
                                        <p:cTn id="39" dur="500"/>
                                        <p:tgtEl>
                                          <p:spTgt spid="11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fade">
                                      <p:cBhvr>
                                        <p:cTn id="43" dur="500"/>
                                        <p:tgtEl>
                                          <p:spTgt spid="121"/>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500"/>
                                        <p:tgtEl>
                                          <p:spTgt spid="115"/>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fade">
                                      <p:cBhvr>
                                        <p:cTn id="51" dur="500"/>
                                        <p:tgtEl>
                                          <p:spTgt spid="116"/>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fade">
                                      <p:cBhvr>
                                        <p:cTn id="5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05"/>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105"/>
                                        </p:tgtEl>
                                      </p:cBhvr>
                                    </p:animEffect>
                                    <p:animScale>
                                      <p:cBhvr>
                                        <p:cTn id="65" dur="250" autoRev="1" fill="hold"/>
                                        <p:tgtEl>
                                          <p:spTgt spid="105"/>
                                        </p:tgtEl>
                                      </p:cBhvr>
                                      <p:by x="105000" y="105000"/>
                                    </p:animScale>
                                  </p:childTnLst>
                                </p:cTn>
                              </p:par>
                            </p:childTnLst>
                          </p:cTn>
                        </p:par>
                        <p:par>
                          <p:cTn id="66" fill="hold">
                            <p:stCondLst>
                              <p:cond delay="500"/>
                            </p:stCondLst>
                            <p:childTnLst>
                              <p:par>
                                <p:cTn id="67" presetID="14" presetClass="exit" presetSubtype="10" fill="hold" grpId="1" nodeType="afterEffect">
                                  <p:stCondLst>
                                    <p:cond delay="0"/>
                                  </p:stCondLst>
                                  <p:childTnLst>
                                    <p:animEffect transition="out" filter="randombar(horizontal)">
                                      <p:cBhvr>
                                        <p:cTn id="68" dur="500"/>
                                        <p:tgtEl>
                                          <p:spTgt spid="105"/>
                                        </p:tgtEl>
                                      </p:cBhvr>
                                    </p:animEffect>
                                    <p:set>
                                      <p:cBhvr>
                                        <p:cTn id="69"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70" restart="whenNotActive" fill="hold" evtFilter="cancelBubble" nodeType="interactiveSeq">
                <p:stCondLst>
                  <p:cond evt="onClick" delay="0">
                    <p:tgtEl>
                      <p:spTgt spid="99"/>
                    </p:tgtEl>
                  </p:cond>
                </p:stCondLst>
                <p:endSync evt="end" delay="0">
                  <p:rtn val="all"/>
                </p:endSync>
                <p:childTnLst>
                  <p:par>
                    <p:cTn id="71" fill="hold">
                      <p:stCondLst>
                        <p:cond delay="0"/>
                      </p:stCondLst>
                      <p:childTnLst>
                        <p:par>
                          <p:cTn id="72" fill="hold">
                            <p:stCondLst>
                              <p:cond delay="0"/>
                            </p:stCondLst>
                            <p:childTnLst>
                              <p:par>
                                <p:cTn id="73" presetID="14" presetClass="exit" presetSubtype="10" fill="hold" nodeType="clickEffect">
                                  <p:stCondLst>
                                    <p:cond delay="0"/>
                                  </p:stCondLst>
                                  <p:childTnLst>
                                    <p:animEffect transition="out" filter="randombar(horizontal)">
                                      <p:cBhvr>
                                        <p:cTn id="74" dur="500"/>
                                        <p:tgtEl>
                                          <p:spTgt spid="113"/>
                                        </p:tgtEl>
                                      </p:cBhvr>
                                    </p:animEffect>
                                    <p:set>
                                      <p:cBhvr>
                                        <p:cTn id="75" dur="1" fill="hold">
                                          <p:stCondLst>
                                            <p:cond delay="499"/>
                                          </p:stCondLst>
                                        </p:cTn>
                                        <p:tgtEl>
                                          <p:spTgt spid="113"/>
                                        </p:tgtEl>
                                        <p:attrNameLst>
                                          <p:attrName>style.visibility</p:attrName>
                                        </p:attrNameLst>
                                      </p:cBhvr>
                                      <p:to>
                                        <p:strVal val="hidden"/>
                                      </p:to>
                                    </p:set>
                                  </p:childTnLst>
                                </p:cTn>
                              </p:par>
                            </p:childTnLst>
                          </p:cTn>
                        </p:par>
                        <p:par>
                          <p:cTn id="76" fill="hold">
                            <p:stCondLst>
                              <p:cond delay="500"/>
                            </p:stCondLst>
                            <p:childTnLst>
                              <p:par>
                                <p:cTn id="77" presetID="14" presetClass="entr" presetSubtype="10" fill="hold" nodeType="after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randombar(horizontal)">
                                      <p:cBhvr>
                                        <p:cTn id="79" dur="500"/>
                                        <p:tgtEl>
                                          <p:spTgt spid="124"/>
                                        </p:tgtEl>
                                      </p:cBhvr>
                                    </p:animEffect>
                                  </p:childTnLst>
                                </p:cTn>
                              </p:par>
                            </p:childTnLst>
                          </p:cTn>
                        </p:par>
                      </p:childTnLst>
                    </p:cTn>
                  </p:par>
                </p:childTnLst>
              </p:cTn>
              <p:nextCondLst>
                <p:cond evt="onClick" delay="0">
                  <p:tgtEl>
                    <p:spTgt spid="99"/>
                  </p:tgtEl>
                </p:cond>
              </p:nextCondLst>
            </p:seq>
            <p:seq concurrent="1" nextAc="seek">
              <p:cTn id="80" restart="whenNotActive" fill="hold" evtFilter="cancelBubble" nodeType="interactiveSeq">
                <p:stCondLst>
                  <p:cond evt="onClick" delay="0">
                    <p:tgtEl>
                      <p:spTgt spid="100"/>
                    </p:tgtEl>
                  </p:cond>
                </p:stCondLst>
                <p:endSync evt="end" delay="0">
                  <p:rtn val="all"/>
                </p:endSync>
                <p:childTnLst>
                  <p:par>
                    <p:cTn id="81" fill="hold">
                      <p:stCondLst>
                        <p:cond delay="0"/>
                      </p:stCondLst>
                      <p:childTnLst>
                        <p:par>
                          <p:cTn id="82" fill="hold">
                            <p:stCondLst>
                              <p:cond delay="0"/>
                            </p:stCondLst>
                            <p:childTnLst>
                              <p:par>
                                <p:cTn id="83" presetID="14" presetClass="exit" presetSubtype="10" fill="hold" nodeType="clickEffect">
                                  <p:stCondLst>
                                    <p:cond delay="0"/>
                                  </p:stCondLst>
                                  <p:childTnLst>
                                    <p:animEffect transition="out" filter="randombar(horizontal)">
                                      <p:cBhvr>
                                        <p:cTn id="84" dur="500"/>
                                        <p:tgtEl>
                                          <p:spTgt spid="114"/>
                                        </p:tgtEl>
                                      </p:cBhvr>
                                    </p:animEffect>
                                    <p:set>
                                      <p:cBhvr>
                                        <p:cTn id="85" dur="1" fill="hold">
                                          <p:stCondLst>
                                            <p:cond delay="499"/>
                                          </p:stCondLst>
                                        </p:cTn>
                                        <p:tgtEl>
                                          <p:spTgt spid="114"/>
                                        </p:tgtEl>
                                        <p:attrNameLst>
                                          <p:attrName>style.visibility</p:attrName>
                                        </p:attrNameLst>
                                      </p:cBhvr>
                                      <p:to>
                                        <p:strVal val="hidden"/>
                                      </p:to>
                                    </p:set>
                                  </p:childTnLst>
                                </p:cTn>
                              </p:par>
                            </p:childTnLst>
                          </p:cTn>
                        </p:par>
                        <p:par>
                          <p:cTn id="86" fill="hold">
                            <p:stCondLst>
                              <p:cond delay="500"/>
                            </p:stCondLst>
                            <p:childTnLst>
                              <p:par>
                                <p:cTn id="87" presetID="14" presetClass="entr" presetSubtype="10" fill="hold" nodeType="afterEffect">
                                  <p:stCondLst>
                                    <p:cond delay="0"/>
                                  </p:stCondLst>
                                  <p:childTnLst>
                                    <p:set>
                                      <p:cBhvr>
                                        <p:cTn id="88" dur="1" fill="hold">
                                          <p:stCondLst>
                                            <p:cond delay="0"/>
                                          </p:stCondLst>
                                        </p:cTn>
                                        <p:tgtEl>
                                          <p:spTgt spid="127"/>
                                        </p:tgtEl>
                                        <p:attrNameLst>
                                          <p:attrName>style.visibility</p:attrName>
                                        </p:attrNameLst>
                                      </p:cBhvr>
                                      <p:to>
                                        <p:strVal val="visible"/>
                                      </p:to>
                                    </p:set>
                                    <p:animEffect transition="in" filter="randombar(horizontal)">
                                      <p:cBhvr>
                                        <p:cTn id="89" dur="500"/>
                                        <p:tgtEl>
                                          <p:spTgt spid="127"/>
                                        </p:tgtEl>
                                      </p:cBhvr>
                                    </p:animEffect>
                                  </p:childTnLst>
                                </p:cTn>
                              </p:par>
                            </p:childTnLst>
                          </p:cTn>
                        </p:par>
                      </p:childTnLst>
                    </p:cTn>
                  </p:par>
                </p:childTnLst>
              </p:cTn>
              <p:nextCondLst>
                <p:cond evt="onClick" delay="0">
                  <p:tgtEl>
                    <p:spTgt spid="100"/>
                  </p:tgtEl>
                </p:cond>
              </p:nextCondLst>
            </p:seq>
            <p:seq concurrent="1" nextAc="seek">
              <p:cTn id="90" restart="whenNotActive" fill="hold" evtFilter="cancelBubble" nodeType="interactiveSeq">
                <p:stCondLst>
                  <p:cond evt="onClick" delay="0">
                    <p:tgtEl>
                      <p:spTgt spid="101"/>
                    </p:tgtEl>
                  </p:cond>
                </p:stCondLst>
                <p:endSync evt="end" delay="0">
                  <p:rtn val="all"/>
                </p:endSync>
                <p:childTnLst>
                  <p:par>
                    <p:cTn id="91" fill="hold">
                      <p:stCondLst>
                        <p:cond delay="0"/>
                      </p:stCondLst>
                      <p:childTnLst>
                        <p:par>
                          <p:cTn id="92" fill="hold">
                            <p:stCondLst>
                              <p:cond delay="0"/>
                            </p:stCondLst>
                            <p:childTnLst>
                              <p:par>
                                <p:cTn id="93" presetID="14" presetClass="exit" presetSubtype="10" fill="hold" nodeType="clickEffect">
                                  <p:stCondLst>
                                    <p:cond delay="0"/>
                                  </p:stCondLst>
                                  <p:childTnLst>
                                    <p:animEffect transition="out" filter="randombar(horizontal)">
                                      <p:cBhvr>
                                        <p:cTn id="94" dur="500"/>
                                        <p:tgtEl>
                                          <p:spTgt spid="115"/>
                                        </p:tgtEl>
                                      </p:cBhvr>
                                    </p:animEffect>
                                    <p:set>
                                      <p:cBhvr>
                                        <p:cTn id="95" dur="1" fill="hold">
                                          <p:stCondLst>
                                            <p:cond delay="499"/>
                                          </p:stCondLst>
                                        </p:cTn>
                                        <p:tgtEl>
                                          <p:spTgt spid="115"/>
                                        </p:tgtEl>
                                        <p:attrNameLst>
                                          <p:attrName>style.visibility</p:attrName>
                                        </p:attrNameLst>
                                      </p:cBhvr>
                                      <p:to>
                                        <p:strVal val="hidden"/>
                                      </p:to>
                                    </p:set>
                                  </p:childTnLst>
                                </p:cTn>
                              </p:par>
                            </p:childTnLst>
                          </p:cTn>
                        </p:par>
                        <p:par>
                          <p:cTn id="96" fill="hold">
                            <p:stCondLst>
                              <p:cond delay="500"/>
                            </p:stCondLst>
                            <p:childTnLst>
                              <p:par>
                                <p:cTn id="97" presetID="14" presetClass="entr" presetSubtype="10" fill="hold" nodeType="afterEffect">
                                  <p:stCondLst>
                                    <p:cond delay="0"/>
                                  </p:stCondLst>
                                  <p:childTnLst>
                                    <p:set>
                                      <p:cBhvr>
                                        <p:cTn id="98" dur="1" fill="hold">
                                          <p:stCondLst>
                                            <p:cond delay="0"/>
                                          </p:stCondLst>
                                        </p:cTn>
                                        <p:tgtEl>
                                          <p:spTgt spid="130"/>
                                        </p:tgtEl>
                                        <p:attrNameLst>
                                          <p:attrName>style.visibility</p:attrName>
                                        </p:attrNameLst>
                                      </p:cBhvr>
                                      <p:to>
                                        <p:strVal val="visible"/>
                                      </p:to>
                                    </p:set>
                                    <p:animEffect transition="in" filter="randombar(horizontal)">
                                      <p:cBhvr>
                                        <p:cTn id="99" dur="500"/>
                                        <p:tgtEl>
                                          <p:spTgt spid="130"/>
                                        </p:tgtEl>
                                      </p:cBhvr>
                                    </p:animEffect>
                                  </p:childTnLst>
                                </p:cTn>
                              </p:par>
                            </p:childTnLst>
                          </p:cTn>
                        </p:par>
                      </p:childTnLst>
                    </p:cTn>
                  </p:par>
                </p:childTnLst>
              </p:cTn>
              <p:nextCondLst>
                <p:cond evt="onClick" delay="0">
                  <p:tgtEl>
                    <p:spTgt spid="101"/>
                  </p:tgtEl>
                </p:cond>
              </p:nextCondLst>
            </p:seq>
            <p:seq concurrent="1" nextAc="seek">
              <p:cTn id="100" restart="whenNotActive" fill="hold" evtFilter="cancelBubble" nodeType="interactiveSeq">
                <p:stCondLst>
                  <p:cond evt="onClick" delay="0">
                    <p:tgtEl>
                      <p:spTgt spid="102"/>
                    </p:tgtEl>
                  </p:cond>
                </p:stCondLst>
                <p:endSync evt="end" delay="0">
                  <p:rtn val="all"/>
                </p:endSync>
                <p:childTnLst>
                  <p:par>
                    <p:cTn id="101" fill="hold">
                      <p:stCondLst>
                        <p:cond delay="0"/>
                      </p:stCondLst>
                      <p:childTnLst>
                        <p:par>
                          <p:cTn id="102" fill="hold">
                            <p:stCondLst>
                              <p:cond delay="0"/>
                            </p:stCondLst>
                            <p:childTnLst>
                              <p:par>
                                <p:cTn id="103" presetID="14" presetClass="exit" presetSubtype="10" fill="hold" nodeType="clickEffect">
                                  <p:stCondLst>
                                    <p:cond delay="0"/>
                                  </p:stCondLst>
                                  <p:childTnLst>
                                    <p:animEffect transition="out" filter="randombar(horizontal)">
                                      <p:cBhvr>
                                        <p:cTn id="104" dur="500"/>
                                        <p:tgtEl>
                                          <p:spTgt spid="121"/>
                                        </p:tgtEl>
                                      </p:cBhvr>
                                    </p:animEffect>
                                    <p:set>
                                      <p:cBhvr>
                                        <p:cTn id="105" dur="1" fill="hold">
                                          <p:stCondLst>
                                            <p:cond delay="499"/>
                                          </p:stCondLst>
                                        </p:cTn>
                                        <p:tgtEl>
                                          <p:spTgt spid="121"/>
                                        </p:tgtEl>
                                        <p:attrNameLst>
                                          <p:attrName>style.visibility</p:attrName>
                                        </p:attrNameLst>
                                      </p:cBhvr>
                                      <p:to>
                                        <p:strVal val="hidden"/>
                                      </p:to>
                                    </p:set>
                                  </p:childTnLst>
                                </p:cTn>
                              </p:par>
                            </p:childTnLst>
                          </p:cTn>
                        </p:par>
                        <p:par>
                          <p:cTn id="106" fill="hold">
                            <p:stCondLst>
                              <p:cond delay="500"/>
                            </p:stCondLst>
                            <p:childTnLst>
                              <p:par>
                                <p:cTn id="107" presetID="14" presetClass="entr" presetSubtype="10" fill="hold" nodeType="afterEffect">
                                  <p:stCondLst>
                                    <p:cond delay="0"/>
                                  </p:stCondLst>
                                  <p:childTnLst>
                                    <p:set>
                                      <p:cBhvr>
                                        <p:cTn id="108" dur="1" fill="hold">
                                          <p:stCondLst>
                                            <p:cond delay="0"/>
                                          </p:stCondLst>
                                        </p:cTn>
                                        <p:tgtEl>
                                          <p:spTgt spid="136"/>
                                        </p:tgtEl>
                                        <p:attrNameLst>
                                          <p:attrName>style.visibility</p:attrName>
                                        </p:attrNameLst>
                                      </p:cBhvr>
                                      <p:to>
                                        <p:strVal val="visible"/>
                                      </p:to>
                                    </p:set>
                                    <p:animEffect transition="in" filter="randombar(horizontal)">
                                      <p:cBhvr>
                                        <p:cTn id="109" dur="500"/>
                                        <p:tgtEl>
                                          <p:spTgt spid="136"/>
                                        </p:tgtEl>
                                      </p:cBhvr>
                                    </p:animEffect>
                                  </p:childTnLst>
                                </p:cTn>
                              </p:par>
                            </p:childTnLst>
                          </p:cTn>
                        </p:par>
                      </p:childTnLst>
                    </p:cTn>
                  </p:par>
                </p:childTnLst>
              </p:cTn>
              <p:nextCondLst>
                <p:cond evt="onClick" delay="0">
                  <p:tgtEl>
                    <p:spTgt spid="102"/>
                  </p:tgtEl>
                </p:cond>
              </p:nextCondLst>
            </p:seq>
            <p:seq concurrent="1" nextAc="seek">
              <p:cTn id="110" restart="whenNotActive" fill="hold" evtFilter="cancelBubble" nodeType="interactiveSeq">
                <p:stCondLst>
                  <p:cond evt="onClick" delay="0">
                    <p:tgtEl>
                      <p:spTgt spid="103"/>
                    </p:tgtEl>
                  </p:cond>
                </p:stCondLst>
                <p:endSync evt="end" delay="0">
                  <p:rtn val="all"/>
                </p:endSync>
                <p:childTnLst>
                  <p:par>
                    <p:cTn id="111" fill="hold">
                      <p:stCondLst>
                        <p:cond delay="0"/>
                      </p:stCondLst>
                      <p:childTnLst>
                        <p:par>
                          <p:cTn id="112" fill="hold">
                            <p:stCondLst>
                              <p:cond delay="0"/>
                            </p:stCondLst>
                            <p:childTnLst>
                              <p:par>
                                <p:cTn id="113" presetID="14" presetClass="exit" presetSubtype="10" fill="hold" nodeType="clickEffect">
                                  <p:stCondLst>
                                    <p:cond delay="0"/>
                                  </p:stCondLst>
                                  <p:childTnLst>
                                    <p:animEffect transition="out" filter="randombar(horizontal)">
                                      <p:cBhvr>
                                        <p:cTn id="114" dur="500"/>
                                        <p:tgtEl>
                                          <p:spTgt spid="116"/>
                                        </p:tgtEl>
                                      </p:cBhvr>
                                    </p:animEffect>
                                    <p:set>
                                      <p:cBhvr>
                                        <p:cTn id="115" dur="1" fill="hold">
                                          <p:stCondLst>
                                            <p:cond delay="499"/>
                                          </p:stCondLst>
                                        </p:cTn>
                                        <p:tgtEl>
                                          <p:spTgt spid="116"/>
                                        </p:tgtEl>
                                        <p:attrNameLst>
                                          <p:attrName>style.visibility</p:attrName>
                                        </p:attrNameLst>
                                      </p:cBhvr>
                                      <p:to>
                                        <p:strVal val="hidden"/>
                                      </p:to>
                                    </p:set>
                                  </p:childTnLst>
                                </p:cTn>
                              </p:par>
                            </p:childTnLst>
                          </p:cTn>
                        </p:par>
                        <p:par>
                          <p:cTn id="116" fill="hold">
                            <p:stCondLst>
                              <p:cond delay="500"/>
                            </p:stCondLst>
                            <p:childTnLst>
                              <p:par>
                                <p:cTn id="117" presetID="14" presetClass="entr" presetSubtype="10" fill="hold" nodeType="afterEffect">
                                  <p:stCondLst>
                                    <p:cond delay="0"/>
                                  </p:stCondLst>
                                  <p:childTnLst>
                                    <p:set>
                                      <p:cBhvr>
                                        <p:cTn id="118" dur="1" fill="hold">
                                          <p:stCondLst>
                                            <p:cond delay="0"/>
                                          </p:stCondLst>
                                        </p:cTn>
                                        <p:tgtEl>
                                          <p:spTgt spid="133"/>
                                        </p:tgtEl>
                                        <p:attrNameLst>
                                          <p:attrName>style.visibility</p:attrName>
                                        </p:attrNameLst>
                                      </p:cBhvr>
                                      <p:to>
                                        <p:strVal val="visible"/>
                                      </p:to>
                                    </p:set>
                                    <p:animEffect transition="in" filter="randombar(horizontal)">
                                      <p:cBhvr>
                                        <p:cTn id="119" dur="500"/>
                                        <p:tgtEl>
                                          <p:spTgt spid="133"/>
                                        </p:tgtEl>
                                      </p:cBhvr>
                                    </p:animEffect>
                                  </p:childTnLst>
                                </p:cTn>
                              </p:par>
                            </p:childTnLst>
                          </p:cTn>
                        </p:par>
                      </p:childTnLst>
                    </p:cTn>
                  </p:par>
                </p:childTnLst>
              </p:cTn>
              <p:nextCondLst>
                <p:cond evt="onClick" delay="0">
                  <p:tgtEl>
                    <p:spTgt spid="103"/>
                  </p:tgtEl>
                </p:cond>
              </p:nextCondLst>
            </p:seq>
            <p:seq concurrent="1" nextAc="seek">
              <p:cTn id="120" restart="whenNotActive" fill="hold" evtFilter="cancelBubble" nodeType="interactiveSeq">
                <p:stCondLst>
                  <p:cond evt="onClick" delay="0">
                    <p:tgtEl>
                      <p:spTgt spid="104"/>
                    </p:tgtEl>
                  </p:cond>
                </p:stCondLst>
                <p:endSync evt="end" delay="0">
                  <p:rtn val="all"/>
                </p:endSync>
                <p:childTnLst>
                  <p:par>
                    <p:cTn id="121" fill="hold">
                      <p:stCondLst>
                        <p:cond delay="0"/>
                      </p:stCondLst>
                      <p:childTnLst>
                        <p:par>
                          <p:cTn id="122" fill="hold">
                            <p:stCondLst>
                              <p:cond delay="0"/>
                            </p:stCondLst>
                            <p:childTnLst>
                              <p:par>
                                <p:cTn id="123" presetID="14" presetClass="exit" presetSubtype="10" fill="hold" nodeType="clickEffect">
                                  <p:stCondLst>
                                    <p:cond delay="0"/>
                                  </p:stCondLst>
                                  <p:childTnLst>
                                    <p:animEffect transition="out" filter="randombar(horizontal)">
                                      <p:cBhvr>
                                        <p:cTn id="124" dur="500"/>
                                        <p:tgtEl>
                                          <p:spTgt spid="119"/>
                                        </p:tgtEl>
                                      </p:cBhvr>
                                    </p:animEffect>
                                    <p:set>
                                      <p:cBhvr>
                                        <p:cTn id="125" dur="1" fill="hold">
                                          <p:stCondLst>
                                            <p:cond delay="499"/>
                                          </p:stCondLst>
                                        </p:cTn>
                                        <p:tgtEl>
                                          <p:spTgt spid="119"/>
                                        </p:tgtEl>
                                        <p:attrNameLst>
                                          <p:attrName>style.visibility</p:attrName>
                                        </p:attrNameLst>
                                      </p:cBhvr>
                                      <p:to>
                                        <p:strVal val="hidden"/>
                                      </p:to>
                                    </p:set>
                                  </p:childTnLst>
                                </p:cTn>
                              </p:par>
                            </p:childTnLst>
                          </p:cTn>
                        </p:par>
                        <p:par>
                          <p:cTn id="126" fill="hold">
                            <p:stCondLst>
                              <p:cond delay="500"/>
                            </p:stCondLst>
                            <p:childTnLst>
                              <p:par>
                                <p:cTn id="127" presetID="14" presetClass="entr" presetSubtype="10" fill="hold" nodeType="afterEffect">
                                  <p:stCondLst>
                                    <p:cond delay="0"/>
                                  </p:stCondLst>
                                  <p:childTnLst>
                                    <p:set>
                                      <p:cBhvr>
                                        <p:cTn id="128" dur="1" fill="hold">
                                          <p:stCondLst>
                                            <p:cond delay="0"/>
                                          </p:stCondLst>
                                        </p:cTn>
                                        <p:tgtEl>
                                          <p:spTgt spid="142"/>
                                        </p:tgtEl>
                                        <p:attrNameLst>
                                          <p:attrName>style.visibility</p:attrName>
                                        </p:attrNameLst>
                                      </p:cBhvr>
                                      <p:to>
                                        <p:strVal val="visible"/>
                                      </p:to>
                                    </p:set>
                                    <p:animEffect transition="in" filter="randombar(horizontal)">
                                      <p:cBhvr>
                                        <p:cTn id="129" dur="500"/>
                                        <p:tgtEl>
                                          <p:spTgt spid="142"/>
                                        </p:tgtEl>
                                      </p:cBhvr>
                                    </p:animEffect>
                                  </p:childTnLst>
                                </p:cTn>
                              </p:par>
                            </p:childTnLst>
                          </p:cTn>
                        </p:par>
                      </p:childTnLst>
                    </p:cTn>
                  </p:par>
                </p:childTnLst>
              </p:cTn>
              <p:nextCondLst>
                <p:cond evt="onClick" delay="0">
                  <p:tgtEl>
                    <p:spTgt spid="104"/>
                  </p:tgtEl>
                </p:cond>
              </p:nextCondLst>
            </p:seq>
            <p:seq concurrent="1" nextAc="seek">
              <p:cTn id="130" restart="whenNotActive" fill="hold" evtFilter="cancelBubble" nodeType="interactiveSeq">
                <p:stCondLst>
                  <p:cond evt="onClick" delay="0">
                    <p:tgtEl>
                      <p:spTgt spid="107"/>
                    </p:tgtEl>
                  </p:cond>
                </p:stCondLst>
                <p:endSync evt="end" delay="0">
                  <p:rtn val="all"/>
                </p:endSync>
                <p:childTnLst>
                  <p:par>
                    <p:cTn id="131" fill="hold">
                      <p:stCondLst>
                        <p:cond delay="0"/>
                      </p:stCondLst>
                      <p:childTnLst>
                        <p:par>
                          <p:cTn id="132" fill="hold">
                            <p:stCondLst>
                              <p:cond delay="0"/>
                            </p:stCondLst>
                            <p:childTnLst>
                              <p:par>
                                <p:cTn id="133" presetID="14" presetClass="exit" presetSubtype="10" fill="hold" nodeType="clickEffect">
                                  <p:stCondLst>
                                    <p:cond delay="0"/>
                                  </p:stCondLst>
                                  <p:childTnLst>
                                    <p:animEffect transition="out" filter="randombar(horizontal)">
                                      <p:cBhvr>
                                        <p:cTn id="134" dur="500"/>
                                        <p:tgtEl>
                                          <p:spTgt spid="120"/>
                                        </p:tgtEl>
                                      </p:cBhvr>
                                    </p:animEffect>
                                    <p:set>
                                      <p:cBhvr>
                                        <p:cTn id="135" dur="1" fill="hold">
                                          <p:stCondLst>
                                            <p:cond delay="499"/>
                                          </p:stCondLst>
                                        </p:cTn>
                                        <p:tgtEl>
                                          <p:spTgt spid="120"/>
                                        </p:tgtEl>
                                        <p:attrNameLst>
                                          <p:attrName>style.visibility</p:attrName>
                                        </p:attrNameLst>
                                      </p:cBhvr>
                                      <p:to>
                                        <p:strVal val="hidden"/>
                                      </p:to>
                                    </p:set>
                                  </p:childTnLst>
                                </p:cTn>
                              </p:par>
                            </p:childTnLst>
                          </p:cTn>
                        </p:par>
                        <p:par>
                          <p:cTn id="136" fill="hold">
                            <p:stCondLst>
                              <p:cond delay="500"/>
                            </p:stCondLst>
                            <p:childTnLst>
                              <p:par>
                                <p:cTn id="137" presetID="14" presetClass="entr" presetSubtype="10" fill="hold" nodeType="afterEffect">
                                  <p:stCondLst>
                                    <p:cond delay="0"/>
                                  </p:stCondLst>
                                  <p:childTnLst>
                                    <p:set>
                                      <p:cBhvr>
                                        <p:cTn id="138" dur="1" fill="hold">
                                          <p:stCondLst>
                                            <p:cond delay="0"/>
                                          </p:stCondLst>
                                        </p:cTn>
                                        <p:tgtEl>
                                          <p:spTgt spid="139"/>
                                        </p:tgtEl>
                                        <p:attrNameLst>
                                          <p:attrName>style.visibility</p:attrName>
                                        </p:attrNameLst>
                                      </p:cBhvr>
                                      <p:to>
                                        <p:strVal val="visible"/>
                                      </p:to>
                                    </p:set>
                                    <p:animEffect transition="in" filter="randombar(horizontal)">
                                      <p:cBhvr>
                                        <p:cTn id="139" dur="500"/>
                                        <p:tgtEl>
                                          <p:spTgt spid="139"/>
                                        </p:tgtEl>
                                      </p:cBhvr>
                                    </p:animEffect>
                                  </p:childTnLst>
                                </p:cTn>
                              </p:par>
                            </p:childTnLst>
                          </p:cTn>
                        </p:par>
                      </p:childTnLst>
                    </p:cTn>
                  </p:par>
                </p:childTnLst>
              </p:cTn>
              <p:nextCondLst>
                <p:cond evt="onClick" delay="0">
                  <p:tgtEl>
                    <p:spTgt spid="107"/>
                  </p:tgtEl>
                </p:cond>
              </p:nextCondLst>
            </p:seq>
            <p:seq concurrent="1" nextAc="seek">
              <p:cTn id="140" restart="whenNotActive" fill="hold" evtFilter="cancelBubble" nodeType="interactiveSeq">
                <p:stCondLst>
                  <p:cond evt="onClick" delay="0">
                    <p:tgtEl>
                      <p:spTgt spid="106"/>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grpId="0" nodeType="clickEffect">
                                  <p:stCondLst>
                                    <p:cond delay="0"/>
                                  </p:stCondLst>
                                  <p:childTnLst>
                                    <p:animEffect transition="out" filter="fade">
                                      <p:cBhvr>
                                        <p:cTn id="144" dur="500" tmFilter="0, 0; .2, .5; .8, .5; 1, 0"/>
                                        <p:tgtEl>
                                          <p:spTgt spid="106"/>
                                        </p:tgtEl>
                                      </p:cBhvr>
                                    </p:animEffect>
                                    <p:animScale>
                                      <p:cBhvr>
                                        <p:cTn id="145" dur="250" autoRev="1" fill="hold"/>
                                        <p:tgtEl>
                                          <p:spTgt spid="106"/>
                                        </p:tgtEl>
                                      </p:cBhvr>
                                      <p:by x="105000" y="105000"/>
                                    </p:animScale>
                                  </p:childTnLst>
                                </p:cTn>
                              </p:par>
                            </p:childTnLst>
                          </p:cTn>
                        </p:par>
                        <p:par>
                          <p:cTn id="146" fill="hold">
                            <p:stCondLst>
                              <p:cond delay="500"/>
                            </p:stCondLst>
                            <p:childTnLst>
                              <p:par>
                                <p:cTn id="147" presetID="1" presetClass="exit" presetSubtype="0" fill="hold" grpId="1" nodeType="afterEffect">
                                  <p:stCondLst>
                                    <p:cond delay="0"/>
                                  </p:stCondLst>
                                  <p:childTnLst>
                                    <p:set>
                                      <p:cBhvr>
                                        <p:cTn id="148"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49" restart="whenNotActive" fill="hold" evtFilter="cancelBubble" nodeType="interactiveSeq">
                <p:stCondLst>
                  <p:cond evt="onClick" delay="0">
                    <p:tgtEl>
                      <p:spTgt spid="108"/>
                    </p:tgtEl>
                  </p:cond>
                </p:stCondLst>
                <p:endSync evt="end" delay="0">
                  <p:rtn val="all"/>
                </p:endSync>
                <p:childTnLst>
                  <p:par>
                    <p:cTn id="150" fill="hold">
                      <p:stCondLst>
                        <p:cond delay="0"/>
                      </p:stCondLst>
                      <p:childTnLst>
                        <p:par>
                          <p:cTn id="151" fill="hold">
                            <p:stCondLst>
                              <p:cond delay="0"/>
                            </p:stCondLst>
                            <p:childTnLst>
                              <p:par>
                                <p:cTn id="152" presetID="26" presetClass="emph" presetSubtype="0" fill="hold" grpId="0" nodeType="clickEffect">
                                  <p:stCondLst>
                                    <p:cond delay="0"/>
                                  </p:stCondLst>
                                  <p:childTnLst>
                                    <p:animEffect transition="out" filter="fade">
                                      <p:cBhvr>
                                        <p:cTn id="153" dur="500" tmFilter="0, 0; .2, .5; .8, .5; 1, 0"/>
                                        <p:tgtEl>
                                          <p:spTgt spid="108"/>
                                        </p:tgtEl>
                                      </p:cBhvr>
                                    </p:animEffect>
                                    <p:animScale>
                                      <p:cBhvr>
                                        <p:cTn id="154" dur="250" autoRev="1" fill="hold"/>
                                        <p:tgtEl>
                                          <p:spTgt spid="108"/>
                                        </p:tgtEl>
                                      </p:cBhvr>
                                      <p:by x="105000" y="105000"/>
                                    </p:animScale>
                                  </p:childTnLst>
                                </p:cTn>
                              </p:par>
                            </p:childTnLst>
                          </p:cTn>
                        </p:par>
                        <p:par>
                          <p:cTn id="155" fill="hold">
                            <p:stCondLst>
                              <p:cond delay="500"/>
                            </p:stCondLst>
                            <p:childTnLst>
                              <p:par>
                                <p:cTn id="156" presetID="1" presetClass="exit" presetSubtype="0" fill="hold" grpId="1" nodeType="afterEffect">
                                  <p:stCondLst>
                                    <p:cond delay="0"/>
                                  </p:stCondLst>
                                  <p:childTnLst>
                                    <p:set>
                                      <p:cBhvr>
                                        <p:cTn id="157"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58" restart="whenNotActive" fill="hold" evtFilter="cancelBubble" nodeType="interactiveSeq">
                <p:stCondLst>
                  <p:cond evt="onClick" delay="0">
                    <p:tgtEl>
                      <p:spTgt spid="109"/>
                    </p:tgtEl>
                  </p:cond>
                </p:stCondLst>
                <p:endSync evt="end" delay="0">
                  <p:rtn val="all"/>
                </p:endSync>
                <p:childTnLst>
                  <p:par>
                    <p:cTn id="159" fill="hold">
                      <p:stCondLst>
                        <p:cond delay="0"/>
                      </p:stCondLst>
                      <p:childTnLst>
                        <p:par>
                          <p:cTn id="160" fill="hold">
                            <p:stCondLst>
                              <p:cond delay="0"/>
                            </p:stCondLst>
                            <p:childTnLst>
                              <p:par>
                                <p:cTn id="161" presetID="26" presetClass="emph" presetSubtype="0" fill="hold" grpId="0" nodeType="clickEffect">
                                  <p:stCondLst>
                                    <p:cond delay="0"/>
                                  </p:stCondLst>
                                  <p:childTnLst>
                                    <p:animEffect transition="out" filter="fade">
                                      <p:cBhvr>
                                        <p:cTn id="162" dur="500" tmFilter="0, 0; .2, .5; .8, .5; 1, 0"/>
                                        <p:tgtEl>
                                          <p:spTgt spid="109"/>
                                        </p:tgtEl>
                                      </p:cBhvr>
                                    </p:animEffect>
                                    <p:animScale>
                                      <p:cBhvr>
                                        <p:cTn id="163" dur="250" autoRev="1" fill="hold"/>
                                        <p:tgtEl>
                                          <p:spTgt spid="109"/>
                                        </p:tgtEl>
                                      </p:cBhvr>
                                      <p:by x="105000" y="105000"/>
                                    </p:animScale>
                                  </p:childTnLst>
                                </p:cTn>
                              </p:par>
                            </p:childTnLst>
                          </p:cTn>
                        </p:par>
                        <p:par>
                          <p:cTn id="164" fill="hold">
                            <p:stCondLst>
                              <p:cond delay="500"/>
                            </p:stCondLst>
                            <p:childTnLst>
                              <p:par>
                                <p:cTn id="165" presetID="1" presetClass="exit" presetSubtype="0" fill="hold" grpId="1" nodeType="afterEffect">
                                  <p:stCondLst>
                                    <p:cond delay="0"/>
                                  </p:stCondLst>
                                  <p:childTnLst>
                                    <p:set>
                                      <p:cBhvr>
                                        <p:cTn id="166"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67" restart="whenNotActive" fill="hold" evtFilter="cancelBubble" nodeType="interactiveSeq">
                <p:stCondLst>
                  <p:cond evt="onClick" delay="0">
                    <p:tgtEl>
                      <p:spTgt spid="110"/>
                    </p:tgtEl>
                  </p:cond>
                </p:stCondLst>
                <p:endSync evt="end" delay="0">
                  <p:rtn val="all"/>
                </p:endSync>
                <p:childTnLst>
                  <p:par>
                    <p:cTn id="168" fill="hold">
                      <p:stCondLst>
                        <p:cond delay="0"/>
                      </p:stCondLst>
                      <p:childTnLst>
                        <p:par>
                          <p:cTn id="169" fill="hold">
                            <p:stCondLst>
                              <p:cond delay="0"/>
                            </p:stCondLst>
                            <p:childTnLst>
                              <p:par>
                                <p:cTn id="170" presetID="26" presetClass="emph" presetSubtype="0" fill="hold" grpId="0" nodeType="clickEffect">
                                  <p:stCondLst>
                                    <p:cond delay="0"/>
                                  </p:stCondLst>
                                  <p:childTnLst>
                                    <p:animEffect transition="out" filter="fade">
                                      <p:cBhvr>
                                        <p:cTn id="171" dur="500" tmFilter="0, 0; .2, .5; .8, .5; 1, 0"/>
                                        <p:tgtEl>
                                          <p:spTgt spid="110"/>
                                        </p:tgtEl>
                                      </p:cBhvr>
                                    </p:animEffect>
                                    <p:animScale>
                                      <p:cBhvr>
                                        <p:cTn id="172" dur="250" autoRev="1" fill="hold"/>
                                        <p:tgtEl>
                                          <p:spTgt spid="110"/>
                                        </p:tgtEl>
                                      </p:cBhvr>
                                      <p:by x="105000" y="105000"/>
                                    </p:animScale>
                                  </p:childTnLst>
                                </p:cTn>
                              </p:par>
                            </p:childTnLst>
                          </p:cTn>
                        </p:par>
                        <p:par>
                          <p:cTn id="173" fill="hold">
                            <p:stCondLst>
                              <p:cond delay="500"/>
                            </p:stCondLst>
                            <p:childTnLst>
                              <p:par>
                                <p:cTn id="174" presetID="1" presetClass="exit" presetSubtype="0" fill="hold" grpId="1" nodeType="afterEffect">
                                  <p:stCondLst>
                                    <p:cond delay="0"/>
                                  </p:stCondLst>
                                  <p:childTnLst>
                                    <p:set>
                                      <p:cBhvr>
                                        <p:cTn id="175"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76" restart="whenNotActive" fill="hold" evtFilter="cancelBubble" nodeType="interactiveSeq">
                <p:stCondLst>
                  <p:cond evt="onClick" delay="0">
                    <p:tgtEl>
                      <p:spTgt spid="111"/>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grpId="0" nodeType="clickEffect">
                                  <p:stCondLst>
                                    <p:cond delay="0"/>
                                  </p:stCondLst>
                                  <p:childTnLst>
                                    <p:animEffect transition="out" filter="fade">
                                      <p:cBhvr>
                                        <p:cTn id="180" dur="500" tmFilter="0, 0; .2, .5; .8, .5; 1, 0"/>
                                        <p:tgtEl>
                                          <p:spTgt spid="111"/>
                                        </p:tgtEl>
                                      </p:cBhvr>
                                    </p:animEffect>
                                    <p:animScale>
                                      <p:cBhvr>
                                        <p:cTn id="181" dur="250" autoRev="1" fill="hold"/>
                                        <p:tgtEl>
                                          <p:spTgt spid="111"/>
                                        </p:tgtEl>
                                      </p:cBhvr>
                                      <p:by x="105000" y="105000"/>
                                    </p:animScale>
                                  </p:childTnLst>
                                </p:cTn>
                              </p:par>
                            </p:childTnLst>
                          </p:cTn>
                        </p:par>
                        <p:par>
                          <p:cTn id="182" fill="hold">
                            <p:stCondLst>
                              <p:cond delay="500"/>
                            </p:stCondLst>
                            <p:childTnLst>
                              <p:par>
                                <p:cTn id="183" presetID="1" presetClass="exit" presetSubtype="0" fill="hold" grpId="1" nodeType="afterEffect">
                                  <p:stCondLst>
                                    <p:cond delay="0"/>
                                  </p:stCondLst>
                                  <p:childTnLst>
                                    <p:set>
                                      <p:cBhvr>
                                        <p:cTn id="184"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85" restart="whenNotActive" fill="hold" evtFilter="cancelBubble" nodeType="interactiveSeq">
                <p:stCondLst>
                  <p:cond evt="onClick" delay="0">
                    <p:tgtEl>
                      <p:spTgt spid="112"/>
                    </p:tgtEl>
                  </p:cond>
                </p:stCondLst>
                <p:endSync evt="end" delay="0">
                  <p:rtn val="all"/>
                </p:endSync>
                <p:childTnLst>
                  <p:par>
                    <p:cTn id="186" fill="hold">
                      <p:stCondLst>
                        <p:cond delay="0"/>
                      </p:stCondLst>
                      <p:childTnLst>
                        <p:par>
                          <p:cTn id="187" fill="hold">
                            <p:stCondLst>
                              <p:cond delay="0"/>
                            </p:stCondLst>
                            <p:childTnLst>
                              <p:par>
                                <p:cTn id="188" presetID="26" presetClass="emph" presetSubtype="0" fill="hold" grpId="0" nodeType="clickEffect">
                                  <p:stCondLst>
                                    <p:cond delay="0"/>
                                  </p:stCondLst>
                                  <p:childTnLst>
                                    <p:animEffect transition="out" filter="fade">
                                      <p:cBhvr>
                                        <p:cTn id="189" dur="500" tmFilter="0, 0; .2, .5; .8, .5; 1, 0"/>
                                        <p:tgtEl>
                                          <p:spTgt spid="112"/>
                                        </p:tgtEl>
                                      </p:cBhvr>
                                    </p:animEffect>
                                    <p:animScale>
                                      <p:cBhvr>
                                        <p:cTn id="190" dur="250" autoRev="1" fill="hold"/>
                                        <p:tgtEl>
                                          <p:spTgt spid="112"/>
                                        </p:tgtEl>
                                      </p:cBhvr>
                                      <p:by x="105000" y="105000"/>
                                    </p:animScale>
                                  </p:childTnLst>
                                </p:cTn>
                              </p:par>
                            </p:childTnLst>
                          </p:cTn>
                        </p:par>
                        <p:par>
                          <p:cTn id="191" fill="hold">
                            <p:stCondLst>
                              <p:cond delay="500"/>
                            </p:stCondLst>
                            <p:childTnLst>
                              <p:par>
                                <p:cTn id="192" presetID="1" presetClass="exit" presetSubtype="0" fill="hold" grpId="1" nodeType="afterEffect">
                                  <p:stCondLst>
                                    <p:cond delay="0"/>
                                  </p:stCondLst>
                                  <p:childTnLst>
                                    <p:set>
                                      <p:cBhvr>
                                        <p:cTn id="193"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childTnLst>
        </p:cTn>
      </p:par>
    </p:tnLst>
    <p:bldLst>
      <p:bldP spid="99" grpId="0"/>
      <p:bldP spid="100" grpId="0"/>
      <p:bldP spid="101" grpId="0"/>
      <p:bldP spid="102" grpId="0"/>
      <p:bldP spid="103" grpId="0"/>
      <p:bldP spid="104" grpId="0"/>
      <p:bldP spid="105" grpId="0" animBg="1"/>
      <p:bldP spid="105" grpId="1" animBg="1"/>
      <p:bldP spid="106" grpId="0" animBg="1"/>
      <p:bldP spid="106" grpId="1" animBg="1"/>
      <p:bldP spid="107" grpId="0"/>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88" name="Group 87"/>
          <p:cNvGrpSpPr/>
          <p:nvPr/>
        </p:nvGrpSpPr>
        <p:grpSpPr>
          <a:xfrm rot="20509557">
            <a:off x="409969" y="995461"/>
            <a:ext cx="680882" cy="2025800"/>
            <a:chOff x="134279" y="1803002"/>
            <a:chExt cx="680882" cy="1811727"/>
          </a:xfrm>
        </p:grpSpPr>
        <p:sp>
          <p:nvSpPr>
            <p:cNvPr id="8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FF0066"/>
                </a:solidFill>
                <a:effectLst/>
                <a:uLnTx/>
                <a:uFillTx/>
                <a:latin typeface="Arial"/>
                <a:cs typeface="Arial"/>
                <a:sym typeface="Arial"/>
              </a:endParaRPr>
            </a:p>
          </p:txBody>
        </p:sp>
        <p:grpSp>
          <p:nvGrpSpPr>
            <p:cNvPr id="90" name="Google Shape;4716;p79"/>
            <p:cNvGrpSpPr/>
            <p:nvPr/>
          </p:nvGrpSpPr>
          <p:grpSpPr>
            <a:xfrm rot="3530764">
              <a:off x="252923" y="3052492"/>
              <a:ext cx="603575" cy="520900"/>
              <a:chOff x="3450350" y="2886200"/>
              <a:chExt cx="603575" cy="520900"/>
            </a:xfrm>
          </p:grpSpPr>
          <p:sp>
            <p:nvSpPr>
              <p:cNvPr id="9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8142626" y="15414"/>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7" name="Group 6"/>
          <p:cNvGrpSpPr/>
          <p:nvPr/>
        </p:nvGrpSpPr>
        <p:grpSpPr>
          <a:xfrm>
            <a:off x="95034" y="818849"/>
            <a:ext cx="849316" cy="567582"/>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01</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82" name="Google Shape;478;p45">
            <a:extLst>
              <a:ext uri="{FF2B5EF4-FFF2-40B4-BE49-F238E27FC236}">
                <a16:creationId xmlns:a16="http://schemas.microsoft.com/office/drawing/2014/main" id="{F26287F7-3FB0-4F76-B02E-8E4B2E29815B}"/>
              </a:ext>
            </a:extLst>
          </p:cNvPr>
          <p:cNvSpPr txBox="1">
            <a:spLocks/>
          </p:cNvSpPr>
          <p:nvPr/>
        </p:nvSpPr>
        <p:spPr>
          <a:xfrm>
            <a:off x="843668" y="861490"/>
            <a:ext cx="7500689" cy="51001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002060"/>
                </a:solidFill>
                <a:effectLst/>
                <a:uLnTx/>
                <a:uFillTx/>
                <a:cs typeface="Calibri" panose="020F0502020204030204" pitchFamily="34" charset="0"/>
                <a:sym typeface="Arial"/>
              </a:rPr>
              <a:t>Hiệp định</a:t>
            </a:r>
            <a:r>
              <a:rPr kumimoji="0" lang="vi-VN" sz="2800" b="1" i="0" u="none" strike="noStrike" kern="0" cap="none" spc="0" normalizeH="0" noProof="0" dirty="0" smtClean="0">
                <a:ln>
                  <a:noFill/>
                </a:ln>
                <a:solidFill>
                  <a:srgbClr val="002060"/>
                </a:solidFill>
                <a:effectLst/>
                <a:uLnTx/>
                <a:uFillTx/>
                <a:cs typeface="Calibri" panose="020F0502020204030204" pitchFamily="34" charset="0"/>
                <a:sym typeface="Arial"/>
              </a:rPr>
              <a:t> Paris được kí vào thời gian nào?</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96" name="圆角矩形 7"/>
          <p:cNvSpPr/>
          <p:nvPr/>
        </p:nvSpPr>
        <p:spPr>
          <a:xfrm>
            <a:off x="1502893" y="1982781"/>
            <a:ext cx="5451243" cy="1408966"/>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smtClean="0">
                <a:ln>
                  <a:noFill/>
                </a:ln>
                <a:solidFill>
                  <a:srgbClr val="002060"/>
                </a:solidFill>
                <a:effectLst/>
                <a:uLnTx/>
                <a:uFillTx/>
                <a:latin typeface="Arial"/>
                <a:cs typeface="Arial"/>
                <a:sym typeface="Wingdings" panose="05000000000000000000" pitchFamily="2" charset="2"/>
              </a:rPr>
              <a:t>Hiệp</a:t>
            </a:r>
            <a:r>
              <a:rPr kumimoji="0" lang="vi-VN" sz="3200" b="0" i="0" u="none" strike="noStrike" kern="0" cap="none" spc="0" normalizeH="0" noProof="0" dirty="0" smtClean="0">
                <a:ln>
                  <a:noFill/>
                </a:ln>
                <a:solidFill>
                  <a:srgbClr val="002060"/>
                </a:solidFill>
                <a:effectLst/>
                <a:uLnTx/>
                <a:uFillTx/>
                <a:latin typeface="Arial"/>
                <a:cs typeface="Arial"/>
                <a:sym typeface="Wingdings" panose="05000000000000000000" pitchFamily="2" charset="2"/>
              </a:rPr>
              <a:t> định Paris được kí vào ngày 27/01/1973.</a:t>
            </a:r>
            <a:endParaRPr kumimoji="0" lang="en-US" sz="32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97" name="Google Shape;4067;p77"/>
          <p:cNvGrpSpPr/>
          <p:nvPr/>
        </p:nvGrpSpPr>
        <p:grpSpPr>
          <a:xfrm rot="-536064">
            <a:off x="-59575" y="3405658"/>
            <a:ext cx="1473885" cy="1662907"/>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88322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fill="hold"/>
                                        <p:tgtEl>
                                          <p:spTgt spid="97"/>
                                        </p:tgtEl>
                                        <p:attrNameLst>
                                          <p:attrName>ppt_x</p:attrName>
                                        </p:attrNameLst>
                                      </p:cBhvr>
                                      <p:tavLst>
                                        <p:tav tm="0">
                                          <p:val>
                                            <p:strVal val="0-#ppt_w/2"/>
                                          </p:val>
                                        </p:tav>
                                        <p:tav tm="100000">
                                          <p:val>
                                            <p:strVal val="#ppt_x"/>
                                          </p:val>
                                        </p:tav>
                                      </p:tavLst>
                                    </p:anim>
                                    <p:anim calcmode="lin" valueType="num">
                                      <p:cBhvr additive="base">
                                        <p:cTn id="13" dur="5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additive="base">
                                        <p:cTn id="17" dur="500" fill="hold"/>
                                        <p:tgtEl>
                                          <p:spTgt spid="88"/>
                                        </p:tgtEl>
                                        <p:attrNameLst>
                                          <p:attrName>ppt_x</p:attrName>
                                        </p:attrNameLst>
                                      </p:cBhvr>
                                      <p:tavLst>
                                        <p:tav tm="0">
                                          <p:val>
                                            <p:strVal val="0-#ppt_w/2"/>
                                          </p:val>
                                        </p:tav>
                                        <p:tav tm="100000">
                                          <p:val>
                                            <p:strVal val="#ppt_x"/>
                                          </p:val>
                                        </p:tav>
                                      </p:tavLst>
                                    </p:anim>
                                    <p:anim calcmode="lin" valueType="num">
                                      <p:cBhvr additive="base">
                                        <p:cTn id="18" dur="500" fill="hold"/>
                                        <p:tgtEl>
                                          <p:spTgt spid="8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randombar(horizontal)">
                                      <p:cBhvr>
                                        <p:cTn id="22" dur="500"/>
                                        <p:tgtEl>
                                          <p:spTgt spid="9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121"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22"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Mục tiêu</a:t>
            </a:r>
            <a:endParaRPr sz="4000" dirty="0">
              <a:solidFill>
                <a:schemeClr val="accent3"/>
              </a:solidFill>
              <a:latin typeface="Pattaya" panose="00000500000000000000" pitchFamily="2" charset="-34"/>
              <a:cs typeface="Pattaya" panose="00000500000000000000" pitchFamily="2" charset="-34"/>
            </a:endParaRPr>
          </a:p>
        </p:txBody>
      </p:sp>
      <p:grpSp>
        <p:nvGrpSpPr>
          <p:cNvPr id="6" name="Group 5"/>
          <p:cNvGrpSpPr/>
          <p:nvPr/>
        </p:nvGrpSpPr>
        <p:grpSpPr>
          <a:xfrm>
            <a:off x="159561" y="976038"/>
            <a:ext cx="9025163" cy="1109025"/>
            <a:chOff x="190756" y="1179550"/>
            <a:chExt cx="9025163" cy="1109025"/>
          </a:xfrm>
        </p:grpSpPr>
        <p:grpSp>
          <p:nvGrpSpPr>
            <p:cNvPr id="123" name="Group 122">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125"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124" name="圆角矩形 7"/>
              <p:cNvSpPr/>
              <p:nvPr/>
            </p:nvSpPr>
            <p:spPr>
              <a:xfrm>
                <a:off x="2130788" y="982782"/>
                <a:ext cx="9307871" cy="964590"/>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smtClean="0">
                    <a:solidFill>
                      <a:srgbClr val="FC1037"/>
                    </a:solidFill>
                    <a:latin typeface="Pattaya" panose="00000500000000000000" pitchFamily="2" charset="-34"/>
                    <a:ea typeface="黑体" panose="02010609060101010101" pitchFamily="49" charset="-122"/>
                    <a:cs typeface="Pattaya" panose="00000500000000000000" pitchFamily="2" charset="-34"/>
                  </a:rPr>
                  <a:t>thời gian </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và </a:t>
                </a:r>
                <a:r>
                  <a:rPr lang="vi-VN" altLang="zh-CN" sz="2600" kern="1200" dirty="0" smtClean="0">
                    <a:solidFill>
                      <a:srgbClr val="FC1037"/>
                    </a:solidFill>
                    <a:latin typeface="Pattaya" panose="00000500000000000000" pitchFamily="2" charset="-34"/>
                    <a:ea typeface="黑体" panose="02010609060101010101" pitchFamily="49" charset="-122"/>
                    <a:cs typeface="Pattaya" panose="00000500000000000000" pitchFamily="2" charset="-34"/>
                  </a:rPr>
                  <a:t>nguyên nhân </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buộc Mĩ phải kí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4" name="Group 3"/>
            <p:cNvGrpSpPr/>
            <p:nvPr/>
          </p:nvGrpSpPr>
          <p:grpSpPr>
            <a:xfrm>
              <a:off x="190756" y="1217185"/>
              <a:ext cx="813504" cy="849272"/>
              <a:chOff x="875724" y="2670978"/>
              <a:chExt cx="813504" cy="849272"/>
            </a:xfrm>
          </p:grpSpPr>
          <p:sp>
            <p:nvSpPr>
              <p:cNvPr id="135"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7" name="Group 6"/>
          <p:cNvGrpSpPr/>
          <p:nvPr/>
        </p:nvGrpSpPr>
        <p:grpSpPr>
          <a:xfrm>
            <a:off x="145284" y="2072808"/>
            <a:ext cx="8669569" cy="849272"/>
            <a:chOff x="198723" y="2276446"/>
            <a:chExt cx="8669569" cy="849272"/>
          </a:xfrm>
        </p:grpSpPr>
        <p:grpSp>
          <p:nvGrpSpPr>
            <p:cNvPr id="126" name="Group 125">
              <a:extLst>
                <a:ext uri="{FF2B5EF4-FFF2-40B4-BE49-F238E27FC236}">
                  <a16:creationId xmlns:a16="http://schemas.microsoft.com/office/drawing/2014/main" id="{F1D2DFE5-EE8A-46DB-A135-F8C9011447F8}"/>
                </a:ext>
              </a:extLst>
            </p:cNvPr>
            <p:cNvGrpSpPr/>
            <p:nvPr/>
          </p:nvGrpSpPr>
          <p:grpSpPr>
            <a:xfrm>
              <a:off x="820041" y="2335741"/>
              <a:ext cx="8048251" cy="660738"/>
              <a:chOff x="2130789" y="1294899"/>
              <a:chExt cx="10273162" cy="1072527"/>
            </a:xfrm>
          </p:grpSpPr>
          <p:sp>
            <p:nvSpPr>
              <p:cNvPr id="127"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Nêu được những </a:t>
                </a:r>
                <a:r>
                  <a:rPr lang="vi-VN" altLang="zh-CN" sz="2600" kern="1200" dirty="0" smtClean="0">
                    <a:solidFill>
                      <a:srgbClr val="FC1037"/>
                    </a:solidFill>
                    <a:latin typeface="Pattaya" panose="00000500000000000000" pitchFamily="2" charset="-34"/>
                    <a:ea typeface="黑体" panose="02010609060101010101" pitchFamily="49" charset="-122"/>
                    <a:cs typeface="Pattaya" panose="00000500000000000000" pitchFamily="2" charset="-34"/>
                  </a:rPr>
                  <a:t>nội dung cơ bản </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28"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5" name="Group 4"/>
            <p:cNvGrpSpPr/>
            <p:nvPr/>
          </p:nvGrpSpPr>
          <p:grpSpPr>
            <a:xfrm>
              <a:off x="198723" y="2276446"/>
              <a:ext cx="813504" cy="849272"/>
              <a:chOff x="875724" y="3818350"/>
              <a:chExt cx="813504" cy="849272"/>
            </a:xfrm>
          </p:grpSpPr>
          <p:sp>
            <p:nvSpPr>
              <p:cNvPr id="136" name="Google Shape;2674;p35"/>
              <p:cNvSpPr/>
              <p:nvPr/>
            </p:nvSpPr>
            <p:spPr>
              <a:xfrm rot="704744">
                <a:off x="875724" y="3818350"/>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2675;p35"/>
              <p:cNvSpPr/>
              <p:nvPr/>
            </p:nvSpPr>
            <p:spPr>
              <a:xfrm rot="704744">
                <a:off x="1214171" y="4123029"/>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8" name="Group 7"/>
          <p:cNvGrpSpPr/>
          <p:nvPr/>
        </p:nvGrpSpPr>
        <p:grpSpPr>
          <a:xfrm>
            <a:off x="190756" y="3005298"/>
            <a:ext cx="8677536" cy="849272"/>
            <a:chOff x="190756" y="3208692"/>
            <a:chExt cx="8677536" cy="849272"/>
          </a:xfrm>
        </p:grpSpPr>
        <p:grpSp>
          <p:nvGrpSpPr>
            <p:cNvPr id="142" name="Group 141">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143"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smtClean="0">
                    <a:solidFill>
                      <a:srgbClr val="FC1037"/>
                    </a:solidFill>
                    <a:latin typeface="Pattaya" panose="00000500000000000000" pitchFamily="2" charset="-34"/>
                    <a:ea typeface="黑体" panose="02010609060101010101" pitchFamily="49" charset="-122"/>
                    <a:cs typeface="Pattaya" panose="00000500000000000000" pitchFamily="2" charset="-34"/>
                  </a:rPr>
                  <a:t>ý nghĩa </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4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132" name="Group 131"/>
            <p:cNvGrpSpPr/>
            <p:nvPr/>
          </p:nvGrpSpPr>
          <p:grpSpPr>
            <a:xfrm rot="704744">
              <a:off x="190756" y="3208692"/>
              <a:ext cx="813504" cy="849272"/>
              <a:chOff x="675812" y="2553464"/>
              <a:chExt cx="1124557" cy="926301"/>
            </a:xfrm>
          </p:grpSpPr>
          <p:sp>
            <p:nvSpPr>
              <p:cNvPr id="133"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9" name="Group 8"/>
          <p:cNvGrpSpPr/>
          <p:nvPr/>
        </p:nvGrpSpPr>
        <p:grpSpPr>
          <a:xfrm>
            <a:off x="237486" y="3738908"/>
            <a:ext cx="8630806" cy="1087834"/>
            <a:chOff x="237486" y="3902377"/>
            <a:chExt cx="8630806" cy="1087834"/>
          </a:xfrm>
        </p:grpSpPr>
        <p:grpSp>
          <p:nvGrpSpPr>
            <p:cNvPr id="129" name="Group 128">
              <a:extLst>
                <a:ext uri="{FF2B5EF4-FFF2-40B4-BE49-F238E27FC236}">
                  <a16:creationId xmlns:a16="http://schemas.microsoft.com/office/drawing/2014/main" id="{F1D2DFE5-EE8A-46DB-A135-F8C9011447F8}"/>
                </a:ext>
              </a:extLst>
            </p:cNvPr>
            <p:cNvGrpSpPr/>
            <p:nvPr/>
          </p:nvGrpSpPr>
          <p:grpSpPr>
            <a:xfrm>
              <a:off x="820042" y="3902377"/>
              <a:ext cx="8048250" cy="934811"/>
              <a:chOff x="1352403" y="1504685"/>
              <a:chExt cx="11170466" cy="1005905"/>
            </a:xfrm>
          </p:grpSpPr>
          <p:sp>
            <p:nvSpPr>
              <p:cNvPr id="130" name="圆角矩形 7"/>
              <p:cNvSpPr/>
              <p:nvPr/>
            </p:nvSpPr>
            <p:spPr>
              <a:xfrm>
                <a:off x="1352403" y="1780367"/>
                <a:ext cx="11170466"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Thuật lại được </a:t>
                </a:r>
                <a:r>
                  <a:rPr lang="vi-VN" altLang="zh-CN" sz="2600" kern="1200" smtClean="0">
                    <a:solidFill>
                      <a:srgbClr val="FC1037"/>
                    </a:solidFill>
                    <a:latin typeface="Pattaya" panose="00000500000000000000" pitchFamily="2" charset="-34"/>
                    <a:ea typeface="黑体" panose="02010609060101010101" pitchFamily="49" charset="-122"/>
                    <a:cs typeface="Pattaya" panose="00000500000000000000" pitchFamily="2" charset="-34"/>
                  </a:rPr>
                  <a:t>diễn biến</a:t>
                </a:r>
                <a:r>
                  <a:rPr lang="vi-VN" altLang="zh-CN" sz="2600" kern="1200" smtClean="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của lễ kí kết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3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145" name="Group 144"/>
            <p:cNvGrpSpPr/>
            <p:nvPr/>
          </p:nvGrpSpPr>
          <p:grpSpPr>
            <a:xfrm rot="704744">
              <a:off x="237486" y="4140939"/>
              <a:ext cx="813504" cy="849272"/>
              <a:chOff x="675812" y="2553464"/>
              <a:chExt cx="1124557" cy="926301"/>
            </a:xfrm>
          </p:grpSpPr>
          <p:sp>
            <p:nvSpPr>
              <p:cNvPr id="146"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01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2762010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61" name="Group 60"/>
          <p:cNvGrpSpPr/>
          <p:nvPr/>
        </p:nvGrpSpPr>
        <p:grpSpPr>
          <a:xfrm rot="20509557">
            <a:off x="750714" y="1593395"/>
            <a:ext cx="680882" cy="2428805"/>
            <a:chOff x="134279" y="1803002"/>
            <a:chExt cx="680882" cy="1811727"/>
          </a:xfrm>
        </p:grpSpPr>
        <p:sp>
          <p:nvSpPr>
            <p:cNvPr id="62"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FF0066"/>
                </a:solidFill>
                <a:effectLst/>
                <a:uLnTx/>
                <a:uFillTx/>
                <a:latin typeface="Arial"/>
                <a:cs typeface="Arial"/>
                <a:sym typeface="Arial"/>
              </a:endParaRPr>
            </a:p>
          </p:txBody>
        </p:sp>
        <p:grpSp>
          <p:nvGrpSpPr>
            <p:cNvPr id="63" name="Google Shape;4716;p79"/>
            <p:cNvGrpSpPr/>
            <p:nvPr/>
          </p:nvGrpSpPr>
          <p:grpSpPr>
            <a:xfrm rot="3530764">
              <a:off x="252923" y="3052492"/>
              <a:ext cx="603575" cy="520900"/>
              <a:chOff x="3450350" y="2886200"/>
              <a:chExt cx="603575" cy="520900"/>
            </a:xfrm>
          </p:grpSpPr>
          <p:sp>
            <p:nvSpPr>
              <p:cNvPr id="64"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8"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86"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0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sp>
        <p:nvSpPr>
          <p:cNvPr id="103" name="圆角矩形 7"/>
          <p:cNvSpPr/>
          <p:nvPr/>
        </p:nvSpPr>
        <p:spPr>
          <a:xfrm>
            <a:off x="1915414" y="3228614"/>
            <a:ext cx="5538974" cy="70448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smtClean="0">
                <a:ln>
                  <a:noFill/>
                </a:ln>
                <a:solidFill>
                  <a:srgbClr val="002060"/>
                </a:solidFill>
                <a:effectLst/>
                <a:uLnTx/>
                <a:uFillTx/>
                <a:latin typeface="Arial"/>
                <a:cs typeface="Arial"/>
                <a:sym typeface="Wingdings" panose="05000000000000000000" pitchFamily="2" charset="2"/>
              </a:rPr>
              <a:t>Bộ</a:t>
            </a:r>
            <a:r>
              <a:rPr kumimoji="0" lang="vi-VN" sz="3200" b="0" i="0" u="none" strike="noStrike" kern="0" cap="none" spc="0" normalizeH="0" noProof="0" dirty="0" smtClean="0">
                <a:ln>
                  <a:noFill/>
                </a:ln>
                <a:solidFill>
                  <a:srgbClr val="002060"/>
                </a:solidFill>
                <a:effectLst/>
                <a:uLnTx/>
                <a:uFillTx/>
                <a:latin typeface="Arial"/>
                <a:cs typeface="Arial"/>
                <a:sym typeface="Wingdings" panose="05000000000000000000" pitchFamily="2" charset="2"/>
              </a:rPr>
              <a:t> trưởng Nguyễn Thị Bình.</a:t>
            </a:r>
            <a:endParaRPr kumimoji="0" lang="en-US" sz="32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2904" name="Google Shape;2904;p50"/>
          <p:cNvGrpSpPr/>
          <p:nvPr/>
        </p:nvGrpSpPr>
        <p:grpSpPr>
          <a:xfrm>
            <a:off x="8034042" y="4405376"/>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388920" y="1348627"/>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02</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238236" y="566804"/>
            <a:ext cx="6893331" cy="213122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002060"/>
                </a:solidFill>
                <a:effectLst/>
                <a:uLnTx/>
                <a:uFillTx/>
                <a:latin typeface="Times New Roman" panose="02020603050405020304" pitchFamily="18" charset="0"/>
                <a:cs typeface="Calibri" panose="020F0502020204030204" pitchFamily="34" charset="0"/>
                <a:sym typeface="Arial"/>
              </a:rPr>
              <a:t>Ai</a:t>
            </a:r>
            <a:r>
              <a:rPr kumimoji="0" lang="vi-VN" sz="2800" b="1" i="0" u="none" strike="noStrike" kern="0" cap="none" spc="0" normalizeH="0" noProof="0" dirty="0" smtClean="0">
                <a:ln>
                  <a:noFill/>
                </a:ln>
                <a:solidFill>
                  <a:srgbClr val="002060"/>
                </a:solidFill>
                <a:effectLst/>
                <a:uLnTx/>
                <a:uFillTx/>
                <a:latin typeface="Times New Roman" panose="02020603050405020304" pitchFamily="18" charset="0"/>
                <a:cs typeface="Calibri" panose="020F0502020204030204" pitchFamily="34" charset="0"/>
                <a:sym typeface="Arial"/>
              </a:rPr>
              <a:t> là trưởng đoàn ngoại giao của Chính phủ Cách mạng lâm thời cộng hòa miền Nam Việt Nam tham gia kí kết Hiệp định Pa-ri </a:t>
            </a:r>
            <a:r>
              <a:rPr kumimoji="0" lang="vi-VN" sz="2000" b="1" i="0" u="none" strike="noStrike" kern="0" cap="none" spc="0" normalizeH="0" baseline="0" noProof="0" dirty="0" smtClean="0">
                <a:ln>
                  <a:noFill/>
                </a:ln>
                <a:solidFill>
                  <a:srgbClr val="002060"/>
                </a:solidFill>
                <a:effectLst/>
                <a:uLnTx/>
                <a:uFillTx/>
                <a:latin typeface="Times New Roman" panose="02020603050405020304" pitchFamily="18" charset="0"/>
                <a:cs typeface="Calibri" panose="020F0502020204030204" pitchFamily="34" charset="0"/>
                <a:sym typeface="Arial"/>
              </a:rPr>
              <a:t>?</a:t>
            </a:r>
            <a:endPar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Tree>
    <p:extLst>
      <p:ext uri="{BB962C8B-B14F-4D97-AF65-F5344CB8AC3E}">
        <p14:creationId xmlns:p14="http://schemas.microsoft.com/office/powerpoint/2010/main" val="4281757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0-#ppt_w/2"/>
                                          </p:val>
                                        </p:tav>
                                        <p:tav tm="100000">
                                          <p:val>
                                            <p:strVal val="#ppt_x"/>
                                          </p:val>
                                        </p:tav>
                                      </p:tavLst>
                                    </p:anim>
                                    <p:anim calcmode="lin" valueType="num">
                                      <p:cBhvr additive="base">
                                        <p:cTn id="17" dur="500" fill="hold"/>
                                        <p:tgtEl>
                                          <p:spTgt spid="6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randombar(horizontal)">
                                      <p:cBhvr>
                                        <p:cTn id="2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681398" y="1328113"/>
            <a:ext cx="680882" cy="2025800"/>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FF0066"/>
                </a:solidFill>
                <a:effectLst/>
                <a:uLnTx/>
                <a:uFillTx/>
                <a:latin typeface="Arial"/>
                <a:cs typeface="Arial"/>
                <a:sym typeface="Arial"/>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8063531" y="4344237"/>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414209" y="1046069"/>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03</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184673" y="833767"/>
            <a:ext cx="7082983" cy="1065159"/>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002060"/>
                </a:solidFill>
                <a:effectLst/>
                <a:uLnTx/>
                <a:uFillTx/>
                <a:cs typeface="Calibri" panose="020F0502020204030204" pitchFamily="34" charset="0"/>
                <a:sym typeface="Arial"/>
              </a:rPr>
              <a:t>Tên</a:t>
            </a:r>
            <a:r>
              <a:rPr kumimoji="0" lang="vi-VN" sz="2800" b="1" i="0" u="none" strike="noStrike" kern="0" cap="none" spc="0" normalizeH="0" noProof="0" dirty="0" smtClean="0">
                <a:ln>
                  <a:noFill/>
                </a:ln>
                <a:solidFill>
                  <a:srgbClr val="002060"/>
                </a:solidFill>
                <a:effectLst/>
                <a:uLnTx/>
                <a:uFillTx/>
                <a:cs typeface="Calibri" panose="020F0502020204030204" pitchFamily="34" charset="0"/>
                <a:sym typeface="Arial"/>
              </a:rPr>
              <a:t> của một con phố ở Pa-ri, nơi có tòa nhà Trung tâm các hội nghị Quốc tế</a:t>
            </a:r>
            <a:r>
              <a:rPr kumimoji="0" lang="vi-VN" sz="2800" b="1" i="0" u="none" strike="noStrike" kern="0" cap="none" spc="0" normalizeH="0" baseline="0" noProof="0" dirty="0" smtClean="0">
                <a:ln>
                  <a:noFill/>
                </a:ln>
                <a:solidFill>
                  <a:srgbClr val="002060"/>
                </a:solidFill>
                <a:effectLst/>
                <a:uLnTx/>
                <a:uFillTx/>
                <a:latin typeface="Times New Roman" panose="02020603050405020304" pitchFamily="18" charset="0"/>
                <a:cs typeface="Calibri" panose="020F0502020204030204" pitchFamily="34" charset="0"/>
                <a:sym typeface="Arial"/>
              </a:rPr>
              <a:t>?</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1774322" y="2586763"/>
            <a:ext cx="2853148" cy="755080"/>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002060"/>
                </a:solidFill>
                <a:effectLst/>
                <a:uLnTx/>
                <a:uFillTx/>
                <a:latin typeface="Arial"/>
                <a:cs typeface="Arial"/>
                <a:sym typeface="Arial"/>
              </a:rPr>
              <a:t>Phố</a:t>
            </a:r>
            <a:r>
              <a:rPr kumimoji="0" lang="vi-VN" sz="3600" b="0" i="0" u="none" strike="noStrike" kern="0" cap="none" spc="0" normalizeH="0" noProof="0" dirty="0" smtClean="0">
                <a:ln>
                  <a:noFill/>
                </a:ln>
                <a:solidFill>
                  <a:srgbClr val="002060"/>
                </a:solidFill>
                <a:effectLst/>
                <a:uLnTx/>
                <a:uFillTx/>
                <a:latin typeface="Arial"/>
                <a:cs typeface="Arial"/>
                <a:sym typeface="Arial"/>
              </a:rPr>
              <a:t> </a:t>
            </a:r>
            <a:r>
              <a:rPr kumimoji="0" lang="vi-VN" sz="3600" b="0" i="0" u="none" strike="noStrike" kern="0" cap="none" spc="0" normalizeH="0" baseline="0" noProof="0" dirty="0" smtClean="0">
                <a:ln>
                  <a:noFill/>
                </a:ln>
                <a:solidFill>
                  <a:srgbClr val="002060"/>
                </a:solidFill>
                <a:effectLst/>
                <a:uLnTx/>
                <a:uFillTx/>
                <a:latin typeface="Arial"/>
                <a:cs typeface="Arial"/>
                <a:sym typeface="Arial"/>
              </a:rPr>
              <a:t>C</a:t>
            </a:r>
            <a:r>
              <a:rPr kumimoji="0" lang="vi-VN" sz="3600" b="0" i="0" u="none" strike="noStrike" kern="0" cap="none" spc="0" normalizeH="0" noProof="0" dirty="0" smtClean="0">
                <a:ln>
                  <a:noFill/>
                </a:ln>
                <a:solidFill>
                  <a:srgbClr val="002060"/>
                </a:solidFill>
                <a:effectLst/>
                <a:uLnTx/>
                <a:uFillTx/>
                <a:latin typeface="Arial"/>
                <a:cs typeface="Arial"/>
                <a:sym typeface="Arial"/>
              </a:rPr>
              <a:t>lê-be.</a:t>
            </a:r>
            <a:endParaRPr kumimoji="0" lang="en-US" sz="48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21591915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347522" y="3608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753044" y="4366473"/>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rot="20509557">
            <a:off x="471702" y="1496099"/>
            <a:ext cx="680882" cy="2203202"/>
            <a:chOff x="134279" y="1803002"/>
            <a:chExt cx="680882" cy="1811727"/>
          </a:xfrm>
        </p:grpSpPr>
        <p:sp>
          <p:nvSpPr>
            <p:cNvPr id="2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FF0066"/>
                </a:solidFill>
                <a:effectLst/>
                <a:uLnTx/>
                <a:uFillTx/>
                <a:latin typeface="Arial"/>
                <a:cs typeface="Arial"/>
                <a:sym typeface="Arial"/>
              </a:endParaRPr>
            </a:p>
          </p:txBody>
        </p:sp>
        <p:grpSp>
          <p:nvGrpSpPr>
            <p:cNvPr id="30" name="Google Shape;4716;p79"/>
            <p:cNvGrpSpPr/>
            <p:nvPr/>
          </p:nvGrpSpPr>
          <p:grpSpPr>
            <a:xfrm rot="3530764">
              <a:off x="252923" y="3052492"/>
              <a:ext cx="603575" cy="520900"/>
              <a:chOff x="3450350" y="2886200"/>
              <a:chExt cx="603575" cy="520900"/>
            </a:xfrm>
          </p:grpSpPr>
          <p:sp>
            <p:nvSpPr>
              <p:cNvPr id="3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grpSp>
        <p:nvGrpSpPr>
          <p:cNvPr id="36" name="Group 35"/>
          <p:cNvGrpSpPr/>
          <p:nvPr/>
        </p:nvGrpSpPr>
        <p:grpSpPr>
          <a:xfrm>
            <a:off x="268769" y="1149581"/>
            <a:ext cx="849316" cy="567582"/>
            <a:chOff x="339056" y="264274"/>
            <a:chExt cx="849316" cy="567582"/>
          </a:xfrm>
        </p:grpSpPr>
        <p:sp>
          <p:nvSpPr>
            <p:cNvPr id="37" name="Flowchart: Connector 36"/>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3B58"/>
                </a:solidFill>
                <a:effectLst/>
                <a:uLnTx/>
                <a:uFillTx/>
                <a:latin typeface="Arial"/>
                <a:ea typeface="+mn-ea"/>
                <a:cs typeface="Arial"/>
                <a:sym typeface="Arial"/>
              </a:endParaRPr>
            </a:p>
          </p:txBody>
        </p:sp>
        <p:sp>
          <p:nvSpPr>
            <p:cNvPr id="38"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04</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39" name="Google Shape;478;p45">
            <a:extLst>
              <a:ext uri="{FF2B5EF4-FFF2-40B4-BE49-F238E27FC236}">
                <a16:creationId xmlns:a16="http://schemas.microsoft.com/office/drawing/2014/main" id="{F26287F7-3FB0-4F76-B02E-8E4B2E29815B}"/>
              </a:ext>
            </a:extLst>
          </p:cNvPr>
          <p:cNvSpPr txBox="1">
            <a:spLocks/>
          </p:cNvSpPr>
          <p:nvPr/>
        </p:nvSpPr>
        <p:spPr>
          <a:xfrm>
            <a:off x="1110667" y="692254"/>
            <a:ext cx="7012356" cy="161398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600" b="1" dirty="0" smtClean="0">
                <a:solidFill>
                  <a:srgbClr val="002060"/>
                </a:solidFill>
                <a:cs typeface="Calibri" panose="020F0502020204030204" pitchFamily="34" charset="0"/>
              </a:rPr>
              <a:t>Điền vào chỗ trống trong câu sau: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600" b="1" dirty="0" smtClean="0">
                <a:solidFill>
                  <a:srgbClr val="002060"/>
                </a:solidFill>
                <a:cs typeface="Calibri" panose="020F0502020204030204" pitchFamily="34" charset="0"/>
              </a:rPr>
              <a:t>Mĩ phải có trách nhiệm trong việc .......... vết thương chiến tranh ở Việt Nam</a:t>
            </a:r>
            <a:r>
              <a:rPr lang="vi-VN" sz="2600" b="1" dirty="0">
                <a:solidFill>
                  <a:srgbClr val="002060"/>
                </a:solidFill>
                <a:latin typeface="Times New Roman" panose="02020603050405020304" pitchFamily="18" charset="0"/>
                <a:cs typeface="Calibri" panose="020F0502020204030204" pitchFamily="34" charset="0"/>
              </a:rPr>
              <a:t>.</a:t>
            </a:r>
            <a:endParaRPr kumimoji="0" lang="vi-VN" sz="26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1620940" y="2491652"/>
            <a:ext cx="6659348" cy="169422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0" i="0" u="none" strike="noStrike" kern="0" cap="none" spc="0" normalizeH="0" baseline="0" noProof="0" dirty="0" smtClean="0">
                <a:ln>
                  <a:noFill/>
                </a:ln>
                <a:solidFill>
                  <a:srgbClr val="002060"/>
                </a:solidFill>
                <a:effectLst/>
                <a:uLnTx/>
                <a:uFillTx/>
                <a:latin typeface="Arial"/>
                <a:cs typeface="Arial"/>
                <a:sym typeface="Arial"/>
              </a:rPr>
              <a:t>Mĩ phải</a:t>
            </a:r>
            <a:r>
              <a:rPr kumimoji="0" lang="vi-VN" sz="3000" b="0" i="0" u="none" strike="noStrike" kern="0" cap="none" spc="0" normalizeH="0" noProof="0" dirty="0" smtClean="0">
                <a:ln>
                  <a:noFill/>
                </a:ln>
                <a:solidFill>
                  <a:srgbClr val="002060"/>
                </a:solidFill>
                <a:effectLst/>
                <a:uLnTx/>
                <a:uFillTx/>
                <a:latin typeface="Arial"/>
                <a:cs typeface="Arial"/>
                <a:sym typeface="Arial"/>
              </a:rPr>
              <a:t> có trách nhiệm trong việc </a:t>
            </a:r>
            <a:r>
              <a:rPr kumimoji="0" lang="vi-VN" sz="3000" b="1" i="0" u="none" strike="noStrike" kern="0" cap="none" spc="0" normalizeH="0" noProof="0" dirty="0" smtClean="0">
                <a:ln>
                  <a:noFill/>
                </a:ln>
                <a:solidFill>
                  <a:srgbClr val="FC1037"/>
                </a:solidFill>
                <a:effectLst/>
                <a:uLnTx/>
                <a:uFillTx/>
                <a:latin typeface="Arial"/>
                <a:cs typeface="Arial"/>
                <a:sym typeface="Arial"/>
              </a:rPr>
              <a:t>hàn gắn</a:t>
            </a:r>
            <a:r>
              <a:rPr kumimoji="0" lang="vi-VN" sz="3000" b="0" i="0" u="none" strike="noStrike" kern="0" cap="none" spc="0" normalizeH="0" noProof="0" dirty="0" smtClean="0">
                <a:ln>
                  <a:noFill/>
                </a:ln>
                <a:solidFill>
                  <a:srgbClr val="002060"/>
                </a:solidFill>
                <a:effectLst/>
                <a:uLnTx/>
                <a:uFillTx/>
                <a:latin typeface="Arial"/>
                <a:cs typeface="Arial"/>
                <a:sym typeface="Arial"/>
              </a:rPr>
              <a:t> vế thương chiến tranh ở Việt Nam. </a:t>
            </a:r>
            <a:endParaRPr kumimoji="0" lang="en-US" sz="30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7836808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sp>
        <p:nvSpPr>
          <p:cNvPr id="28"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roup 28"/>
          <p:cNvGrpSpPr/>
          <p:nvPr/>
        </p:nvGrpSpPr>
        <p:grpSpPr>
          <a:xfrm rot="20509557">
            <a:off x="729481" y="1246451"/>
            <a:ext cx="680882" cy="2025800"/>
            <a:chOff x="134279" y="1803002"/>
            <a:chExt cx="680882" cy="1811727"/>
          </a:xfrm>
        </p:grpSpPr>
        <p:sp>
          <p:nvSpPr>
            <p:cNvPr id="30"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FF0066"/>
                </a:solidFill>
                <a:effectLst/>
                <a:uLnTx/>
                <a:uFillTx/>
                <a:latin typeface="Arial"/>
                <a:cs typeface="Arial"/>
                <a:sym typeface="Arial"/>
              </a:endParaRPr>
            </a:p>
          </p:txBody>
        </p:sp>
        <p:grpSp>
          <p:nvGrpSpPr>
            <p:cNvPr id="31" name="Google Shape;4716;p79"/>
            <p:cNvGrpSpPr/>
            <p:nvPr/>
          </p:nvGrpSpPr>
          <p:grpSpPr>
            <a:xfrm rot="3530764">
              <a:off x="252923" y="3052492"/>
              <a:ext cx="603575" cy="520900"/>
              <a:chOff x="3450350" y="2886200"/>
              <a:chExt cx="603575" cy="520900"/>
            </a:xfrm>
          </p:grpSpPr>
          <p:sp>
            <p:nvSpPr>
              <p:cNvPr id="32"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3"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4"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5"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6"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grpSp>
        <p:nvGrpSpPr>
          <p:cNvPr id="37" name="Group 36"/>
          <p:cNvGrpSpPr/>
          <p:nvPr/>
        </p:nvGrpSpPr>
        <p:grpSpPr>
          <a:xfrm>
            <a:off x="462292" y="964407"/>
            <a:ext cx="849316" cy="567582"/>
            <a:chOff x="339056" y="264274"/>
            <a:chExt cx="849316" cy="567582"/>
          </a:xfrm>
        </p:grpSpPr>
        <p:sp>
          <p:nvSpPr>
            <p:cNvPr id="38" name="Flowchart: Connector 37"/>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3B58"/>
                </a:solidFill>
                <a:effectLst/>
                <a:uLnTx/>
                <a:uFillTx/>
                <a:latin typeface="Arial"/>
                <a:ea typeface="+mn-ea"/>
                <a:cs typeface="Arial"/>
                <a:sym typeface="Arial"/>
              </a:endParaRPr>
            </a:p>
          </p:txBody>
        </p:sp>
        <p:sp>
          <p:nvSpPr>
            <p:cNvPr id="39"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05</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40" name="Google Shape;478;p45">
            <a:extLst>
              <a:ext uri="{FF2B5EF4-FFF2-40B4-BE49-F238E27FC236}">
                <a16:creationId xmlns:a16="http://schemas.microsoft.com/office/drawing/2014/main" id="{F26287F7-3FB0-4F76-B02E-8E4B2E29815B}"/>
              </a:ext>
            </a:extLst>
          </p:cNvPr>
          <p:cNvSpPr txBox="1">
            <a:spLocks/>
          </p:cNvSpPr>
          <p:nvPr/>
        </p:nvSpPr>
        <p:spPr>
          <a:xfrm>
            <a:off x="1392822" y="706297"/>
            <a:ext cx="6825673" cy="114224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002060"/>
                </a:solidFill>
                <a:effectLst/>
                <a:uLnTx/>
                <a:uFillTx/>
                <a:cs typeface="Calibri" panose="020F0502020204030204" pitchFamily="34" charset="0"/>
                <a:sym typeface="Arial"/>
              </a:rPr>
              <a:t>Thời</a:t>
            </a:r>
            <a:r>
              <a:rPr kumimoji="0" lang="vi-VN" sz="2800" b="1" i="0" u="none" strike="noStrike" kern="0" cap="none" spc="0" normalizeH="0" noProof="0" dirty="0" smtClean="0">
                <a:ln>
                  <a:noFill/>
                </a:ln>
                <a:solidFill>
                  <a:srgbClr val="002060"/>
                </a:solidFill>
                <a:effectLst/>
                <a:uLnTx/>
                <a:uFillTx/>
                <a:cs typeface="Calibri" panose="020F0502020204030204" pitchFamily="34" charset="0"/>
                <a:sym typeface="Arial"/>
              </a:rPr>
              <a:t> gian đặt bút kí vào văn bản Hiệp định là mấy giờ (theo giờ pa-ri)</a:t>
            </a:r>
            <a:r>
              <a:rPr kumimoji="0" lang="vi-VN" sz="2800" b="1" i="0" u="none" strike="noStrike" kern="0" cap="none" spc="0" normalizeH="0" baseline="0" noProof="0" dirty="0" smtClean="0">
                <a:ln>
                  <a:noFill/>
                </a:ln>
                <a:solidFill>
                  <a:srgbClr val="002060"/>
                </a:solidFill>
                <a:effectLst/>
                <a:uLnTx/>
                <a:uFillTx/>
                <a:latin typeface="Times New Roman" panose="02020603050405020304" pitchFamily="18" charset="0"/>
                <a:cs typeface="Calibri" panose="020F0502020204030204" pitchFamily="34" charset="0"/>
                <a:sym typeface="Arial"/>
              </a:rPr>
              <a:t>?</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1" name="圆角矩形 7"/>
          <p:cNvSpPr/>
          <p:nvPr/>
        </p:nvSpPr>
        <p:spPr>
          <a:xfrm>
            <a:off x="1850984" y="2389247"/>
            <a:ext cx="6134007" cy="104387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smtClean="0">
                <a:ln>
                  <a:noFill/>
                </a:ln>
                <a:solidFill>
                  <a:srgbClr val="002060"/>
                </a:solidFill>
                <a:effectLst/>
                <a:uLnTx/>
                <a:uFillTx/>
                <a:latin typeface="Arial"/>
                <a:cs typeface="Arial"/>
                <a:sym typeface="Arial"/>
              </a:rPr>
              <a:t>Thời</a:t>
            </a:r>
            <a:r>
              <a:rPr kumimoji="0" lang="vi-VN" sz="2800" b="0" i="0" u="none" strike="noStrike" kern="0" cap="none" spc="0" normalizeH="0" noProof="0" dirty="0" smtClean="0">
                <a:ln>
                  <a:noFill/>
                </a:ln>
                <a:solidFill>
                  <a:srgbClr val="002060"/>
                </a:solidFill>
                <a:effectLst/>
                <a:uLnTx/>
                <a:uFillTx/>
                <a:latin typeface="Arial"/>
                <a:cs typeface="Arial"/>
                <a:sym typeface="Arial"/>
              </a:rPr>
              <a:t> gian đặt bút kí vào văn bản Hiệp định là 11 giờ (theo giờ Pa-ri).</a:t>
            </a:r>
            <a:endParaRPr kumimoji="0" lang="en-US" sz="28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935855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0" name="Group 29"/>
          <p:cNvGrpSpPr/>
          <p:nvPr/>
        </p:nvGrpSpPr>
        <p:grpSpPr>
          <a:xfrm rot="20509557">
            <a:off x="619212" y="1544169"/>
            <a:ext cx="630768" cy="2056052"/>
            <a:chOff x="134279" y="1803002"/>
            <a:chExt cx="680882" cy="1811727"/>
          </a:xfrm>
        </p:grpSpPr>
        <p:sp>
          <p:nvSpPr>
            <p:cNvPr id="31"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FF0066"/>
                </a:solidFill>
                <a:effectLst/>
                <a:uLnTx/>
                <a:uFillTx/>
                <a:latin typeface="Arial"/>
                <a:cs typeface="Arial"/>
                <a:sym typeface="Arial"/>
              </a:endParaRPr>
            </a:p>
          </p:txBody>
        </p:sp>
        <p:grpSp>
          <p:nvGrpSpPr>
            <p:cNvPr id="32" name="Google Shape;4716;p79"/>
            <p:cNvGrpSpPr/>
            <p:nvPr/>
          </p:nvGrpSpPr>
          <p:grpSpPr>
            <a:xfrm rot="3530764">
              <a:off x="252923" y="3052492"/>
              <a:ext cx="603575" cy="520900"/>
              <a:chOff x="3450350" y="2886200"/>
              <a:chExt cx="603575" cy="520900"/>
            </a:xfrm>
          </p:grpSpPr>
          <p:sp>
            <p:nvSpPr>
              <p:cNvPr id="33"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4"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5"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6"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7"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sp>
        <p:nvSpPr>
          <p:cNvPr id="2903"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rot="20630408">
            <a:off x="7875210" y="4275699"/>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sp>
        <p:nvSpPr>
          <p:cNvPr id="28"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03;p50"/>
          <p:cNvSpPr/>
          <p:nvPr/>
        </p:nvSpPr>
        <p:spPr>
          <a:xfrm>
            <a:off x="469691" y="148145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 name="Group 37"/>
          <p:cNvGrpSpPr/>
          <p:nvPr/>
        </p:nvGrpSpPr>
        <p:grpSpPr>
          <a:xfrm>
            <a:off x="381986" y="1271078"/>
            <a:ext cx="849316" cy="567582"/>
            <a:chOff x="339056" y="264274"/>
            <a:chExt cx="849316" cy="567582"/>
          </a:xfrm>
        </p:grpSpPr>
        <p:sp>
          <p:nvSpPr>
            <p:cNvPr id="39" name="Flowchart: Connector 3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3B58"/>
                </a:solidFill>
                <a:effectLst/>
                <a:uLnTx/>
                <a:uFillTx/>
                <a:latin typeface="Arial"/>
                <a:ea typeface="+mn-ea"/>
                <a:cs typeface="Arial"/>
                <a:sym typeface="Arial"/>
              </a:endParaRPr>
            </a:p>
          </p:txBody>
        </p:sp>
        <p:sp>
          <p:nvSpPr>
            <p:cNvPr id="4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06</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41" name="Google Shape;478;p45">
            <a:extLst>
              <a:ext uri="{FF2B5EF4-FFF2-40B4-BE49-F238E27FC236}">
                <a16:creationId xmlns:a16="http://schemas.microsoft.com/office/drawing/2014/main" id="{F26287F7-3FB0-4F76-B02E-8E4B2E29815B}"/>
              </a:ext>
            </a:extLst>
          </p:cNvPr>
          <p:cNvSpPr txBox="1">
            <a:spLocks/>
          </p:cNvSpPr>
          <p:nvPr/>
        </p:nvSpPr>
        <p:spPr>
          <a:xfrm>
            <a:off x="1231302" y="677271"/>
            <a:ext cx="6825673" cy="1758501"/>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2800" b="1" dirty="0">
                <a:solidFill>
                  <a:srgbClr val="002060"/>
                </a:solidFill>
                <a:cs typeface="Calibri" panose="020F0502020204030204" pitchFamily="34" charset="0"/>
              </a:rPr>
              <a:t>Điền vào chỗ trống trong câu sau: </a:t>
            </a:r>
          </a:p>
          <a:p>
            <a:pPr lvl="0" algn="ctr">
              <a:defRPr/>
            </a:pPr>
            <a:r>
              <a:rPr lang="vi-VN" sz="2800" b="1" dirty="0" smtClean="0">
                <a:solidFill>
                  <a:srgbClr val="002060"/>
                </a:solidFill>
                <a:cs typeface="Calibri" panose="020F0502020204030204" pitchFamily="34" charset="0"/>
              </a:rPr>
              <a:t>Mĩ phải tôn trọng......., chủ quyền, ........ và toàn vẹn lãnh thổ của Việt Nam. </a:t>
            </a:r>
            <a:endParaRPr lang="vi-VN" sz="2800" b="1" dirty="0">
              <a:solidFill>
                <a:srgbClr val="002060"/>
              </a:solidFill>
              <a:latin typeface="Times New Roman" panose="02020603050405020304" pitchFamily="18" charset="0"/>
              <a:cs typeface="Calibri" panose="020F0502020204030204" pitchFamily="34" charset="0"/>
            </a:endParaRPr>
          </a:p>
        </p:txBody>
      </p:sp>
      <p:sp>
        <p:nvSpPr>
          <p:cNvPr id="42" name="圆角矩形 7"/>
          <p:cNvSpPr/>
          <p:nvPr/>
        </p:nvSpPr>
        <p:spPr>
          <a:xfrm>
            <a:off x="1607695" y="2637249"/>
            <a:ext cx="6659348" cy="1694223"/>
          </a:xfrm>
          <a:prstGeom prst="roundRect">
            <a:avLst>
              <a:gd name="adj" fmla="val 22936"/>
            </a:avLst>
          </a:prstGeom>
          <a:noFill/>
          <a:ln w="28575" cap="flat" cmpd="sng" algn="ctr">
            <a:solidFill>
              <a:schemeClr val="accent1"/>
            </a:solidFill>
            <a:prstDash val="solid"/>
          </a:ln>
          <a:effectLst/>
        </p:spPr>
        <p:txBody>
          <a:bodyPr rtlCol="0" anchor="ctr"/>
          <a:lstStyle/>
          <a:p>
            <a:pPr lvl="0" algn="ctr">
              <a:defRPr/>
            </a:pPr>
            <a:r>
              <a:rPr lang="vi-VN" sz="3200" b="1" dirty="0">
                <a:solidFill>
                  <a:srgbClr val="002060"/>
                </a:solidFill>
                <a:cs typeface="Calibri" panose="020F0502020204030204" pitchFamily="34" charset="0"/>
              </a:rPr>
              <a:t>Mĩ phải tôn </a:t>
            </a:r>
            <a:r>
              <a:rPr lang="vi-VN" sz="3200" b="1" dirty="0" smtClean="0">
                <a:solidFill>
                  <a:srgbClr val="002060"/>
                </a:solidFill>
                <a:cs typeface="Calibri" panose="020F0502020204030204" pitchFamily="34" charset="0"/>
              </a:rPr>
              <a:t>trọng </a:t>
            </a:r>
            <a:r>
              <a:rPr lang="vi-VN" sz="3200" b="1" dirty="0" smtClean="0">
                <a:solidFill>
                  <a:srgbClr val="FC1037"/>
                </a:solidFill>
                <a:cs typeface="Calibri" panose="020F0502020204030204" pitchFamily="34" charset="0"/>
              </a:rPr>
              <a:t>độc lập</a:t>
            </a:r>
            <a:r>
              <a:rPr lang="vi-VN" sz="3200" b="1" dirty="0" smtClean="0">
                <a:solidFill>
                  <a:srgbClr val="002060"/>
                </a:solidFill>
                <a:cs typeface="Calibri" panose="020F0502020204030204" pitchFamily="34" charset="0"/>
              </a:rPr>
              <a:t>, </a:t>
            </a:r>
            <a:r>
              <a:rPr lang="vi-VN" sz="3200" b="1" dirty="0">
                <a:solidFill>
                  <a:srgbClr val="002060"/>
                </a:solidFill>
                <a:cs typeface="Calibri" panose="020F0502020204030204" pitchFamily="34" charset="0"/>
              </a:rPr>
              <a:t>chủ quyền, </a:t>
            </a:r>
            <a:r>
              <a:rPr lang="vi-VN" sz="3200" b="1" dirty="0" smtClean="0">
                <a:solidFill>
                  <a:srgbClr val="FC1037"/>
                </a:solidFill>
                <a:cs typeface="Calibri" panose="020F0502020204030204" pitchFamily="34" charset="0"/>
              </a:rPr>
              <a:t>thống nhất </a:t>
            </a:r>
            <a:r>
              <a:rPr lang="vi-VN" sz="3200" b="1" dirty="0">
                <a:solidFill>
                  <a:srgbClr val="002060"/>
                </a:solidFill>
                <a:cs typeface="Calibri" panose="020F0502020204030204" pitchFamily="34" charset="0"/>
              </a:rPr>
              <a:t>và toàn vẹn lãnh thổ của Việt Nam. </a:t>
            </a:r>
            <a:endParaRPr lang="vi-VN" sz="3200" b="1" dirty="0">
              <a:solidFill>
                <a:srgbClr val="00206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8001299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0-#ppt_w/2"/>
                                          </p:val>
                                        </p:tav>
                                        <p:tav tm="100000">
                                          <p:val>
                                            <p:strVal val="#ppt_x"/>
                                          </p:val>
                                        </p:tav>
                                      </p:tavLst>
                                    </p:anim>
                                    <p:anim calcmode="lin" valueType="num">
                                      <p:cBhvr additive="base">
                                        <p:cTn id="17" dur="500" fill="hold"/>
                                        <p:tgtEl>
                                          <p:spTgt spid="30"/>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729170" y="1492925"/>
            <a:ext cx="680882" cy="2025800"/>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FF0066"/>
                </a:solidFill>
                <a:effectLst/>
                <a:uLnTx/>
                <a:uFillTx/>
                <a:latin typeface="Arial"/>
                <a:cs typeface="Arial"/>
                <a:sym typeface="Arial"/>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sp>
        <p:nvSpPr>
          <p:cNvPr id="2903"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538981" y="1228100"/>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smtClean="0">
                  <a:ln>
                    <a:noFill/>
                  </a:ln>
                  <a:solidFill>
                    <a:srgbClr val="E87C84">
                      <a:lumMod val="75000"/>
                    </a:srgbClr>
                  </a:solidFill>
                  <a:effectLst/>
                  <a:uLnTx/>
                  <a:uFillTx/>
                  <a:latin typeface="Sansita"/>
                  <a:cs typeface="Sansita"/>
                  <a:sym typeface="Sansita"/>
                </a:rPr>
                <a:t>07</a:t>
              </a:r>
              <a:endPar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endParaRP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357677" y="601378"/>
            <a:ext cx="6825673" cy="1770710"/>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800" b="1" dirty="0" smtClean="0">
                <a:solidFill>
                  <a:srgbClr val="002060"/>
                </a:solidFill>
                <a:cs typeface="Calibri" panose="020F0502020204030204" pitchFamily="34" charset="0"/>
              </a:rPr>
              <a:t>Điền vào chỗ trống: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smtClean="0">
                <a:ln>
                  <a:noFill/>
                </a:ln>
                <a:solidFill>
                  <a:srgbClr val="002060"/>
                </a:solidFill>
                <a:effectLst/>
                <a:uLnTx/>
                <a:uFillTx/>
                <a:cs typeface="Calibri" panose="020F0502020204030204" pitchFamily="34" charset="0"/>
                <a:sym typeface="Arial"/>
              </a:rPr>
              <a:t>Hiệp</a:t>
            </a:r>
            <a:r>
              <a:rPr kumimoji="0" lang="vi-VN" sz="2800" b="1" i="0" u="none" strike="noStrike" kern="0" cap="none" spc="0" normalizeH="0" noProof="0" dirty="0" smtClean="0">
                <a:ln>
                  <a:noFill/>
                </a:ln>
                <a:solidFill>
                  <a:srgbClr val="002060"/>
                </a:solidFill>
                <a:effectLst/>
                <a:uLnTx/>
                <a:uFillTx/>
                <a:cs typeface="Calibri" panose="020F0502020204030204" pitchFamily="34" charset="0"/>
                <a:sym typeface="Arial"/>
              </a:rPr>
              <a:t> định Pa-ri là thắng lợi của ta trên mặt trận .......</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1890169" y="2642069"/>
            <a:ext cx="5928222" cy="1031176"/>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smtClean="0">
                <a:ln>
                  <a:noFill/>
                </a:ln>
                <a:solidFill>
                  <a:srgbClr val="002060"/>
                </a:solidFill>
                <a:effectLst/>
                <a:uLnTx/>
                <a:uFillTx/>
                <a:latin typeface="Arial"/>
                <a:cs typeface="Arial"/>
                <a:sym typeface="Arial"/>
              </a:rPr>
              <a:t>Hiệp</a:t>
            </a:r>
            <a:r>
              <a:rPr kumimoji="0" lang="vi-VN" sz="2400" b="0" i="0" u="none" strike="noStrike" kern="0" cap="none" spc="0" normalizeH="0" noProof="0" dirty="0" smtClean="0">
                <a:ln>
                  <a:noFill/>
                </a:ln>
                <a:solidFill>
                  <a:srgbClr val="002060"/>
                </a:solidFill>
                <a:effectLst/>
                <a:uLnTx/>
                <a:uFillTx/>
                <a:latin typeface="Arial"/>
                <a:cs typeface="Arial"/>
                <a:sym typeface="Arial"/>
              </a:rPr>
              <a:t> định Pa-ri là thắng lợi của ta trên mặt trận </a:t>
            </a:r>
            <a:r>
              <a:rPr kumimoji="0" lang="vi-VN" sz="2400" b="1" i="0" u="none" strike="noStrike" kern="0" cap="none" spc="0" normalizeH="0" noProof="0" dirty="0" smtClean="0">
                <a:ln>
                  <a:noFill/>
                </a:ln>
                <a:solidFill>
                  <a:srgbClr val="FC1037"/>
                </a:solidFill>
                <a:effectLst/>
                <a:uLnTx/>
                <a:uFillTx/>
                <a:latin typeface="Arial"/>
                <a:cs typeface="Arial"/>
                <a:sym typeface="Arial"/>
              </a:rPr>
              <a:t>ngoại giao</a:t>
            </a:r>
            <a:r>
              <a:rPr kumimoji="0" lang="vi-VN" sz="2400" b="0" i="0" u="none" strike="noStrike" kern="0" cap="none" spc="0" normalizeH="0" noProof="0" dirty="0" smtClean="0">
                <a:ln>
                  <a:noFill/>
                </a:ln>
                <a:solidFill>
                  <a:srgbClr val="002060"/>
                </a:solidFill>
                <a:effectLst/>
                <a:uLnTx/>
                <a:uFillTx/>
                <a:latin typeface="Arial"/>
                <a:cs typeface="Arial"/>
                <a:sym typeface="Arial"/>
              </a:rPr>
              <a:t>.</a:t>
            </a:r>
            <a:endParaRPr kumimoji="0" lang="en-US" sz="80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2" name="Group 1"/>
          <p:cNvGrpSpPr/>
          <p:nvPr/>
        </p:nvGrpSpPr>
        <p:grpSpPr>
          <a:xfrm>
            <a:off x="13780" y="3437278"/>
            <a:ext cx="1504469" cy="1675879"/>
            <a:chOff x="13780" y="3106446"/>
            <a:chExt cx="1801464" cy="2006712"/>
          </a:xfrm>
        </p:grpSpPr>
        <p:grpSp>
          <p:nvGrpSpPr>
            <p:cNvPr id="41" name="Google Shape;3941;p75"/>
            <p:cNvGrpSpPr/>
            <p:nvPr/>
          </p:nvGrpSpPr>
          <p:grpSpPr>
            <a:xfrm rot="-646062" flipH="1">
              <a:off x="13780" y="3277911"/>
              <a:ext cx="1581168" cy="1835247"/>
              <a:chOff x="7099225" y="3028450"/>
              <a:chExt cx="1340925" cy="1556400"/>
            </a:xfrm>
          </p:grpSpPr>
          <p:sp>
            <p:nvSpPr>
              <p:cNvPr id="42" name="Google Shape;3942;p75"/>
              <p:cNvSpPr/>
              <p:nvPr/>
            </p:nvSpPr>
            <p:spPr>
              <a:xfrm>
                <a:off x="7721725" y="4227600"/>
                <a:ext cx="408625" cy="341075"/>
              </a:xfrm>
              <a:custGeom>
                <a:avLst/>
                <a:gdLst/>
                <a:ahLst/>
                <a:cxnLst/>
                <a:rect l="l" t="t" r="r" b="b"/>
                <a:pathLst>
                  <a:path w="16345" h="13643" extrusionOk="0">
                    <a:moveTo>
                      <a:pt x="1667" y="0"/>
                    </a:moveTo>
                    <a:cubicBezTo>
                      <a:pt x="1667" y="0"/>
                      <a:pt x="0" y="6813"/>
                      <a:pt x="5717" y="9653"/>
                    </a:cubicBezTo>
                    <a:cubicBezTo>
                      <a:pt x="8301" y="10937"/>
                      <a:pt x="11130" y="11227"/>
                      <a:pt x="13162" y="11227"/>
                    </a:cubicBezTo>
                    <a:cubicBezTo>
                      <a:pt x="14842" y="11227"/>
                      <a:pt x="15977" y="11029"/>
                      <a:pt x="15977" y="11029"/>
                    </a:cubicBezTo>
                    <a:lnTo>
                      <a:pt x="15977" y="11029"/>
                    </a:lnTo>
                    <a:cubicBezTo>
                      <a:pt x="15977" y="11029"/>
                      <a:pt x="15805" y="13643"/>
                      <a:pt x="15980" y="13643"/>
                    </a:cubicBezTo>
                    <a:cubicBezTo>
                      <a:pt x="15999" y="13643"/>
                      <a:pt x="16024" y="13609"/>
                      <a:pt x="16053" y="13533"/>
                    </a:cubicBezTo>
                    <a:cubicBezTo>
                      <a:pt x="16344" y="12793"/>
                      <a:pt x="15851" y="8710"/>
                      <a:pt x="15851" y="8710"/>
                    </a:cubicBezTo>
                    <a:cubicBezTo>
                      <a:pt x="15851" y="8710"/>
                      <a:pt x="7159" y="7635"/>
                      <a:pt x="7756" y="762"/>
                    </a:cubicBezTo>
                    <a:lnTo>
                      <a:pt x="1667" y="0"/>
                    </a:ln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943;p75"/>
              <p:cNvSpPr/>
              <p:nvPr/>
            </p:nvSpPr>
            <p:spPr>
              <a:xfrm>
                <a:off x="8078825" y="4439700"/>
                <a:ext cx="68650" cy="145150"/>
              </a:xfrm>
              <a:custGeom>
                <a:avLst/>
                <a:gdLst/>
                <a:ahLst/>
                <a:cxnLst/>
                <a:rect l="l" t="t" r="r" b="b"/>
                <a:pathLst>
                  <a:path w="2746" h="5806" extrusionOk="0">
                    <a:moveTo>
                      <a:pt x="416" y="1"/>
                    </a:moveTo>
                    <a:lnTo>
                      <a:pt x="0" y="3021"/>
                    </a:lnTo>
                    <a:lnTo>
                      <a:pt x="646" y="3104"/>
                    </a:lnTo>
                    <a:cubicBezTo>
                      <a:pt x="646" y="3104"/>
                      <a:pt x="827" y="5373"/>
                      <a:pt x="1852" y="5806"/>
                    </a:cubicBezTo>
                    <a:lnTo>
                      <a:pt x="2745" y="451"/>
                    </a:lnTo>
                    <a:lnTo>
                      <a:pt x="41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44;p75"/>
              <p:cNvSpPr/>
              <p:nvPr/>
            </p:nvSpPr>
            <p:spPr>
              <a:xfrm>
                <a:off x="8082375" y="4495100"/>
                <a:ext cx="18800" cy="25200"/>
              </a:xfrm>
              <a:custGeom>
                <a:avLst/>
                <a:gdLst/>
                <a:ahLst/>
                <a:cxnLst/>
                <a:rect l="l" t="t" r="r" b="b"/>
                <a:pathLst>
                  <a:path w="752" h="1008" extrusionOk="0">
                    <a:moveTo>
                      <a:pt x="629" y="1"/>
                    </a:moveTo>
                    <a:cubicBezTo>
                      <a:pt x="594" y="1"/>
                      <a:pt x="560" y="17"/>
                      <a:pt x="542" y="48"/>
                    </a:cubicBezTo>
                    <a:lnTo>
                      <a:pt x="33" y="843"/>
                    </a:lnTo>
                    <a:cubicBezTo>
                      <a:pt x="0" y="893"/>
                      <a:pt x="16" y="959"/>
                      <a:pt x="66" y="992"/>
                    </a:cubicBezTo>
                    <a:cubicBezTo>
                      <a:pt x="82" y="1002"/>
                      <a:pt x="99" y="1007"/>
                      <a:pt x="121" y="1007"/>
                    </a:cubicBezTo>
                    <a:cubicBezTo>
                      <a:pt x="154" y="1007"/>
                      <a:pt x="192" y="992"/>
                      <a:pt x="208" y="959"/>
                    </a:cubicBezTo>
                    <a:lnTo>
                      <a:pt x="718" y="164"/>
                    </a:lnTo>
                    <a:cubicBezTo>
                      <a:pt x="751" y="114"/>
                      <a:pt x="734" y="48"/>
                      <a:pt x="685" y="16"/>
                    </a:cubicBezTo>
                    <a:cubicBezTo>
                      <a:pt x="668" y="6"/>
                      <a:pt x="648" y="1"/>
                      <a:pt x="6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45;p75"/>
              <p:cNvSpPr/>
              <p:nvPr/>
            </p:nvSpPr>
            <p:spPr>
              <a:xfrm>
                <a:off x="8089625" y="4504075"/>
                <a:ext cx="24575" cy="22925"/>
              </a:xfrm>
              <a:custGeom>
                <a:avLst/>
                <a:gdLst/>
                <a:ahLst/>
                <a:cxnLst/>
                <a:rect l="l" t="t" r="r" b="b"/>
                <a:pathLst>
                  <a:path w="983" h="917" extrusionOk="0">
                    <a:moveTo>
                      <a:pt x="866" y="1"/>
                    </a:moveTo>
                    <a:cubicBezTo>
                      <a:pt x="840" y="1"/>
                      <a:pt x="814" y="11"/>
                      <a:pt x="795" y="29"/>
                    </a:cubicBezTo>
                    <a:lnTo>
                      <a:pt x="44" y="737"/>
                    </a:lnTo>
                    <a:cubicBezTo>
                      <a:pt x="1" y="775"/>
                      <a:pt x="1" y="840"/>
                      <a:pt x="39" y="884"/>
                    </a:cubicBezTo>
                    <a:cubicBezTo>
                      <a:pt x="61" y="906"/>
                      <a:pt x="88" y="917"/>
                      <a:pt x="115" y="917"/>
                    </a:cubicBezTo>
                    <a:cubicBezTo>
                      <a:pt x="143" y="917"/>
                      <a:pt x="165" y="906"/>
                      <a:pt x="186" y="890"/>
                    </a:cubicBezTo>
                    <a:lnTo>
                      <a:pt x="937" y="183"/>
                    </a:lnTo>
                    <a:cubicBezTo>
                      <a:pt x="982" y="145"/>
                      <a:pt x="982" y="79"/>
                      <a:pt x="943" y="35"/>
                    </a:cubicBezTo>
                    <a:cubicBezTo>
                      <a:pt x="923" y="12"/>
                      <a:pt x="894" y="1"/>
                      <a:pt x="8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946;p75"/>
              <p:cNvSpPr/>
              <p:nvPr/>
            </p:nvSpPr>
            <p:spPr>
              <a:xfrm>
                <a:off x="8094825" y="4523950"/>
                <a:ext cx="24425" cy="14725"/>
              </a:xfrm>
              <a:custGeom>
                <a:avLst/>
                <a:gdLst/>
                <a:ahLst/>
                <a:cxnLst/>
                <a:rect l="l" t="t" r="r" b="b"/>
                <a:pathLst>
                  <a:path w="977" h="589" extrusionOk="0">
                    <a:moveTo>
                      <a:pt x="856" y="1"/>
                    </a:moveTo>
                    <a:cubicBezTo>
                      <a:pt x="840" y="1"/>
                      <a:pt x="823" y="4"/>
                      <a:pt x="807" y="13"/>
                    </a:cubicBezTo>
                    <a:lnTo>
                      <a:pt x="72" y="385"/>
                    </a:lnTo>
                    <a:cubicBezTo>
                      <a:pt x="23" y="412"/>
                      <a:pt x="1" y="478"/>
                      <a:pt x="28" y="528"/>
                    </a:cubicBezTo>
                    <a:cubicBezTo>
                      <a:pt x="44" y="566"/>
                      <a:pt x="84" y="589"/>
                      <a:pt x="122" y="589"/>
                    </a:cubicBezTo>
                    <a:cubicBezTo>
                      <a:pt x="138" y="589"/>
                      <a:pt x="155" y="582"/>
                      <a:pt x="170" y="577"/>
                    </a:cubicBezTo>
                    <a:lnTo>
                      <a:pt x="906" y="199"/>
                    </a:lnTo>
                    <a:cubicBezTo>
                      <a:pt x="954" y="177"/>
                      <a:pt x="977" y="111"/>
                      <a:pt x="949" y="56"/>
                    </a:cubicBezTo>
                    <a:cubicBezTo>
                      <a:pt x="930" y="22"/>
                      <a:pt x="894" y="1"/>
                      <a:pt x="8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47;p75"/>
              <p:cNvSpPr/>
              <p:nvPr/>
            </p:nvSpPr>
            <p:spPr>
              <a:xfrm>
                <a:off x="7936425" y="4038925"/>
                <a:ext cx="499050" cy="283325"/>
              </a:xfrm>
              <a:custGeom>
                <a:avLst/>
                <a:gdLst/>
                <a:ahLst/>
                <a:cxnLst/>
                <a:rect l="l" t="t" r="r" b="b"/>
                <a:pathLst>
                  <a:path w="19962" h="11333" extrusionOk="0">
                    <a:moveTo>
                      <a:pt x="6210" y="1"/>
                    </a:moveTo>
                    <a:lnTo>
                      <a:pt x="0" y="2225"/>
                    </a:lnTo>
                    <a:cubicBezTo>
                      <a:pt x="0" y="2225"/>
                      <a:pt x="2494" y="5612"/>
                      <a:pt x="7367" y="7618"/>
                    </a:cubicBezTo>
                    <a:cubicBezTo>
                      <a:pt x="9930" y="8674"/>
                      <a:pt x="13015" y="8924"/>
                      <a:pt x="15364" y="8924"/>
                    </a:cubicBezTo>
                    <a:cubicBezTo>
                      <a:pt x="17479" y="8924"/>
                      <a:pt x="18997" y="8721"/>
                      <a:pt x="18998" y="8721"/>
                    </a:cubicBezTo>
                    <a:lnTo>
                      <a:pt x="18998" y="8721"/>
                    </a:lnTo>
                    <a:cubicBezTo>
                      <a:pt x="18997" y="8721"/>
                      <a:pt x="18701" y="11332"/>
                      <a:pt x="18880" y="11332"/>
                    </a:cubicBezTo>
                    <a:cubicBezTo>
                      <a:pt x="18900" y="11332"/>
                      <a:pt x="18926" y="11299"/>
                      <a:pt x="18959" y="11225"/>
                    </a:cubicBezTo>
                    <a:cubicBezTo>
                      <a:pt x="19283" y="10502"/>
                      <a:pt x="19962" y="7180"/>
                      <a:pt x="19962" y="7180"/>
                    </a:cubicBezTo>
                    <a:cubicBezTo>
                      <a:pt x="19962" y="7180"/>
                      <a:pt x="8507" y="3037"/>
                      <a:pt x="6210"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48;p75"/>
              <p:cNvSpPr/>
              <p:nvPr/>
            </p:nvSpPr>
            <p:spPr>
              <a:xfrm>
                <a:off x="7707200" y="3977975"/>
                <a:ext cx="517425" cy="422150"/>
              </a:xfrm>
              <a:custGeom>
                <a:avLst/>
                <a:gdLst/>
                <a:ahLst/>
                <a:cxnLst/>
                <a:rect l="l" t="t" r="r" b="b"/>
                <a:pathLst>
                  <a:path w="20697" h="16886" extrusionOk="0">
                    <a:moveTo>
                      <a:pt x="15139" y="0"/>
                    </a:moveTo>
                    <a:cubicBezTo>
                      <a:pt x="9965" y="3820"/>
                      <a:pt x="724" y="7458"/>
                      <a:pt x="724" y="7458"/>
                    </a:cubicBezTo>
                    <a:cubicBezTo>
                      <a:pt x="1" y="10018"/>
                      <a:pt x="2483" y="16886"/>
                      <a:pt x="2483" y="16886"/>
                    </a:cubicBezTo>
                    <a:cubicBezTo>
                      <a:pt x="5936" y="15884"/>
                      <a:pt x="11544" y="14754"/>
                      <a:pt x="11544" y="14754"/>
                    </a:cubicBezTo>
                    <a:cubicBezTo>
                      <a:pt x="10628" y="10873"/>
                      <a:pt x="9867" y="7635"/>
                      <a:pt x="9867" y="7635"/>
                    </a:cubicBezTo>
                    <a:lnTo>
                      <a:pt x="9867" y="7635"/>
                    </a:lnTo>
                    <a:cubicBezTo>
                      <a:pt x="12662" y="11257"/>
                      <a:pt x="16108" y="11351"/>
                      <a:pt x="16108" y="11351"/>
                    </a:cubicBezTo>
                    <a:cubicBezTo>
                      <a:pt x="17759" y="10287"/>
                      <a:pt x="20696" y="5497"/>
                      <a:pt x="20696" y="5497"/>
                    </a:cubicBezTo>
                    <a:cubicBezTo>
                      <a:pt x="19227" y="4860"/>
                      <a:pt x="15139" y="0"/>
                      <a:pt x="151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949;p75"/>
              <p:cNvSpPr/>
              <p:nvPr/>
            </p:nvSpPr>
            <p:spPr>
              <a:xfrm>
                <a:off x="7601425" y="3616350"/>
                <a:ext cx="553325" cy="640475"/>
              </a:xfrm>
              <a:custGeom>
                <a:avLst/>
                <a:gdLst/>
                <a:ahLst/>
                <a:cxnLst/>
                <a:rect l="l" t="t" r="r" b="b"/>
                <a:pathLst>
                  <a:path w="22133" h="25619" extrusionOk="0">
                    <a:moveTo>
                      <a:pt x="11894" y="1"/>
                    </a:moveTo>
                    <a:cubicBezTo>
                      <a:pt x="11839" y="34"/>
                      <a:pt x="7969" y="1546"/>
                      <a:pt x="0" y="6106"/>
                    </a:cubicBezTo>
                    <a:cubicBezTo>
                      <a:pt x="0" y="6106"/>
                      <a:pt x="1781" y="19550"/>
                      <a:pt x="4336" y="25618"/>
                    </a:cubicBezTo>
                    <a:cubicBezTo>
                      <a:pt x="4336" y="25618"/>
                      <a:pt x="16175" y="25108"/>
                      <a:pt x="22132" y="16312"/>
                    </a:cubicBezTo>
                    <a:cubicBezTo>
                      <a:pt x="22132" y="16312"/>
                      <a:pt x="17523" y="10289"/>
                      <a:pt x="118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950;p75"/>
              <p:cNvSpPr/>
              <p:nvPr/>
            </p:nvSpPr>
            <p:spPr>
              <a:xfrm>
                <a:off x="7889175" y="3551675"/>
                <a:ext cx="490000" cy="202700"/>
              </a:xfrm>
              <a:custGeom>
                <a:avLst/>
                <a:gdLst/>
                <a:ahLst/>
                <a:cxnLst/>
                <a:rect l="l" t="t" r="r" b="b"/>
                <a:pathLst>
                  <a:path w="19600" h="8108" extrusionOk="0">
                    <a:moveTo>
                      <a:pt x="8332" y="1"/>
                    </a:moveTo>
                    <a:cubicBezTo>
                      <a:pt x="6039" y="1"/>
                      <a:pt x="3250" y="720"/>
                      <a:pt x="0" y="2829"/>
                    </a:cubicBezTo>
                    <a:lnTo>
                      <a:pt x="2482" y="8107"/>
                    </a:lnTo>
                    <a:cubicBezTo>
                      <a:pt x="2482" y="8107"/>
                      <a:pt x="7684" y="4590"/>
                      <a:pt x="11783" y="4590"/>
                    </a:cubicBezTo>
                    <a:cubicBezTo>
                      <a:pt x="12839" y="4590"/>
                      <a:pt x="13822" y="4823"/>
                      <a:pt x="14624" y="5411"/>
                    </a:cubicBezTo>
                    <a:cubicBezTo>
                      <a:pt x="14624" y="5411"/>
                      <a:pt x="15338" y="7411"/>
                      <a:pt x="15623" y="7411"/>
                    </a:cubicBezTo>
                    <a:cubicBezTo>
                      <a:pt x="15626" y="7411"/>
                      <a:pt x="15628" y="7411"/>
                      <a:pt x="15631" y="7410"/>
                    </a:cubicBezTo>
                    <a:cubicBezTo>
                      <a:pt x="15911" y="7367"/>
                      <a:pt x="15571" y="5608"/>
                      <a:pt x="15571" y="5608"/>
                    </a:cubicBezTo>
                    <a:lnTo>
                      <a:pt x="15571" y="5608"/>
                    </a:lnTo>
                    <a:cubicBezTo>
                      <a:pt x="15571" y="5608"/>
                      <a:pt x="17168" y="7663"/>
                      <a:pt x="17623" y="7663"/>
                    </a:cubicBezTo>
                    <a:cubicBezTo>
                      <a:pt x="17653" y="7663"/>
                      <a:pt x="17678" y="7654"/>
                      <a:pt x="17698" y="7635"/>
                    </a:cubicBezTo>
                    <a:cubicBezTo>
                      <a:pt x="18011" y="7334"/>
                      <a:pt x="16827" y="5558"/>
                      <a:pt x="16827" y="5558"/>
                    </a:cubicBezTo>
                    <a:lnTo>
                      <a:pt x="16827" y="5558"/>
                    </a:lnTo>
                    <a:cubicBezTo>
                      <a:pt x="16827" y="5558"/>
                      <a:pt x="18661" y="6904"/>
                      <a:pt x="19070" y="6904"/>
                    </a:cubicBezTo>
                    <a:cubicBezTo>
                      <a:pt x="19121" y="6904"/>
                      <a:pt x="19150" y="6883"/>
                      <a:pt x="19150" y="6835"/>
                    </a:cubicBezTo>
                    <a:cubicBezTo>
                      <a:pt x="19150" y="6413"/>
                      <a:pt x="17424" y="4813"/>
                      <a:pt x="17424" y="4812"/>
                    </a:cubicBezTo>
                    <a:lnTo>
                      <a:pt x="17424" y="4812"/>
                    </a:lnTo>
                    <a:cubicBezTo>
                      <a:pt x="17424" y="4812"/>
                      <a:pt x="18541" y="5394"/>
                      <a:pt x="19131" y="5394"/>
                    </a:cubicBezTo>
                    <a:cubicBezTo>
                      <a:pt x="19316" y="5394"/>
                      <a:pt x="19449" y="5336"/>
                      <a:pt x="19479" y="5186"/>
                    </a:cubicBezTo>
                    <a:cubicBezTo>
                      <a:pt x="19600" y="4556"/>
                      <a:pt x="17040" y="4030"/>
                      <a:pt x="17040" y="4030"/>
                    </a:cubicBezTo>
                    <a:lnTo>
                      <a:pt x="17040" y="4030"/>
                    </a:lnTo>
                    <a:cubicBezTo>
                      <a:pt x="17040" y="4030"/>
                      <a:pt x="17207" y="4046"/>
                      <a:pt x="17425" y="4046"/>
                    </a:cubicBezTo>
                    <a:cubicBezTo>
                      <a:pt x="17843" y="4046"/>
                      <a:pt x="18450" y="3985"/>
                      <a:pt x="18443" y="3628"/>
                    </a:cubicBezTo>
                    <a:cubicBezTo>
                      <a:pt x="18441" y="3348"/>
                      <a:pt x="17762" y="3280"/>
                      <a:pt x="17109" y="3280"/>
                    </a:cubicBezTo>
                    <a:cubicBezTo>
                      <a:pt x="16499" y="3280"/>
                      <a:pt x="15911" y="3339"/>
                      <a:pt x="15911" y="3339"/>
                    </a:cubicBezTo>
                    <a:cubicBezTo>
                      <a:pt x="15911" y="3339"/>
                      <a:pt x="13271" y="1"/>
                      <a:pt x="8332"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51;p75"/>
              <p:cNvSpPr/>
              <p:nvPr/>
            </p:nvSpPr>
            <p:spPr>
              <a:xfrm>
                <a:off x="8368475" y="4191975"/>
                <a:ext cx="71675" cy="146625"/>
              </a:xfrm>
              <a:custGeom>
                <a:avLst/>
                <a:gdLst/>
                <a:ahLst/>
                <a:cxnLst/>
                <a:rect l="l" t="t" r="r" b="b"/>
                <a:pathLst>
                  <a:path w="2867" h="5865" extrusionOk="0">
                    <a:moveTo>
                      <a:pt x="554" y="1"/>
                    </a:moveTo>
                    <a:lnTo>
                      <a:pt x="0" y="2999"/>
                    </a:lnTo>
                    <a:lnTo>
                      <a:pt x="647" y="3108"/>
                    </a:lnTo>
                    <a:cubicBezTo>
                      <a:pt x="647" y="3108"/>
                      <a:pt x="718" y="5389"/>
                      <a:pt x="1721" y="5865"/>
                    </a:cubicBezTo>
                    <a:lnTo>
                      <a:pt x="2866" y="560"/>
                    </a:lnTo>
                    <a:lnTo>
                      <a:pt x="55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52;p75"/>
              <p:cNvSpPr/>
              <p:nvPr/>
            </p:nvSpPr>
            <p:spPr>
              <a:xfrm>
                <a:off x="8371900" y="4247725"/>
                <a:ext cx="19750" cy="24575"/>
              </a:xfrm>
              <a:custGeom>
                <a:avLst/>
                <a:gdLst/>
                <a:ahLst/>
                <a:cxnLst/>
                <a:rect l="l" t="t" r="r" b="b"/>
                <a:pathLst>
                  <a:path w="790" h="983" extrusionOk="0">
                    <a:moveTo>
                      <a:pt x="665" y="0"/>
                    </a:moveTo>
                    <a:cubicBezTo>
                      <a:pt x="632" y="0"/>
                      <a:pt x="601" y="16"/>
                      <a:pt x="581" y="45"/>
                    </a:cubicBezTo>
                    <a:lnTo>
                      <a:pt x="33" y="818"/>
                    </a:lnTo>
                    <a:cubicBezTo>
                      <a:pt x="0" y="867"/>
                      <a:pt x="11" y="933"/>
                      <a:pt x="61" y="966"/>
                    </a:cubicBezTo>
                    <a:cubicBezTo>
                      <a:pt x="76" y="976"/>
                      <a:pt x="99" y="983"/>
                      <a:pt x="121" y="983"/>
                    </a:cubicBezTo>
                    <a:cubicBezTo>
                      <a:pt x="154" y="983"/>
                      <a:pt x="187" y="966"/>
                      <a:pt x="208" y="938"/>
                    </a:cubicBezTo>
                    <a:lnTo>
                      <a:pt x="756" y="166"/>
                    </a:lnTo>
                    <a:cubicBezTo>
                      <a:pt x="789" y="121"/>
                      <a:pt x="779" y="56"/>
                      <a:pt x="729" y="23"/>
                    </a:cubicBezTo>
                    <a:cubicBezTo>
                      <a:pt x="709" y="7"/>
                      <a:pt x="687" y="0"/>
                      <a:pt x="6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53;p75"/>
              <p:cNvSpPr/>
              <p:nvPr/>
            </p:nvSpPr>
            <p:spPr>
              <a:xfrm>
                <a:off x="8378725" y="4257375"/>
                <a:ext cx="25525" cy="21900"/>
              </a:xfrm>
              <a:custGeom>
                <a:avLst/>
                <a:gdLst/>
                <a:ahLst/>
                <a:cxnLst/>
                <a:rect l="l" t="t" r="r" b="b"/>
                <a:pathLst>
                  <a:path w="1021" h="876" extrusionOk="0">
                    <a:moveTo>
                      <a:pt x="902" y="1"/>
                    </a:moveTo>
                    <a:cubicBezTo>
                      <a:pt x="878" y="1"/>
                      <a:pt x="854" y="9"/>
                      <a:pt x="835" y="26"/>
                    </a:cubicBezTo>
                    <a:lnTo>
                      <a:pt x="51" y="689"/>
                    </a:lnTo>
                    <a:cubicBezTo>
                      <a:pt x="7" y="728"/>
                      <a:pt x="1" y="799"/>
                      <a:pt x="40" y="843"/>
                    </a:cubicBezTo>
                    <a:cubicBezTo>
                      <a:pt x="61" y="865"/>
                      <a:pt x="89" y="876"/>
                      <a:pt x="122" y="876"/>
                    </a:cubicBezTo>
                    <a:cubicBezTo>
                      <a:pt x="144" y="876"/>
                      <a:pt x="172" y="871"/>
                      <a:pt x="187" y="853"/>
                    </a:cubicBezTo>
                    <a:lnTo>
                      <a:pt x="971" y="185"/>
                    </a:lnTo>
                    <a:cubicBezTo>
                      <a:pt x="1015" y="147"/>
                      <a:pt x="1020" y="81"/>
                      <a:pt x="982" y="38"/>
                    </a:cubicBezTo>
                    <a:cubicBezTo>
                      <a:pt x="961" y="13"/>
                      <a:pt x="931" y="1"/>
                      <a:pt x="9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54;p75"/>
              <p:cNvSpPr/>
              <p:nvPr/>
            </p:nvSpPr>
            <p:spPr>
              <a:xfrm>
                <a:off x="8383525" y="4277400"/>
                <a:ext cx="24825" cy="13825"/>
              </a:xfrm>
              <a:custGeom>
                <a:avLst/>
                <a:gdLst/>
                <a:ahLst/>
                <a:cxnLst/>
                <a:rect l="l" t="t" r="r" b="b"/>
                <a:pathLst>
                  <a:path w="993" h="553" extrusionOk="0">
                    <a:moveTo>
                      <a:pt x="869" y="0"/>
                    </a:moveTo>
                    <a:cubicBezTo>
                      <a:pt x="855" y="0"/>
                      <a:pt x="841" y="3"/>
                      <a:pt x="828" y="9"/>
                    </a:cubicBezTo>
                    <a:lnTo>
                      <a:pt x="78" y="348"/>
                    </a:lnTo>
                    <a:cubicBezTo>
                      <a:pt x="23" y="376"/>
                      <a:pt x="1" y="437"/>
                      <a:pt x="23" y="492"/>
                    </a:cubicBezTo>
                    <a:cubicBezTo>
                      <a:pt x="39" y="530"/>
                      <a:pt x="78" y="552"/>
                      <a:pt x="122" y="552"/>
                    </a:cubicBezTo>
                    <a:cubicBezTo>
                      <a:pt x="132" y="552"/>
                      <a:pt x="149" y="552"/>
                      <a:pt x="165" y="540"/>
                    </a:cubicBezTo>
                    <a:lnTo>
                      <a:pt x="916" y="201"/>
                    </a:lnTo>
                    <a:cubicBezTo>
                      <a:pt x="966" y="179"/>
                      <a:pt x="992" y="113"/>
                      <a:pt x="966" y="64"/>
                    </a:cubicBezTo>
                    <a:cubicBezTo>
                      <a:pt x="950" y="23"/>
                      <a:pt x="909" y="0"/>
                      <a:pt x="8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55;p75"/>
              <p:cNvSpPr/>
              <p:nvPr/>
            </p:nvSpPr>
            <p:spPr>
              <a:xfrm>
                <a:off x="7099225" y="3719825"/>
                <a:ext cx="473325" cy="237225"/>
              </a:xfrm>
              <a:custGeom>
                <a:avLst/>
                <a:gdLst/>
                <a:ahLst/>
                <a:cxnLst/>
                <a:rect l="l" t="t" r="r" b="b"/>
                <a:pathLst>
                  <a:path w="18933" h="9489" extrusionOk="0">
                    <a:moveTo>
                      <a:pt x="2509" y="0"/>
                    </a:moveTo>
                    <a:cubicBezTo>
                      <a:pt x="2490" y="0"/>
                      <a:pt x="2472" y="5"/>
                      <a:pt x="2457" y="16"/>
                    </a:cubicBezTo>
                    <a:cubicBezTo>
                      <a:pt x="2090" y="257"/>
                      <a:pt x="2917" y="2224"/>
                      <a:pt x="2917" y="2224"/>
                    </a:cubicBezTo>
                    <a:cubicBezTo>
                      <a:pt x="2917" y="2224"/>
                      <a:pt x="1294" y="476"/>
                      <a:pt x="943" y="476"/>
                    </a:cubicBezTo>
                    <a:cubicBezTo>
                      <a:pt x="907" y="476"/>
                      <a:pt x="885" y="493"/>
                      <a:pt x="878" y="532"/>
                    </a:cubicBezTo>
                    <a:cubicBezTo>
                      <a:pt x="795" y="947"/>
                      <a:pt x="2194" y="2839"/>
                      <a:pt x="2194" y="2839"/>
                    </a:cubicBezTo>
                    <a:cubicBezTo>
                      <a:pt x="2194" y="2839"/>
                      <a:pt x="1049" y="1940"/>
                      <a:pt x="500" y="1940"/>
                    </a:cubicBezTo>
                    <a:cubicBezTo>
                      <a:pt x="378" y="1940"/>
                      <a:pt x="285" y="1984"/>
                      <a:pt x="241" y="2093"/>
                    </a:cubicBezTo>
                    <a:cubicBezTo>
                      <a:pt x="1" y="2685"/>
                      <a:pt x="2418" y="3683"/>
                      <a:pt x="2418" y="3683"/>
                    </a:cubicBezTo>
                    <a:cubicBezTo>
                      <a:pt x="2418" y="3683"/>
                      <a:pt x="1926" y="3536"/>
                      <a:pt x="1513" y="3536"/>
                    </a:cubicBezTo>
                    <a:cubicBezTo>
                      <a:pt x="1240" y="3536"/>
                      <a:pt x="1002" y="3601"/>
                      <a:pt x="965" y="3815"/>
                    </a:cubicBezTo>
                    <a:cubicBezTo>
                      <a:pt x="873" y="4351"/>
                      <a:pt x="3398" y="4576"/>
                      <a:pt x="3398" y="4576"/>
                    </a:cubicBezTo>
                    <a:cubicBezTo>
                      <a:pt x="3398" y="4576"/>
                      <a:pt x="5951" y="9488"/>
                      <a:pt x="12428" y="9488"/>
                    </a:cubicBezTo>
                    <a:cubicBezTo>
                      <a:pt x="14268" y="9488"/>
                      <a:pt x="16426" y="9092"/>
                      <a:pt x="18932" y="8073"/>
                    </a:cubicBezTo>
                    <a:lnTo>
                      <a:pt x="17485" y="2422"/>
                    </a:lnTo>
                    <a:cubicBezTo>
                      <a:pt x="17485" y="2422"/>
                      <a:pt x="13167" y="4273"/>
                      <a:pt x="9396" y="4273"/>
                    </a:cubicBezTo>
                    <a:cubicBezTo>
                      <a:pt x="7685" y="4273"/>
                      <a:pt x="6086" y="3892"/>
                      <a:pt x="5055" y="2784"/>
                    </a:cubicBezTo>
                    <a:cubicBezTo>
                      <a:pt x="5055" y="2784"/>
                      <a:pt x="4726" y="641"/>
                      <a:pt x="4440" y="630"/>
                    </a:cubicBezTo>
                    <a:cubicBezTo>
                      <a:pt x="4439" y="630"/>
                      <a:pt x="4438" y="630"/>
                      <a:pt x="4437" y="630"/>
                    </a:cubicBezTo>
                    <a:cubicBezTo>
                      <a:pt x="4155" y="630"/>
                      <a:pt x="4155" y="2411"/>
                      <a:pt x="4155" y="2411"/>
                    </a:cubicBezTo>
                    <a:cubicBezTo>
                      <a:pt x="4155" y="2411"/>
                      <a:pt x="2932" y="0"/>
                      <a:pt x="2509" y="0"/>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56;p75"/>
              <p:cNvSpPr/>
              <p:nvPr/>
            </p:nvSpPr>
            <p:spPr>
              <a:xfrm>
                <a:off x="7188850" y="3777425"/>
                <a:ext cx="17275" cy="31600"/>
              </a:xfrm>
              <a:custGeom>
                <a:avLst/>
                <a:gdLst/>
                <a:ahLst/>
                <a:cxnLst/>
                <a:rect l="l" t="t" r="r" b="b"/>
                <a:pathLst>
                  <a:path w="691" h="1264" extrusionOk="0">
                    <a:moveTo>
                      <a:pt x="570" y="1"/>
                    </a:moveTo>
                    <a:cubicBezTo>
                      <a:pt x="536" y="1"/>
                      <a:pt x="503" y="17"/>
                      <a:pt x="483" y="47"/>
                    </a:cubicBezTo>
                    <a:cubicBezTo>
                      <a:pt x="0" y="765"/>
                      <a:pt x="362" y="1208"/>
                      <a:pt x="379" y="1225"/>
                    </a:cubicBezTo>
                    <a:cubicBezTo>
                      <a:pt x="400" y="1253"/>
                      <a:pt x="428" y="1264"/>
                      <a:pt x="455" y="1264"/>
                    </a:cubicBezTo>
                    <a:cubicBezTo>
                      <a:pt x="483" y="1264"/>
                      <a:pt x="504" y="1258"/>
                      <a:pt x="526" y="1241"/>
                    </a:cubicBezTo>
                    <a:cubicBezTo>
                      <a:pt x="570" y="1203"/>
                      <a:pt x="576" y="1137"/>
                      <a:pt x="537" y="1094"/>
                    </a:cubicBezTo>
                    <a:cubicBezTo>
                      <a:pt x="526" y="1077"/>
                      <a:pt x="269" y="743"/>
                      <a:pt x="658" y="168"/>
                    </a:cubicBezTo>
                    <a:cubicBezTo>
                      <a:pt x="691" y="118"/>
                      <a:pt x="680" y="52"/>
                      <a:pt x="630" y="19"/>
                    </a:cubicBezTo>
                    <a:cubicBezTo>
                      <a:pt x="612" y="7"/>
                      <a:pt x="591" y="1"/>
                      <a:pt x="5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957;p75"/>
              <p:cNvSpPr/>
              <p:nvPr/>
            </p:nvSpPr>
            <p:spPr>
              <a:xfrm>
                <a:off x="7829275" y="3558525"/>
                <a:ext cx="261725" cy="262425"/>
              </a:xfrm>
              <a:custGeom>
                <a:avLst/>
                <a:gdLst/>
                <a:ahLst/>
                <a:cxnLst/>
                <a:rect l="l" t="t" r="r" b="b"/>
                <a:pathLst>
                  <a:path w="10469" h="10497" extrusionOk="0">
                    <a:moveTo>
                      <a:pt x="8239" y="0"/>
                    </a:moveTo>
                    <a:cubicBezTo>
                      <a:pt x="6112" y="263"/>
                      <a:pt x="34" y="3481"/>
                      <a:pt x="34" y="3481"/>
                    </a:cubicBezTo>
                    <a:cubicBezTo>
                      <a:pt x="1" y="5256"/>
                      <a:pt x="4425" y="10497"/>
                      <a:pt x="4425" y="10497"/>
                    </a:cubicBezTo>
                    <a:cubicBezTo>
                      <a:pt x="5668" y="9729"/>
                      <a:pt x="10469" y="6693"/>
                      <a:pt x="10469" y="6693"/>
                    </a:cubicBezTo>
                    <a:cubicBezTo>
                      <a:pt x="10354" y="4945"/>
                      <a:pt x="8239" y="0"/>
                      <a:pt x="82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958;p75"/>
              <p:cNvSpPr/>
              <p:nvPr/>
            </p:nvSpPr>
            <p:spPr>
              <a:xfrm>
                <a:off x="7491125" y="3724050"/>
                <a:ext cx="245400" cy="234625"/>
              </a:xfrm>
              <a:custGeom>
                <a:avLst/>
                <a:gdLst/>
                <a:ahLst/>
                <a:cxnLst/>
                <a:rect l="l" t="t" r="r" b="b"/>
                <a:pathLst>
                  <a:path w="9816" h="9385" extrusionOk="0">
                    <a:moveTo>
                      <a:pt x="7493" y="1"/>
                    </a:moveTo>
                    <a:cubicBezTo>
                      <a:pt x="6112" y="477"/>
                      <a:pt x="264" y="2351"/>
                      <a:pt x="264" y="2351"/>
                    </a:cubicBezTo>
                    <a:cubicBezTo>
                      <a:pt x="0" y="4079"/>
                      <a:pt x="998" y="9368"/>
                      <a:pt x="998" y="9368"/>
                    </a:cubicBezTo>
                    <a:cubicBezTo>
                      <a:pt x="1122" y="9379"/>
                      <a:pt x="1262" y="9385"/>
                      <a:pt x="1413" y="9385"/>
                    </a:cubicBezTo>
                    <a:cubicBezTo>
                      <a:pt x="3843" y="9385"/>
                      <a:pt x="9400" y="7980"/>
                      <a:pt x="9400" y="7980"/>
                    </a:cubicBezTo>
                    <a:cubicBezTo>
                      <a:pt x="9816" y="6260"/>
                      <a:pt x="7493" y="1"/>
                      <a:pt x="74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959;p75"/>
              <p:cNvSpPr/>
              <p:nvPr/>
            </p:nvSpPr>
            <p:spPr>
              <a:xfrm>
                <a:off x="7694300" y="3028450"/>
                <a:ext cx="388400" cy="340500"/>
              </a:xfrm>
              <a:custGeom>
                <a:avLst/>
                <a:gdLst/>
                <a:ahLst/>
                <a:cxnLst/>
                <a:rect l="l" t="t" r="r" b="b"/>
                <a:pathLst>
                  <a:path w="15536" h="13620" extrusionOk="0">
                    <a:moveTo>
                      <a:pt x="6352" y="1"/>
                    </a:moveTo>
                    <a:cubicBezTo>
                      <a:pt x="5057" y="1"/>
                      <a:pt x="5109" y="808"/>
                      <a:pt x="5338" y="1426"/>
                    </a:cubicBezTo>
                    <a:lnTo>
                      <a:pt x="5338" y="1426"/>
                    </a:lnTo>
                    <a:cubicBezTo>
                      <a:pt x="5119" y="1133"/>
                      <a:pt x="4786" y="859"/>
                      <a:pt x="4307" y="859"/>
                    </a:cubicBezTo>
                    <a:cubicBezTo>
                      <a:pt x="3890" y="859"/>
                      <a:pt x="3362" y="1067"/>
                      <a:pt x="2703" y="1654"/>
                    </a:cubicBezTo>
                    <a:cubicBezTo>
                      <a:pt x="429" y="3682"/>
                      <a:pt x="3996" y="7535"/>
                      <a:pt x="3996" y="7535"/>
                    </a:cubicBezTo>
                    <a:cubicBezTo>
                      <a:pt x="3405" y="7045"/>
                      <a:pt x="2853" y="6835"/>
                      <a:pt x="2381" y="6835"/>
                    </a:cubicBezTo>
                    <a:cubicBezTo>
                      <a:pt x="672" y="6835"/>
                      <a:pt x="1" y="9585"/>
                      <a:pt x="2205" y="11732"/>
                    </a:cubicBezTo>
                    <a:cubicBezTo>
                      <a:pt x="2941" y="12451"/>
                      <a:pt x="3468" y="12716"/>
                      <a:pt x="3845" y="12716"/>
                    </a:cubicBezTo>
                    <a:cubicBezTo>
                      <a:pt x="4615" y="12716"/>
                      <a:pt x="4757" y="11610"/>
                      <a:pt x="4777" y="11003"/>
                    </a:cubicBezTo>
                    <a:lnTo>
                      <a:pt x="4777" y="11003"/>
                    </a:lnTo>
                    <a:cubicBezTo>
                      <a:pt x="4819" y="11816"/>
                      <a:pt x="5121" y="13620"/>
                      <a:pt x="6984" y="13620"/>
                    </a:cubicBezTo>
                    <a:cubicBezTo>
                      <a:pt x="7371" y="13620"/>
                      <a:pt x="7826" y="13542"/>
                      <a:pt x="8359" y="13361"/>
                    </a:cubicBezTo>
                    <a:cubicBezTo>
                      <a:pt x="9449" y="12993"/>
                      <a:pt x="10002" y="12626"/>
                      <a:pt x="10234" y="12288"/>
                    </a:cubicBezTo>
                    <a:lnTo>
                      <a:pt x="10234" y="12288"/>
                    </a:lnTo>
                    <a:cubicBezTo>
                      <a:pt x="10492" y="12545"/>
                      <a:pt x="10805" y="12730"/>
                      <a:pt x="11171" y="12730"/>
                    </a:cubicBezTo>
                    <a:cubicBezTo>
                      <a:pt x="11663" y="12730"/>
                      <a:pt x="12251" y="12395"/>
                      <a:pt x="12931" y="11448"/>
                    </a:cubicBezTo>
                    <a:cubicBezTo>
                      <a:pt x="14967" y="8598"/>
                      <a:pt x="12603" y="8425"/>
                      <a:pt x="11997" y="8425"/>
                    </a:cubicBezTo>
                    <a:cubicBezTo>
                      <a:pt x="11970" y="8425"/>
                      <a:pt x="11946" y="8425"/>
                      <a:pt x="11927" y="8425"/>
                    </a:cubicBezTo>
                    <a:lnTo>
                      <a:pt x="11927" y="8425"/>
                    </a:lnTo>
                    <a:cubicBezTo>
                      <a:pt x="12420" y="8401"/>
                      <a:pt x="15536" y="8142"/>
                      <a:pt x="14329" y="5605"/>
                    </a:cubicBezTo>
                    <a:cubicBezTo>
                      <a:pt x="13812" y="4523"/>
                      <a:pt x="13390" y="4195"/>
                      <a:pt x="13069" y="4195"/>
                    </a:cubicBezTo>
                    <a:cubicBezTo>
                      <a:pt x="12914" y="4195"/>
                      <a:pt x="12782" y="4271"/>
                      <a:pt x="12674" y="4376"/>
                    </a:cubicBezTo>
                    <a:lnTo>
                      <a:pt x="12674" y="4376"/>
                    </a:lnTo>
                    <a:cubicBezTo>
                      <a:pt x="13015" y="3611"/>
                      <a:pt x="13222" y="2238"/>
                      <a:pt x="11259" y="1045"/>
                    </a:cubicBezTo>
                    <a:cubicBezTo>
                      <a:pt x="10601" y="646"/>
                      <a:pt x="10119" y="492"/>
                      <a:pt x="9768" y="492"/>
                    </a:cubicBezTo>
                    <a:cubicBezTo>
                      <a:pt x="9279" y="492"/>
                      <a:pt x="9042" y="790"/>
                      <a:pt x="8933" y="1143"/>
                    </a:cubicBezTo>
                    <a:lnTo>
                      <a:pt x="8933" y="1143"/>
                    </a:lnTo>
                    <a:cubicBezTo>
                      <a:pt x="8741" y="681"/>
                      <a:pt x="8210" y="216"/>
                      <a:pt x="6918" y="42"/>
                    </a:cubicBezTo>
                    <a:cubicBezTo>
                      <a:pt x="6706" y="14"/>
                      <a:pt x="6518" y="1"/>
                      <a:pt x="6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960;p75"/>
              <p:cNvSpPr/>
              <p:nvPr/>
            </p:nvSpPr>
            <p:spPr>
              <a:xfrm>
                <a:off x="7137275" y="3181550"/>
                <a:ext cx="374075" cy="348575"/>
              </a:xfrm>
              <a:custGeom>
                <a:avLst/>
                <a:gdLst/>
                <a:ahLst/>
                <a:cxnLst/>
                <a:rect l="l" t="t" r="r" b="b"/>
                <a:pathLst>
                  <a:path w="14963" h="13943" extrusionOk="0">
                    <a:moveTo>
                      <a:pt x="5864" y="1"/>
                    </a:moveTo>
                    <a:cubicBezTo>
                      <a:pt x="5461" y="1"/>
                      <a:pt x="4942" y="148"/>
                      <a:pt x="4277" y="511"/>
                    </a:cubicBezTo>
                    <a:cubicBezTo>
                      <a:pt x="1070" y="2258"/>
                      <a:pt x="3443" y="3471"/>
                      <a:pt x="3866" y="3664"/>
                    </a:cubicBezTo>
                    <a:lnTo>
                      <a:pt x="3866" y="3664"/>
                    </a:lnTo>
                    <a:cubicBezTo>
                      <a:pt x="3650" y="3572"/>
                      <a:pt x="2898" y="3279"/>
                      <a:pt x="2157" y="3279"/>
                    </a:cubicBezTo>
                    <a:cubicBezTo>
                      <a:pt x="1312" y="3279"/>
                      <a:pt x="482" y="3660"/>
                      <a:pt x="474" y="5154"/>
                    </a:cubicBezTo>
                    <a:cubicBezTo>
                      <a:pt x="466" y="6643"/>
                      <a:pt x="832" y="7024"/>
                      <a:pt x="1208" y="7024"/>
                    </a:cubicBezTo>
                    <a:cubicBezTo>
                      <a:pt x="1281" y="7024"/>
                      <a:pt x="1354" y="7009"/>
                      <a:pt x="1425" y="6986"/>
                    </a:cubicBezTo>
                    <a:lnTo>
                      <a:pt x="1425" y="6986"/>
                    </a:lnTo>
                    <a:cubicBezTo>
                      <a:pt x="785" y="7526"/>
                      <a:pt x="1" y="8671"/>
                      <a:pt x="1252" y="10596"/>
                    </a:cubicBezTo>
                    <a:cubicBezTo>
                      <a:pt x="1855" y="11527"/>
                      <a:pt x="2351" y="11841"/>
                      <a:pt x="2744" y="11841"/>
                    </a:cubicBezTo>
                    <a:cubicBezTo>
                      <a:pt x="3001" y="11841"/>
                      <a:pt x="3215" y="11706"/>
                      <a:pt x="3387" y="11523"/>
                    </a:cubicBezTo>
                    <a:lnTo>
                      <a:pt x="3387" y="11523"/>
                    </a:lnTo>
                    <a:cubicBezTo>
                      <a:pt x="3359" y="12023"/>
                      <a:pt x="3635" y="12673"/>
                      <a:pt x="4722" y="13391"/>
                    </a:cubicBezTo>
                    <a:cubicBezTo>
                      <a:pt x="5246" y="13738"/>
                      <a:pt x="5637" y="13874"/>
                      <a:pt x="5929" y="13874"/>
                    </a:cubicBezTo>
                    <a:cubicBezTo>
                      <a:pt x="6512" y="13874"/>
                      <a:pt x="6696" y="13330"/>
                      <a:pt x="6743" y="12838"/>
                    </a:cubicBezTo>
                    <a:lnTo>
                      <a:pt x="6743" y="12838"/>
                    </a:lnTo>
                    <a:cubicBezTo>
                      <a:pt x="6845" y="13357"/>
                      <a:pt x="7179" y="13943"/>
                      <a:pt x="8168" y="13943"/>
                    </a:cubicBezTo>
                    <a:cubicBezTo>
                      <a:pt x="8458" y="13943"/>
                      <a:pt x="8804" y="13892"/>
                      <a:pt x="9216" y="13776"/>
                    </a:cubicBezTo>
                    <a:cubicBezTo>
                      <a:pt x="12148" y="12942"/>
                      <a:pt x="10614" y="7918"/>
                      <a:pt x="10613" y="7917"/>
                    </a:cubicBezTo>
                    <a:lnTo>
                      <a:pt x="10613" y="7917"/>
                    </a:lnTo>
                    <a:cubicBezTo>
                      <a:pt x="11087" y="8956"/>
                      <a:pt x="11751" y="9399"/>
                      <a:pt x="12388" y="9399"/>
                    </a:cubicBezTo>
                    <a:cubicBezTo>
                      <a:pt x="13733" y="9399"/>
                      <a:pt x="14963" y="7427"/>
                      <a:pt x="14056" y="4924"/>
                    </a:cubicBezTo>
                    <a:cubicBezTo>
                      <a:pt x="13601" y="3669"/>
                      <a:pt x="13131" y="3255"/>
                      <a:pt x="12710" y="3255"/>
                    </a:cubicBezTo>
                    <a:cubicBezTo>
                      <a:pt x="12143" y="3255"/>
                      <a:pt x="11663" y="4004"/>
                      <a:pt x="11422" y="4464"/>
                    </a:cubicBezTo>
                    <a:lnTo>
                      <a:pt x="11422" y="4464"/>
                    </a:lnTo>
                    <a:cubicBezTo>
                      <a:pt x="11803" y="3559"/>
                      <a:pt x="12474" y="1181"/>
                      <a:pt x="9222" y="774"/>
                    </a:cubicBezTo>
                    <a:cubicBezTo>
                      <a:pt x="8840" y="726"/>
                      <a:pt x="8512" y="705"/>
                      <a:pt x="8232" y="705"/>
                    </a:cubicBezTo>
                    <a:cubicBezTo>
                      <a:pt x="7677" y="705"/>
                      <a:pt x="7308" y="790"/>
                      <a:pt x="7071" y="924"/>
                    </a:cubicBezTo>
                    <a:lnTo>
                      <a:pt x="7071" y="924"/>
                    </a:lnTo>
                    <a:cubicBezTo>
                      <a:pt x="6894" y="419"/>
                      <a:pt x="6543" y="1"/>
                      <a:pt x="58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961;p75"/>
              <p:cNvSpPr/>
              <p:nvPr/>
            </p:nvSpPr>
            <p:spPr>
              <a:xfrm>
                <a:off x="7501525" y="3191175"/>
                <a:ext cx="319875" cy="186775"/>
              </a:xfrm>
              <a:custGeom>
                <a:avLst/>
                <a:gdLst/>
                <a:ahLst/>
                <a:cxnLst/>
                <a:rect l="l" t="t" r="r" b="b"/>
                <a:pathLst>
                  <a:path w="12795" h="7471" extrusionOk="0">
                    <a:moveTo>
                      <a:pt x="5652" y="1"/>
                    </a:moveTo>
                    <a:cubicBezTo>
                      <a:pt x="4100" y="1"/>
                      <a:pt x="2235" y="489"/>
                      <a:pt x="17" y="1727"/>
                    </a:cubicBezTo>
                    <a:cubicBezTo>
                      <a:pt x="17" y="1727"/>
                      <a:pt x="0" y="2741"/>
                      <a:pt x="2577" y="5289"/>
                    </a:cubicBezTo>
                    <a:cubicBezTo>
                      <a:pt x="3985" y="6687"/>
                      <a:pt x="7059" y="7470"/>
                      <a:pt x="9431" y="7470"/>
                    </a:cubicBezTo>
                    <a:cubicBezTo>
                      <a:pt x="10631" y="7470"/>
                      <a:pt x="11651" y="7270"/>
                      <a:pt x="12185" y="6846"/>
                    </a:cubicBezTo>
                    <a:cubicBezTo>
                      <a:pt x="12795" y="6365"/>
                      <a:pt x="11256" y="1"/>
                      <a:pt x="5652" y="1"/>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962;p75"/>
              <p:cNvSpPr/>
              <p:nvPr/>
            </p:nvSpPr>
            <p:spPr>
              <a:xfrm>
                <a:off x="7897250" y="3644200"/>
                <a:ext cx="92500" cy="128400"/>
              </a:xfrm>
              <a:custGeom>
                <a:avLst/>
                <a:gdLst/>
                <a:ahLst/>
                <a:cxnLst/>
                <a:rect l="l" t="t" r="r" b="b"/>
                <a:pathLst>
                  <a:path w="3700" h="5136" extrusionOk="0">
                    <a:moveTo>
                      <a:pt x="119" y="1"/>
                    </a:moveTo>
                    <a:cubicBezTo>
                      <a:pt x="89" y="1"/>
                      <a:pt x="60" y="13"/>
                      <a:pt x="39" y="38"/>
                    </a:cubicBezTo>
                    <a:cubicBezTo>
                      <a:pt x="1" y="81"/>
                      <a:pt x="6" y="147"/>
                      <a:pt x="49" y="185"/>
                    </a:cubicBezTo>
                    <a:cubicBezTo>
                      <a:pt x="77" y="208"/>
                      <a:pt x="2664" y="2471"/>
                      <a:pt x="3481" y="5057"/>
                    </a:cubicBezTo>
                    <a:cubicBezTo>
                      <a:pt x="3497" y="5102"/>
                      <a:pt x="3535" y="5135"/>
                      <a:pt x="3580" y="5135"/>
                    </a:cubicBezTo>
                    <a:cubicBezTo>
                      <a:pt x="3590" y="5135"/>
                      <a:pt x="3601" y="5130"/>
                      <a:pt x="3613" y="5130"/>
                    </a:cubicBezTo>
                    <a:cubicBezTo>
                      <a:pt x="3667" y="5113"/>
                      <a:pt x="3700" y="5052"/>
                      <a:pt x="3684" y="4998"/>
                    </a:cubicBezTo>
                    <a:cubicBezTo>
                      <a:pt x="2845" y="2350"/>
                      <a:pt x="214" y="48"/>
                      <a:pt x="186" y="26"/>
                    </a:cubicBezTo>
                    <a:cubicBezTo>
                      <a:pt x="167" y="9"/>
                      <a:pt x="143"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963;p75"/>
              <p:cNvSpPr/>
              <p:nvPr/>
            </p:nvSpPr>
            <p:spPr>
              <a:xfrm>
                <a:off x="7681550" y="3676250"/>
                <a:ext cx="164750" cy="108925"/>
              </a:xfrm>
              <a:custGeom>
                <a:avLst/>
                <a:gdLst/>
                <a:ahLst/>
                <a:cxnLst/>
                <a:rect l="l" t="t" r="r" b="b"/>
                <a:pathLst>
                  <a:path w="6590" h="4357" extrusionOk="0">
                    <a:moveTo>
                      <a:pt x="6479" y="0"/>
                    </a:moveTo>
                    <a:cubicBezTo>
                      <a:pt x="6420" y="5"/>
                      <a:pt x="6375" y="49"/>
                      <a:pt x="6375" y="104"/>
                    </a:cubicBezTo>
                    <a:cubicBezTo>
                      <a:pt x="6375" y="132"/>
                      <a:pt x="6337" y="2657"/>
                      <a:pt x="4227" y="3710"/>
                    </a:cubicBezTo>
                    <a:cubicBezTo>
                      <a:pt x="3583" y="4032"/>
                      <a:pt x="2957" y="4145"/>
                      <a:pt x="2398" y="4145"/>
                    </a:cubicBezTo>
                    <a:cubicBezTo>
                      <a:pt x="1122" y="4145"/>
                      <a:pt x="193" y="3559"/>
                      <a:pt x="183" y="3552"/>
                    </a:cubicBezTo>
                    <a:cubicBezTo>
                      <a:pt x="165" y="3540"/>
                      <a:pt x="145" y="3535"/>
                      <a:pt x="125" y="3535"/>
                    </a:cubicBezTo>
                    <a:cubicBezTo>
                      <a:pt x="90" y="3535"/>
                      <a:pt x="55" y="3553"/>
                      <a:pt x="34" y="3585"/>
                    </a:cubicBezTo>
                    <a:cubicBezTo>
                      <a:pt x="1" y="3633"/>
                      <a:pt x="18" y="3699"/>
                      <a:pt x="67" y="3727"/>
                    </a:cubicBezTo>
                    <a:cubicBezTo>
                      <a:pt x="79" y="3737"/>
                      <a:pt x="1060" y="4357"/>
                      <a:pt x="2402" y="4357"/>
                    </a:cubicBezTo>
                    <a:cubicBezTo>
                      <a:pt x="2988" y="4357"/>
                      <a:pt x="3646" y="4236"/>
                      <a:pt x="4321" y="3902"/>
                    </a:cubicBezTo>
                    <a:cubicBezTo>
                      <a:pt x="6552" y="2789"/>
                      <a:pt x="6590" y="137"/>
                      <a:pt x="6590" y="109"/>
                    </a:cubicBezTo>
                    <a:cubicBezTo>
                      <a:pt x="6590" y="49"/>
                      <a:pt x="6540" y="0"/>
                      <a:pt x="64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964;p75"/>
              <p:cNvSpPr/>
              <p:nvPr/>
            </p:nvSpPr>
            <p:spPr>
              <a:xfrm>
                <a:off x="7609775" y="3754750"/>
                <a:ext cx="24675" cy="174425"/>
              </a:xfrm>
              <a:custGeom>
                <a:avLst/>
                <a:gdLst/>
                <a:ahLst/>
                <a:cxnLst/>
                <a:rect l="l" t="t" r="r" b="b"/>
                <a:pathLst>
                  <a:path w="987" h="6977" extrusionOk="0">
                    <a:moveTo>
                      <a:pt x="872" y="1"/>
                    </a:moveTo>
                    <a:cubicBezTo>
                      <a:pt x="825" y="1"/>
                      <a:pt x="786" y="28"/>
                      <a:pt x="767" y="76"/>
                    </a:cubicBezTo>
                    <a:cubicBezTo>
                      <a:pt x="762" y="99"/>
                      <a:pt x="0" y="2499"/>
                      <a:pt x="702" y="6884"/>
                    </a:cubicBezTo>
                    <a:cubicBezTo>
                      <a:pt x="713" y="6939"/>
                      <a:pt x="757" y="6977"/>
                      <a:pt x="807" y="6977"/>
                    </a:cubicBezTo>
                    <a:cubicBezTo>
                      <a:pt x="812" y="6977"/>
                      <a:pt x="817" y="6972"/>
                      <a:pt x="823" y="6972"/>
                    </a:cubicBezTo>
                    <a:cubicBezTo>
                      <a:pt x="883" y="6966"/>
                      <a:pt x="921" y="6911"/>
                      <a:pt x="911" y="6851"/>
                    </a:cubicBezTo>
                    <a:cubicBezTo>
                      <a:pt x="220" y="2522"/>
                      <a:pt x="965" y="165"/>
                      <a:pt x="971" y="142"/>
                    </a:cubicBezTo>
                    <a:cubicBezTo>
                      <a:pt x="987" y="83"/>
                      <a:pt x="959" y="28"/>
                      <a:pt x="905" y="5"/>
                    </a:cubicBezTo>
                    <a:cubicBezTo>
                      <a:pt x="894" y="2"/>
                      <a:pt x="883" y="1"/>
                      <a:pt x="8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965;p75"/>
              <p:cNvSpPr/>
              <p:nvPr/>
            </p:nvSpPr>
            <p:spPr>
              <a:xfrm>
                <a:off x="7305025" y="3106825"/>
                <a:ext cx="654300" cy="551925"/>
              </a:xfrm>
              <a:custGeom>
                <a:avLst/>
                <a:gdLst/>
                <a:ahLst/>
                <a:cxnLst/>
                <a:rect l="l" t="t" r="r" b="b"/>
                <a:pathLst>
                  <a:path w="26172" h="22077" extrusionOk="0">
                    <a:moveTo>
                      <a:pt x="13876" y="1"/>
                    </a:moveTo>
                    <a:cubicBezTo>
                      <a:pt x="11889" y="1"/>
                      <a:pt x="9691" y="659"/>
                      <a:pt x="7346" y="2152"/>
                    </a:cubicBezTo>
                    <a:cubicBezTo>
                      <a:pt x="1" y="6821"/>
                      <a:pt x="2692" y="13547"/>
                      <a:pt x="2692" y="13547"/>
                    </a:cubicBezTo>
                    <a:cubicBezTo>
                      <a:pt x="2692" y="13547"/>
                      <a:pt x="4800" y="22077"/>
                      <a:pt x="11779" y="22077"/>
                    </a:cubicBezTo>
                    <a:cubicBezTo>
                      <a:pt x="12146" y="22077"/>
                      <a:pt x="12526" y="22053"/>
                      <a:pt x="12919" y="22004"/>
                    </a:cubicBezTo>
                    <a:cubicBezTo>
                      <a:pt x="20806" y="21007"/>
                      <a:pt x="26172" y="14933"/>
                      <a:pt x="23103" y="7271"/>
                    </a:cubicBezTo>
                    <a:cubicBezTo>
                      <a:pt x="21384" y="2987"/>
                      <a:pt x="18107" y="1"/>
                      <a:pt x="138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966;p75"/>
              <p:cNvSpPr/>
              <p:nvPr/>
            </p:nvSpPr>
            <p:spPr>
              <a:xfrm>
                <a:off x="7344500" y="3221700"/>
                <a:ext cx="570275" cy="460850"/>
              </a:xfrm>
              <a:custGeom>
                <a:avLst/>
                <a:gdLst/>
                <a:ahLst/>
                <a:cxnLst/>
                <a:rect l="l" t="t" r="r" b="b"/>
                <a:pathLst>
                  <a:path w="22811" h="18434" extrusionOk="0">
                    <a:moveTo>
                      <a:pt x="10971" y="0"/>
                    </a:moveTo>
                    <a:cubicBezTo>
                      <a:pt x="9289" y="0"/>
                      <a:pt x="7404" y="504"/>
                      <a:pt x="5383" y="1871"/>
                    </a:cubicBezTo>
                    <a:cubicBezTo>
                      <a:pt x="422" y="5231"/>
                      <a:pt x="0" y="16121"/>
                      <a:pt x="9022" y="18241"/>
                    </a:cubicBezTo>
                    <a:cubicBezTo>
                      <a:pt x="9576" y="18372"/>
                      <a:pt x="10129" y="18434"/>
                      <a:pt x="10677" y="18434"/>
                    </a:cubicBezTo>
                    <a:cubicBezTo>
                      <a:pt x="17108" y="18434"/>
                      <a:pt x="22811" y="9925"/>
                      <a:pt x="18817" y="3981"/>
                    </a:cubicBezTo>
                    <a:cubicBezTo>
                      <a:pt x="18817" y="3981"/>
                      <a:pt x="15698" y="0"/>
                      <a:pt x="10971" y="0"/>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967;p75"/>
              <p:cNvSpPr/>
              <p:nvPr/>
            </p:nvSpPr>
            <p:spPr>
              <a:xfrm>
                <a:off x="7678450" y="3570325"/>
                <a:ext cx="155100" cy="185900"/>
              </a:xfrm>
              <a:custGeom>
                <a:avLst/>
                <a:gdLst/>
                <a:ahLst/>
                <a:cxnLst/>
                <a:rect l="l" t="t" r="r" b="b"/>
                <a:pathLst>
                  <a:path w="6204" h="7436" extrusionOk="0">
                    <a:moveTo>
                      <a:pt x="2844" y="0"/>
                    </a:moveTo>
                    <a:lnTo>
                      <a:pt x="334" y="1956"/>
                    </a:lnTo>
                    <a:lnTo>
                      <a:pt x="1217" y="5520"/>
                    </a:lnTo>
                    <a:lnTo>
                      <a:pt x="0" y="6150"/>
                    </a:lnTo>
                    <a:cubicBezTo>
                      <a:pt x="0" y="6150"/>
                      <a:pt x="132" y="7436"/>
                      <a:pt x="2196" y="7436"/>
                    </a:cubicBezTo>
                    <a:cubicBezTo>
                      <a:pt x="2391" y="7436"/>
                      <a:pt x="2603" y="7425"/>
                      <a:pt x="2833" y="7399"/>
                    </a:cubicBezTo>
                    <a:cubicBezTo>
                      <a:pt x="6203" y="7032"/>
                      <a:pt x="6067" y="3009"/>
                      <a:pt x="6067" y="3009"/>
                    </a:cubicBezTo>
                    <a:lnTo>
                      <a:pt x="6067" y="3009"/>
                    </a:lnTo>
                    <a:lnTo>
                      <a:pt x="4751" y="3580"/>
                    </a:lnTo>
                    <a:lnTo>
                      <a:pt x="2844" y="0"/>
                    </a:ln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968;p75"/>
              <p:cNvSpPr/>
              <p:nvPr/>
            </p:nvSpPr>
            <p:spPr>
              <a:xfrm>
                <a:off x="7548375" y="3516825"/>
                <a:ext cx="89800" cy="67750"/>
              </a:xfrm>
              <a:custGeom>
                <a:avLst/>
                <a:gdLst/>
                <a:ahLst/>
                <a:cxnLst/>
                <a:rect l="l" t="t" r="r" b="b"/>
                <a:pathLst>
                  <a:path w="3592" h="2710" extrusionOk="0">
                    <a:moveTo>
                      <a:pt x="3313" y="1"/>
                    </a:moveTo>
                    <a:cubicBezTo>
                      <a:pt x="3308" y="1"/>
                      <a:pt x="3302" y="1"/>
                      <a:pt x="3296" y="3"/>
                    </a:cubicBezTo>
                    <a:cubicBezTo>
                      <a:pt x="3235" y="8"/>
                      <a:pt x="3190" y="63"/>
                      <a:pt x="3202" y="117"/>
                    </a:cubicBezTo>
                    <a:cubicBezTo>
                      <a:pt x="3202" y="134"/>
                      <a:pt x="3372" y="1516"/>
                      <a:pt x="2851" y="2168"/>
                    </a:cubicBezTo>
                    <a:cubicBezTo>
                      <a:pt x="2697" y="2359"/>
                      <a:pt x="2500" y="2464"/>
                      <a:pt x="2259" y="2490"/>
                    </a:cubicBezTo>
                    <a:cubicBezTo>
                      <a:pt x="2204" y="2496"/>
                      <a:pt x="2150" y="2498"/>
                      <a:pt x="2097" y="2498"/>
                    </a:cubicBezTo>
                    <a:cubicBezTo>
                      <a:pt x="942" y="2498"/>
                      <a:pt x="220" y="1295"/>
                      <a:pt x="215" y="1280"/>
                    </a:cubicBezTo>
                    <a:cubicBezTo>
                      <a:pt x="194" y="1248"/>
                      <a:pt x="159" y="1230"/>
                      <a:pt x="124" y="1230"/>
                    </a:cubicBezTo>
                    <a:cubicBezTo>
                      <a:pt x="104" y="1230"/>
                      <a:pt x="84" y="1235"/>
                      <a:pt x="66" y="1247"/>
                    </a:cubicBezTo>
                    <a:cubicBezTo>
                      <a:pt x="18" y="1273"/>
                      <a:pt x="1" y="1339"/>
                      <a:pt x="28" y="1389"/>
                    </a:cubicBezTo>
                    <a:cubicBezTo>
                      <a:pt x="61" y="1444"/>
                      <a:pt x="817" y="2710"/>
                      <a:pt x="2089" y="2710"/>
                    </a:cubicBezTo>
                    <a:cubicBezTo>
                      <a:pt x="2150" y="2710"/>
                      <a:pt x="2216" y="2705"/>
                      <a:pt x="2281" y="2699"/>
                    </a:cubicBezTo>
                    <a:cubicBezTo>
                      <a:pt x="2577" y="2672"/>
                      <a:pt x="2823" y="2535"/>
                      <a:pt x="3015" y="2299"/>
                    </a:cubicBezTo>
                    <a:cubicBezTo>
                      <a:pt x="3592" y="1581"/>
                      <a:pt x="3415" y="150"/>
                      <a:pt x="3410" y="90"/>
                    </a:cubicBezTo>
                    <a:cubicBezTo>
                      <a:pt x="3405" y="42"/>
                      <a:pt x="3361" y="1"/>
                      <a:pt x="3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969;p75"/>
              <p:cNvSpPr/>
              <p:nvPr/>
            </p:nvSpPr>
            <p:spPr>
              <a:xfrm>
                <a:off x="7675150" y="3446300"/>
                <a:ext cx="94575" cy="93900"/>
              </a:xfrm>
              <a:custGeom>
                <a:avLst/>
                <a:gdLst/>
                <a:ahLst/>
                <a:cxnLst/>
                <a:rect l="l" t="t" r="r" b="b"/>
                <a:pathLst>
                  <a:path w="3783" h="3756" extrusionOk="0">
                    <a:moveTo>
                      <a:pt x="1894" y="1"/>
                    </a:moveTo>
                    <a:cubicBezTo>
                      <a:pt x="866" y="1"/>
                      <a:pt x="27" y="824"/>
                      <a:pt x="11" y="1858"/>
                    </a:cubicBezTo>
                    <a:cubicBezTo>
                      <a:pt x="0" y="2895"/>
                      <a:pt x="833" y="3745"/>
                      <a:pt x="1868" y="3755"/>
                    </a:cubicBezTo>
                    <a:cubicBezTo>
                      <a:pt x="1879" y="3755"/>
                      <a:pt x="1889" y="3755"/>
                      <a:pt x="1900" y="3755"/>
                    </a:cubicBezTo>
                    <a:cubicBezTo>
                      <a:pt x="2922" y="3755"/>
                      <a:pt x="3755" y="2928"/>
                      <a:pt x="3770" y="1903"/>
                    </a:cubicBezTo>
                    <a:cubicBezTo>
                      <a:pt x="3782" y="866"/>
                      <a:pt x="2948" y="11"/>
                      <a:pt x="1913" y="1"/>
                    </a:cubicBezTo>
                    <a:cubicBezTo>
                      <a:pt x="1907" y="1"/>
                      <a:pt x="1900" y="1"/>
                      <a:pt x="1894" y="1"/>
                    </a:cubicBezTo>
                    <a:close/>
                  </a:path>
                </a:pathLst>
              </a:custGeom>
              <a:solidFill>
                <a:srgbClr val="AC5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970;p75"/>
              <p:cNvSpPr/>
              <p:nvPr/>
            </p:nvSpPr>
            <p:spPr>
              <a:xfrm>
                <a:off x="7443825" y="3514425"/>
                <a:ext cx="94450" cy="94000"/>
              </a:xfrm>
              <a:custGeom>
                <a:avLst/>
                <a:gdLst/>
                <a:ahLst/>
                <a:cxnLst/>
                <a:rect l="l" t="t" r="r" b="b"/>
                <a:pathLst>
                  <a:path w="3778" h="3760" extrusionOk="0">
                    <a:moveTo>
                      <a:pt x="1892" y="0"/>
                    </a:moveTo>
                    <a:cubicBezTo>
                      <a:pt x="866" y="0"/>
                      <a:pt x="23" y="830"/>
                      <a:pt x="13" y="1857"/>
                    </a:cubicBezTo>
                    <a:cubicBezTo>
                      <a:pt x="1" y="2894"/>
                      <a:pt x="828" y="3744"/>
                      <a:pt x="1865" y="3760"/>
                    </a:cubicBezTo>
                    <a:cubicBezTo>
                      <a:pt x="1871" y="3760"/>
                      <a:pt x="1878" y="3760"/>
                      <a:pt x="1884" y="3760"/>
                    </a:cubicBezTo>
                    <a:cubicBezTo>
                      <a:pt x="2917" y="3760"/>
                      <a:pt x="3755" y="2931"/>
                      <a:pt x="3767" y="1902"/>
                    </a:cubicBezTo>
                    <a:cubicBezTo>
                      <a:pt x="3777" y="866"/>
                      <a:pt x="2950" y="16"/>
                      <a:pt x="1913" y="0"/>
                    </a:cubicBezTo>
                    <a:cubicBezTo>
                      <a:pt x="1906" y="0"/>
                      <a:pt x="1899" y="0"/>
                      <a:pt x="1892" y="0"/>
                    </a:cubicBezTo>
                    <a:close/>
                  </a:path>
                </a:pathLst>
              </a:custGeom>
              <a:solidFill>
                <a:srgbClr val="AC5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971;p75"/>
              <p:cNvSpPr/>
              <p:nvPr/>
            </p:nvSpPr>
            <p:spPr>
              <a:xfrm>
                <a:off x="7628825" y="3412875"/>
                <a:ext cx="47825" cy="47575"/>
              </a:xfrm>
              <a:custGeom>
                <a:avLst/>
                <a:gdLst/>
                <a:ahLst/>
                <a:cxnLst/>
                <a:rect l="l" t="t" r="r" b="b"/>
                <a:pathLst>
                  <a:path w="1913" h="1903" extrusionOk="0">
                    <a:moveTo>
                      <a:pt x="961" y="0"/>
                    </a:moveTo>
                    <a:cubicBezTo>
                      <a:pt x="439" y="0"/>
                      <a:pt x="12" y="420"/>
                      <a:pt x="5" y="943"/>
                    </a:cubicBezTo>
                    <a:cubicBezTo>
                      <a:pt x="0" y="1469"/>
                      <a:pt x="422" y="1897"/>
                      <a:pt x="948" y="1902"/>
                    </a:cubicBezTo>
                    <a:cubicBezTo>
                      <a:pt x="952" y="1902"/>
                      <a:pt x="955" y="1902"/>
                      <a:pt x="958" y="1902"/>
                    </a:cubicBezTo>
                    <a:cubicBezTo>
                      <a:pt x="1475" y="1902"/>
                      <a:pt x="1902" y="1489"/>
                      <a:pt x="1907" y="966"/>
                    </a:cubicBezTo>
                    <a:cubicBezTo>
                      <a:pt x="1913" y="440"/>
                      <a:pt x="1497" y="5"/>
                      <a:pt x="971" y="0"/>
                    </a:cubicBezTo>
                    <a:cubicBezTo>
                      <a:pt x="968" y="0"/>
                      <a:pt x="964" y="0"/>
                      <a:pt x="9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972;p75"/>
              <p:cNvSpPr/>
              <p:nvPr/>
            </p:nvSpPr>
            <p:spPr>
              <a:xfrm>
                <a:off x="7468100" y="3455900"/>
                <a:ext cx="47850" cy="47550"/>
              </a:xfrm>
              <a:custGeom>
                <a:avLst/>
                <a:gdLst/>
                <a:ahLst/>
                <a:cxnLst/>
                <a:rect l="l" t="t" r="r" b="b"/>
                <a:pathLst>
                  <a:path w="1914" h="1902" extrusionOk="0">
                    <a:moveTo>
                      <a:pt x="949" y="1"/>
                    </a:moveTo>
                    <a:cubicBezTo>
                      <a:pt x="432" y="1"/>
                      <a:pt x="11" y="419"/>
                      <a:pt x="6" y="938"/>
                    </a:cubicBezTo>
                    <a:cubicBezTo>
                      <a:pt x="1" y="1464"/>
                      <a:pt x="423" y="1891"/>
                      <a:pt x="949" y="1902"/>
                    </a:cubicBezTo>
                    <a:cubicBezTo>
                      <a:pt x="953" y="1902"/>
                      <a:pt x="957" y="1902"/>
                      <a:pt x="961" y="1902"/>
                    </a:cubicBezTo>
                    <a:cubicBezTo>
                      <a:pt x="1482" y="1902"/>
                      <a:pt x="1903" y="1482"/>
                      <a:pt x="1908" y="960"/>
                    </a:cubicBezTo>
                    <a:cubicBezTo>
                      <a:pt x="1913" y="434"/>
                      <a:pt x="1496" y="6"/>
                      <a:pt x="970" y="1"/>
                    </a:cubicBezTo>
                    <a:cubicBezTo>
                      <a:pt x="963" y="1"/>
                      <a:pt x="956" y="1"/>
                      <a:pt x="9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973;p75"/>
              <p:cNvSpPr/>
              <p:nvPr/>
            </p:nvSpPr>
            <p:spPr>
              <a:xfrm>
                <a:off x="7697350" y="3608400"/>
                <a:ext cx="90300" cy="79500"/>
              </a:xfrm>
              <a:custGeom>
                <a:avLst/>
                <a:gdLst/>
                <a:ahLst/>
                <a:cxnLst/>
                <a:rect l="l" t="t" r="r" b="b"/>
                <a:pathLst>
                  <a:path w="3612" h="3180" extrusionOk="0">
                    <a:moveTo>
                      <a:pt x="2976" y="1"/>
                    </a:moveTo>
                    <a:cubicBezTo>
                      <a:pt x="1802" y="1245"/>
                      <a:pt x="0" y="2160"/>
                      <a:pt x="0" y="2160"/>
                    </a:cubicBezTo>
                    <a:lnTo>
                      <a:pt x="252" y="3180"/>
                    </a:lnTo>
                    <a:lnTo>
                      <a:pt x="3611" y="1359"/>
                    </a:lnTo>
                    <a:lnTo>
                      <a:pt x="2976"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974;p75"/>
              <p:cNvSpPr/>
              <p:nvPr/>
            </p:nvSpPr>
            <p:spPr>
              <a:xfrm>
                <a:off x="7794900" y="3415550"/>
                <a:ext cx="149500" cy="132800"/>
              </a:xfrm>
              <a:custGeom>
                <a:avLst/>
                <a:gdLst/>
                <a:ahLst/>
                <a:cxnLst/>
                <a:rect l="l" t="t" r="r" b="b"/>
                <a:pathLst>
                  <a:path w="5980" h="5312" extrusionOk="0">
                    <a:moveTo>
                      <a:pt x="2050" y="1"/>
                    </a:moveTo>
                    <a:cubicBezTo>
                      <a:pt x="687" y="1"/>
                      <a:pt x="252" y="2777"/>
                      <a:pt x="252" y="2777"/>
                    </a:cubicBezTo>
                    <a:cubicBezTo>
                      <a:pt x="252" y="2777"/>
                      <a:pt x="1" y="5312"/>
                      <a:pt x="1390" y="5312"/>
                    </a:cubicBezTo>
                    <a:cubicBezTo>
                      <a:pt x="1435" y="5312"/>
                      <a:pt x="1481" y="5309"/>
                      <a:pt x="1530" y="5303"/>
                    </a:cubicBezTo>
                    <a:cubicBezTo>
                      <a:pt x="3081" y="5122"/>
                      <a:pt x="5980" y="3012"/>
                      <a:pt x="3174" y="535"/>
                    </a:cubicBezTo>
                    <a:cubicBezTo>
                      <a:pt x="2743" y="155"/>
                      <a:pt x="2371" y="1"/>
                      <a:pt x="2050" y="1"/>
                    </a:cubicBezTo>
                    <a:close/>
                  </a:path>
                </a:pathLst>
              </a:custGeom>
              <a:solidFill>
                <a:srgbClr val="DC87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975;p75"/>
              <p:cNvSpPr/>
              <p:nvPr/>
            </p:nvSpPr>
            <p:spPr>
              <a:xfrm>
                <a:off x="7537425" y="3459325"/>
                <a:ext cx="49350" cy="80600"/>
              </a:xfrm>
              <a:custGeom>
                <a:avLst/>
                <a:gdLst/>
                <a:ahLst/>
                <a:cxnLst/>
                <a:rect l="l" t="t" r="r" b="b"/>
                <a:pathLst>
                  <a:path w="1974" h="3224" extrusionOk="0">
                    <a:moveTo>
                      <a:pt x="1393" y="0"/>
                    </a:moveTo>
                    <a:cubicBezTo>
                      <a:pt x="1389" y="0"/>
                      <a:pt x="1385" y="1"/>
                      <a:pt x="1382" y="1"/>
                    </a:cubicBezTo>
                    <a:cubicBezTo>
                      <a:pt x="1326" y="11"/>
                      <a:pt x="1288" y="67"/>
                      <a:pt x="1300" y="127"/>
                    </a:cubicBezTo>
                    <a:lnTo>
                      <a:pt x="1596" y="1810"/>
                    </a:lnTo>
                    <a:lnTo>
                      <a:pt x="104" y="1952"/>
                    </a:lnTo>
                    <a:cubicBezTo>
                      <a:pt x="56" y="1957"/>
                      <a:pt x="23" y="1990"/>
                      <a:pt x="11" y="2034"/>
                    </a:cubicBezTo>
                    <a:cubicBezTo>
                      <a:pt x="1" y="2078"/>
                      <a:pt x="23" y="2127"/>
                      <a:pt x="61" y="2149"/>
                    </a:cubicBezTo>
                    <a:lnTo>
                      <a:pt x="1799" y="3206"/>
                    </a:lnTo>
                    <a:cubicBezTo>
                      <a:pt x="1820" y="3218"/>
                      <a:pt x="1837" y="3224"/>
                      <a:pt x="1853" y="3224"/>
                    </a:cubicBezTo>
                    <a:cubicBezTo>
                      <a:pt x="1892" y="3224"/>
                      <a:pt x="1925" y="3206"/>
                      <a:pt x="1946" y="3174"/>
                    </a:cubicBezTo>
                    <a:cubicBezTo>
                      <a:pt x="1974" y="3125"/>
                      <a:pt x="1963" y="3059"/>
                      <a:pt x="1913" y="3026"/>
                    </a:cubicBezTo>
                    <a:lnTo>
                      <a:pt x="439" y="2133"/>
                    </a:lnTo>
                    <a:lnTo>
                      <a:pt x="1733" y="2007"/>
                    </a:lnTo>
                    <a:cubicBezTo>
                      <a:pt x="1761" y="2007"/>
                      <a:pt x="1787" y="1990"/>
                      <a:pt x="1804" y="1969"/>
                    </a:cubicBezTo>
                    <a:cubicBezTo>
                      <a:pt x="1820" y="1941"/>
                      <a:pt x="1832" y="1913"/>
                      <a:pt x="1826" y="1886"/>
                    </a:cubicBezTo>
                    <a:lnTo>
                      <a:pt x="1508" y="88"/>
                    </a:lnTo>
                    <a:cubicBezTo>
                      <a:pt x="1498" y="37"/>
                      <a:pt x="1449" y="0"/>
                      <a:pt x="1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976;p75"/>
              <p:cNvSpPr/>
              <p:nvPr/>
            </p:nvSpPr>
            <p:spPr>
              <a:xfrm>
                <a:off x="7750625" y="3265275"/>
                <a:ext cx="128500" cy="205350"/>
              </a:xfrm>
              <a:custGeom>
                <a:avLst/>
                <a:gdLst/>
                <a:ahLst/>
                <a:cxnLst/>
                <a:rect l="l" t="t" r="r" b="b"/>
                <a:pathLst>
                  <a:path w="5140" h="8214" extrusionOk="0">
                    <a:moveTo>
                      <a:pt x="1351" y="1"/>
                    </a:moveTo>
                    <a:cubicBezTo>
                      <a:pt x="676" y="1"/>
                      <a:pt x="143" y="518"/>
                      <a:pt x="0" y="2024"/>
                    </a:cubicBezTo>
                    <a:cubicBezTo>
                      <a:pt x="0" y="2024"/>
                      <a:pt x="2401" y="4217"/>
                      <a:pt x="2972" y="8113"/>
                    </a:cubicBezTo>
                    <a:cubicBezTo>
                      <a:pt x="2982" y="8182"/>
                      <a:pt x="3002" y="8214"/>
                      <a:pt x="3029" y="8214"/>
                    </a:cubicBezTo>
                    <a:cubicBezTo>
                      <a:pt x="3396" y="8214"/>
                      <a:pt x="5139" y="2341"/>
                      <a:pt x="3630" y="1136"/>
                    </a:cubicBezTo>
                    <a:cubicBezTo>
                      <a:pt x="2898" y="551"/>
                      <a:pt x="2048" y="1"/>
                      <a:pt x="1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977;p75"/>
              <p:cNvSpPr/>
              <p:nvPr/>
            </p:nvSpPr>
            <p:spPr>
              <a:xfrm>
                <a:off x="7506325" y="3164525"/>
                <a:ext cx="319750" cy="186800"/>
              </a:xfrm>
              <a:custGeom>
                <a:avLst/>
                <a:gdLst/>
                <a:ahLst/>
                <a:cxnLst/>
                <a:rect l="l" t="t" r="r" b="b"/>
                <a:pathLst>
                  <a:path w="12790" h="7472" extrusionOk="0">
                    <a:moveTo>
                      <a:pt x="5646" y="1"/>
                    </a:moveTo>
                    <a:cubicBezTo>
                      <a:pt x="4094" y="1"/>
                      <a:pt x="2229" y="489"/>
                      <a:pt x="12" y="1725"/>
                    </a:cubicBezTo>
                    <a:cubicBezTo>
                      <a:pt x="12" y="1725"/>
                      <a:pt x="0" y="2738"/>
                      <a:pt x="2570" y="5287"/>
                    </a:cubicBezTo>
                    <a:cubicBezTo>
                      <a:pt x="3984" y="6685"/>
                      <a:pt x="7062" y="7472"/>
                      <a:pt x="9435" y="7472"/>
                    </a:cubicBezTo>
                    <a:cubicBezTo>
                      <a:pt x="10633" y="7472"/>
                      <a:pt x="11651" y="7271"/>
                      <a:pt x="12185" y="6848"/>
                    </a:cubicBezTo>
                    <a:cubicBezTo>
                      <a:pt x="12790" y="6368"/>
                      <a:pt x="11254" y="1"/>
                      <a:pt x="5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978;p75"/>
              <p:cNvSpPr/>
              <p:nvPr/>
            </p:nvSpPr>
            <p:spPr>
              <a:xfrm>
                <a:off x="7322250" y="3207625"/>
                <a:ext cx="207250" cy="254425"/>
              </a:xfrm>
              <a:custGeom>
                <a:avLst/>
                <a:gdLst/>
                <a:ahLst/>
                <a:cxnLst/>
                <a:rect l="l" t="t" r="r" b="b"/>
                <a:pathLst>
                  <a:path w="8290" h="10177" extrusionOk="0">
                    <a:moveTo>
                      <a:pt x="7375" y="1"/>
                    </a:moveTo>
                    <a:cubicBezTo>
                      <a:pt x="0" y="1413"/>
                      <a:pt x="1195" y="10177"/>
                      <a:pt x="2572" y="10177"/>
                    </a:cubicBezTo>
                    <a:cubicBezTo>
                      <a:pt x="2589" y="10177"/>
                      <a:pt x="2606" y="10175"/>
                      <a:pt x="2622" y="10173"/>
                    </a:cubicBezTo>
                    <a:cubicBezTo>
                      <a:pt x="4026" y="9948"/>
                      <a:pt x="7418" y="5969"/>
                      <a:pt x="7851" y="3113"/>
                    </a:cubicBezTo>
                    <a:cubicBezTo>
                      <a:pt x="8289" y="264"/>
                      <a:pt x="7375" y="1"/>
                      <a:pt x="7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979;p75"/>
              <p:cNvSpPr/>
              <p:nvPr/>
            </p:nvSpPr>
            <p:spPr>
              <a:xfrm>
                <a:off x="7822825" y="3454925"/>
                <a:ext cx="50475" cy="59650"/>
              </a:xfrm>
              <a:custGeom>
                <a:avLst/>
                <a:gdLst/>
                <a:ahLst/>
                <a:cxnLst/>
                <a:rect l="l" t="t" r="r" b="b"/>
                <a:pathLst>
                  <a:path w="2019" h="2386" extrusionOk="0">
                    <a:moveTo>
                      <a:pt x="1829" y="1"/>
                    </a:moveTo>
                    <a:cubicBezTo>
                      <a:pt x="1566" y="1"/>
                      <a:pt x="841" y="213"/>
                      <a:pt x="23" y="2243"/>
                    </a:cubicBezTo>
                    <a:cubicBezTo>
                      <a:pt x="1" y="2297"/>
                      <a:pt x="29" y="2358"/>
                      <a:pt x="84" y="2380"/>
                    </a:cubicBezTo>
                    <a:cubicBezTo>
                      <a:pt x="94" y="2385"/>
                      <a:pt x="111" y="2385"/>
                      <a:pt x="122" y="2385"/>
                    </a:cubicBezTo>
                    <a:cubicBezTo>
                      <a:pt x="165" y="2385"/>
                      <a:pt x="204" y="2363"/>
                      <a:pt x="221" y="2320"/>
                    </a:cubicBezTo>
                    <a:cubicBezTo>
                      <a:pt x="1019" y="336"/>
                      <a:pt x="1699" y="213"/>
                      <a:pt x="1846" y="213"/>
                    </a:cubicBezTo>
                    <a:cubicBezTo>
                      <a:pt x="1864" y="213"/>
                      <a:pt x="1874" y="214"/>
                      <a:pt x="1875" y="215"/>
                    </a:cubicBezTo>
                    <a:cubicBezTo>
                      <a:pt x="1882" y="216"/>
                      <a:pt x="1889" y="217"/>
                      <a:pt x="1896" y="217"/>
                    </a:cubicBezTo>
                    <a:cubicBezTo>
                      <a:pt x="1944" y="217"/>
                      <a:pt x="1988" y="186"/>
                      <a:pt x="2002" y="139"/>
                    </a:cubicBezTo>
                    <a:cubicBezTo>
                      <a:pt x="2019" y="83"/>
                      <a:pt x="1986" y="23"/>
                      <a:pt x="1925" y="12"/>
                    </a:cubicBezTo>
                    <a:cubicBezTo>
                      <a:pt x="1911" y="8"/>
                      <a:pt x="1878" y="1"/>
                      <a:pt x="18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980;p75"/>
              <p:cNvSpPr/>
              <p:nvPr/>
            </p:nvSpPr>
            <p:spPr>
              <a:xfrm>
                <a:off x="8118400" y="4064600"/>
                <a:ext cx="87300" cy="68350"/>
              </a:xfrm>
              <a:custGeom>
                <a:avLst/>
                <a:gdLst/>
                <a:ahLst/>
                <a:cxnLst/>
                <a:rect l="l" t="t" r="r" b="b"/>
                <a:pathLst>
                  <a:path w="3492" h="2734" extrusionOk="0">
                    <a:moveTo>
                      <a:pt x="122" y="1"/>
                    </a:moveTo>
                    <a:cubicBezTo>
                      <a:pt x="98" y="1"/>
                      <a:pt x="74" y="9"/>
                      <a:pt x="55" y="26"/>
                    </a:cubicBezTo>
                    <a:cubicBezTo>
                      <a:pt x="11" y="64"/>
                      <a:pt x="1" y="130"/>
                      <a:pt x="39" y="173"/>
                    </a:cubicBezTo>
                    <a:cubicBezTo>
                      <a:pt x="55" y="191"/>
                      <a:pt x="1425" y="1851"/>
                      <a:pt x="3328" y="2723"/>
                    </a:cubicBezTo>
                    <a:cubicBezTo>
                      <a:pt x="3343" y="2728"/>
                      <a:pt x="3360" y="2733"/>
                      <a:pt x="3376" y="2733"/>
                    </a:cubicBezTo>
                    <a:cubicBezTo>
                      <a:pt x="3416" y="2733"/>
                      <a:pt x="3454" y="2711"/>
                      <a:pt x="3470" y="2667"/>
                    </a:cubicBezTo>
                    <a:cubicBezTo>
                      <a:pt x="3492" y="2619"/>
                      <a:pt x="3470" y="2553"/>
                      <a:pt x="3421" y="2531"/>
                    </a:cubicBezTo>
                    <a:cubicBezTo>
                      <a:pt x="1562" y="1681"/>
                      <a:pt x="219" y="59"/>
                      <a:pt x="203" y="42"/>
                    </a:cubicBezTo>
                    <a:cubicBezTo>
                      <a:pt x="182" y="15"/>
                      <a:pt x="152" y="1"/>
                      <a:pt x="1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981;p75"/>
              <p:cNvSpPr/>
              <p:nvPr/>
            </p:nvSpPr>
            <p:spPr>
              <a:xfrm>
                <a:off x="8098950" y="4114675"/>
                <a:ext cx="106900" cy="138425"/>
              </a:xfrm>
              <a:custGeom>
                <a:avLst/>
                <a:gdLst/>
                <a:ahLst/>
                <a:cxnLst/>
                <a:rect l="l" t="t" r="r" b="b"/>
                <a:pathLst>
                  <a:path w="4276" h="5537" extrusionOk="0">
                    <a:moveTo>
                      <a:pt x="4154" y="0"/>
                    </a:moveTo>
                    <a:cubicBezTo>
                      <a:pt x="4119" y="0"/>
                      <a:pt x="4083" y="19"/>
                      <a:pt x="4062" y="50"/>
                    </a:cubicBezTo>
                    <a:cubicBezTo>
                      <a:pt x="2259" y="2845"/>
                      <a:pt x="61" y="5334"/>
                      <a:pt x="38" y="5357"/>
                    </a:cubicBezTo>
                    <a:cubicBezTo>
                      <a:pt x="0" y="5400"/>
                      <a:pt x="5" y="5471"/>
                      <a:pt x="44" y="5509"/>
                    </a:cubicBezTo>
                    <a:cubicBezTo>
                      <a:pt x="66" y="5526"/>
                      <a:pt x="94" y="5537"/>
                      <a:pt x="116" y="5537"/>
                    </a:cubicBezTo>
                    <a:cubicBezTo>
                      <a:pt x="149" y="5537"/>
                      <a:pt x="175" y="5521"/>
                      <a:pt x="197" y="5499"/>
                    </a:cubicBezTo>
                    <a:cubicBezTo>
                      <a:pt x="220" y="5471"/>
                      <a:pt x="2428" y="2977"/>
                      <a:pt x="4242" y="166"/>
                    </a:cubicBezTo>
                    <a:cubicBezTo>
                      <a:pt x="4275" y="116"/>
                      <a:pt x="4259" y="50"/>
                      <a:pt x="4209" y="17"/>
                    </a:cubicBezTo>
                    <a:cubicBezTo>
                      <a:pt x="4192" y="6"/>
                      <a:pt x="4173" y="0"/>
                      <a:pt x="41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982;p75"/>
              <p:cNvSpPr/>
              <p:nvPr/>
            </p:nvSpPr>
            <p:spPr>
              <a:xfrm>
                <a:off x="7769700" y="4319625"/>
                <a:ext cx="206625" cy="52000"/>
              </a:xfrm>
              <a:custGeom>
                <a:avLst/>
                <a:gdLst/>
                <a:ahLst/>
                <a:cxnLst/>
                <a:rect l="l" t="t" r="r" b="b"/>
                <a:pathLst>
                  <a:path w="8265" h="2080" extrusionOk="0">
                    <a:moveTo>
                      <a:pt x="8144" y="1"/>
                    </a:moveTo>
                    <a:cubicBezTo>
                      <a:pt x="8131" y="1"/>
                      <a:pt x="8118" y="3"/>
                      <a:pt x="8106" y="8"/>
                    </a:cubicBezTo>
                    <a:cubicBezTo>
                      <a:pt x="4828" y="1236"/>
                      <a:pt x="148" y="1866"/>
                      <a:pt x="99" y="1872"/>
                    </a:cubicBezTo>
                    <a:cubicBezTo>
                      <a:pt x="44" y="1882"/>
                      <a:pt x="0" y="1932"/>
                      <a:pt x="11" y="1993"/>
                    </a:cubicBezTo>
                    <a:cubicBezTo>
                      <a:pt x="16" y="2041"/>
                      <a:pt x="59" y="2079"/>
                      <a:pt x="115" y="2079"/>
                    </a:cubicBezTo>
                    <a:lnTo>
                      <a:pt x="132" y="2079"/>
                    </a:lnTo>
                    <a:cubicBezTo>
                      <a:pt x="175" y="2074"/>
                      <a:pt x="4878" y="1439"/>
                      <a:pt x="8182" y="205"/>
                    </a:cubicBezTo>
                    <a:cubicBezTo>
                      <a:pt x="8237" y="184"/>
                      <a:pt x="8265" y="123"/>
                      <a:pt x="8243" y="68"/>
                    </a:cubicBezTo>
                    <a:cubicBezTo>
                      <a:pt x="8226" y="27"/>
                      <a:pt x="8187" y="1"/>
                      <a:pt x="8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983;p75"/>
              <p:cNvSpPr/>
              <p:nvPr/>
            </p:nvSpPr>
            <p:spPr>
              <a:xfrm>
                <a:off x="7754900" y="4247700"/>
                <a:ext cx="45225" cy="147375"/>
              </a:xfrm>
              <a:custGeom>
                <a:avLst/>
                <a:gdLst/>
                <a:ahLst/>
                <a:cxnLst/>
                <a:rect l="l" t="t" r="r" b="b"/>
                <a:pathLst>
                  <a:path w="1809" h="5895" extrusionOk="0">
                    <a:moveTo>
                      <a:pt x="112" y="1"/>
                    </a:moveTo>
                    <a:cubicBezTo>
                      <a:pt x="106" y="1"/>
                      <a:pt x="99" y="1"/>
                      <a:pt x="92" y="3"/>
                    </a:cubicBezTo>
                    <a:cubicBezTo>
                      <a:pt x="38" y="13"/>
                      <a:pt x="0" y="68"/>
                      <a:pt x="11" y="129"/>
                    </a:cubicBezTo>
                    <a:cubicBezTo>
                      <a:pt x="44" y="314"/>
                      <a:pt x="871" y="4754"/>
                      <a:pt x="1600" y="5844"/>
                    </a:cubicBezTo>
                    <a:cubicBezTo>
                      <a:pt x="1622" y="5877"/>
                      <a:pt x="1655" y="5894"/>
                      <a:pt x="1688" y="5894"/>
                    </a:cubicBezTo>
                    <a:cubicBezTo>
                      <a:pt x="1710" y="5894"/>
                      <a:pt x="1731" y="5889"/>
                      <a:pt x="1749" y="5877"/>
                    </a:cubicBezTo>
                    <a:cubicBezTo>
                      <a:pt x="1797" y="5844"/>
                      <a:pt x="1809" y="5779"/>
                      <a:pt x="1776" y="5730"/>
                    </a:cubicBezTo>
                    <a:cubicBezTo>
                      <a:pt x="1068" y="4672"/>
                      <a:pt x="224" y="134"/>
                      <a:pt x="213" y="89"/>
                    </a:cubicBezTo>
                    <a:cubicBezTo>
                      <a:pt x="209" y="37"/>
                      <a:pt x="161" y="1"/>
                      <a:pt x="1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 name="Google Shape;3984;p75"/>
            <p:cNvGrpSpPr/>
            <p:nvPr/>
          </p:nvGrpSpPr>
          <p:grpSpPr>
            <a:xfrm>
              <a:off x="1375644" y="3106446"/>
              <a:ext cx="439600" cy="913400"/>
              <a:chOff x="7212850" y="2109375"/>
              <a:chExt cx="439600" cy="913400"/>
            </a:xfrm>
          </p:grpSpPr>
          <p:sp>
            <p:nvSpPr>
              <p:cNvPr id="98" name="Google Shape;3985;p75"/>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986;p75"/>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987;p75"/>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988;p75"/>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66426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121" name="Google Shape;2714;p36"/>
          <p:cNvSpPr/>
          <p:nvPr/>
        </p:nvSpPr>
        <p:spPr>
          <a:xfrm>
            <a:off x="2426619" y="137199"/>
            <a:ext cx="4397931"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 name="Google Shape;2715;p36"/>
          <p:cNvSpPr txBox="1">
            <a:spLocks noGrp="1"/>
          </p:cNvSpPr>
          <p:nvPr>
            <p:ph type="title"/>
          </p:nvPr>
        </p:nvSpPr>
        <p:spPr>
          <a:xfrm>
            <a:off x="2660997" y="201775"/>
            <a:ext cx="3929175"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smtClean="0">
                <a:solidFill>
                  <a:schemeClr val="accent3"/>
                </a:solidFill>
                <a:latin typeface="Pattaya" panose="00000500000000000000" pitchFamily="2" charset="-34"/>
                <a:cs typeface="Pattaya" panose="00000500000000000000" pitchFamily="2" charset="-34"/>
              </a:rPr>
              <a:t>Đánh giá mục tiêu</a:t>
            </a:r>
            <a:endParaRPr sz="4000" dirty="0">
              <a:solidFill>
                <a:schemeClr val="accent3"/>
              </a:solidFill>
              <a:latin typeface="Pattaya" panose="00000500000000000000" pitchFamily="2" charset="-34"/>
              <a:cs typeface="Pattaya" panose="00000500000000000000" pitchFamily="2" charset="-34"/>
            </a:endParaRPr>
          </a:p>
        </p:txBody>
      </p:sp>
      <p:grpSp>
        <p:nvGrpSpPr>
          <p:cNvPr id="6" name="Group 5"/>
          <p:cNvGrpSpPr/>
          <p:nvPr/>
        </p:nvGrpSpPr>
        <p:grpSpPr>
          <a:xfrm>
            <a:off x="159561" y="976038"/>
            <a:ext cx="9025163" cy="1109025"/>
            <a:chOff x="190756" y="1179550"/>
            <a:chExt cx="9025163" cy="1109025"/>
          </a:xfrm>
        </p:grpSpPr>
        <p:grpSp>
          <p:nvGrpSpPr>
            <p:cNvPr id="123" name="Group 122">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125"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sp>
            <p:nvSpPr>
              <p:cNvPr id="124" name="圆角矩形 7"/>
              <p:cNvSpPr/>
              <p:nvPr/>
            </p:nvSpPr>
            <p:spPr>
              <a:xfrm>
                <a:off x="2130788" y="982782"/>
                <a:ext cx="9307871" cy="964590"/>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Biết được </a:t>
                </a:r>
                <a:r>
                  <a:rPr kumimoji="0" lang="vi-VN" altLang="zh-CN" sz="2600" b="0" i="0" u="none" strike="noStrike" kern="1200" cap="none" spc="0" normalizeH="0" baseline="0" noProof="0" dirty="0" smtClean="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thời gian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và </a:t>
                </a:r>
                <a:r>
                  <a:rPr kumimoji="0" lang="vi-VN" altLang="zh-CN" sz="2600" b="0" i="0" u="none" strike="noStrike" kern="1200" cap="none" spc="0" normalizeH="0" baseline="0" noProof="0" dirty="0" smtClean="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nguyên nhân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buộc Mĩ phải kí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grpSp>
          <p:nvGrpSpPr>
            <p:cNvPr id="4" name="Group 3"/>
            <p:cNvGrpSpPr/>
            <p:nvPr/>
          </p:nvGrpSpPr>
          <p:grpSpPr>
            <a:xfrm>
              <a:off x="190756" y="1217185"/>
              <a:ext cx="813504" cy="849272"/>
              <a:chOff x="875724" y="2670978"/>
              <a:chExt cx="813504" cy="849272"/>
            </a:xfrm>
          </p:grpSpPr>
          <p:sp>
            <p:nvSpPr>
              <p:cNvPr id="135"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7"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7" name="Group 6"/>
          <p:cNvGrpSpPr/>
          <p:nvPr/>
        </p:nvGrpSpPr>
        <p:grpSpPr>
          <a:xfrm>
            <a:off x="145284" y="2072808"/>
            <a:ext cx="8669569" cy="849272"/>
            <a:chOff x="198723" y="2276446"/>
            <a:chExt cx="8669569" cy="849272"/>
          </a:xfrm>
        </p:grpSpPr>
        <p:grpSp>
          <p:nvGrpSpPr>
            <p:cNvPr id="126" name="Group 125">
              <a:extLst>
                <a:ext uri="{FF2B5EF4-FFF2-40B4-BE49-F238E27FC236}">
                  <a16:creationId xmlns:a16="http://schemas.microsoft.com/office/drawing/2014/main" id="{F1D2DFE5-EE8A-46DB-A135-F8C9011447F8}"/>
                </a:ext>
              </a:extLst>
            </p:cNvPr>
            <p:cNvGrpSpPr/>
            <p:nvPr/>
          </p:nvGrpSpPr>
          <p:grpSpPr>
            <a:xfrm>
              <a:off x="820041" y="2335741"/>
              <a:ext cx="8048251" cy="660738"/>
              <a:chOff x="2130789" y="1294899"/>
              <a:chExt cx="10273162" cy="1072527"/>
            </a:xfrm>
          </p:grpSpPr>
          <p:sp>
            <p:nvSpPr>
              <p:cNvPr id="127"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Nêu được những </a:t>
                </a:r>
                <a:r>
                  <a:rPr kumimoji="0" lang="vi-VN" altLang="zh-CN" sz="2600" b="0" i="0" u="none" strike="noStrike" kern="1200" cap="none" spc="0" normalizeH="0" baseline="0" noProof="0" dirty="0" smtClean="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nội dung cơ bản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của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
            <p:nvSpPr>
              <p:cNvPr id="128"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grpSp>
        <p:grpSp>
          <p:nvGrpSpPr>
            <p:cNvPr id="5" name="Group 4"/>
            <p:cNvGrpSpPr/>
            <p:nvPr/>
          </p:nvGrpSpPr>
          <p:grpSpPr>
            <a:xfrm>
              <a:off x="198723" y="2276446"/>
              <a:ext cx="813504" cy="849272"/>
              <a:chOff x="875724" y="3818350"/>
              <a:chExt cx="813504" cy="849272"/>
            </a:xfrm>
          </p:grpSpPr>
          <p:sp>
            <p:nvSpPr>
              <p:cNvPr id="136" name="Google Shape;2674;p35"/>
              <p:cNvSpPr/>
              <p:nvPr/>
            </p:nvSpPr>
            <p:spPr>
              <a:xfrm rot="704744">
                <a:off x="875724" y="3818350"/>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8" name="Google Shape;2675;p35"/>
              <p:cNvSpPr/>
              <p:nvPr/>
            </p:nvSpPr>
            <p:spPr>
              <a:xfrm rot="704744">
                <a:off x="1214171" y="4123029"/>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8" name="Group 7"/>
          <p:cNvGrpSpPr/>
          <p:nvPr/>
        </p:nvGrpSpPr>
        <p:grpSpPr>
          <a:xfrm>
            <a:off x="190756" y="3005298"/>
            <a:ext cx="8677536" cy="849272"/>
            <a:chOff x="190756" y="3208692"/>
            <a:chExt cx="8677536" cy="849272"/>
          </a:xfrm>
        </p:grpSpPr>
        <p:grpSp>
          <p:nvGrpSpPr>
            <p:cNvPr id="142" name="Group 141">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143"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Biết được </a:t>
                </a:r>
                <a:r>
                  <a:rPr kumimoji="0" lang="vi-VN" altLang="zh-CN" sz="2600" b="0" i="0" u="none" strike="noStrike" kern="1200" cap="none" spc="0" normalizeH="0" baseline="0" noProof="0" dirty="0" smtClean="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ý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của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
            <p:nvSpPr>
              <p:cNvPr id="14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grpSp>
        <p:grpSp>
          <p:nvGrpSpPr>
            <p:cNvPr id="132" name="Group 131"/>
            <p:cNvGrpSpPr/>
            <p:nvPr/>
          </p:nvGrpSpPr>
          <p:grpSpPr>
            <a:xfrm rot="704744">
              <a:off x="190756" y="3208692"/>
              <a:ext cx="813504" cy="849272"/>
              <a:chOff x="675812" y="2553464"/>
              <a:chExt cx="1124557" cy="926301"/>
            </a:xfrm>
          </p:grpSpPr>
          <p:sp>
            <p:nvSpPr>
              <p:cNvPr id="133"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4"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9" name="Group 8"/>
          <p:cNvGrpSpPr/>
          <p:nvPr/>
        </p:nvGrpSpPr>
        <p:grpSpPr>
          <a:xfrm>
            <a:off x="237486" y="3738908"/>
            <a:ext cx="8630806" cy="1087834"/>
            <a:chOff x="237486" y="3902377"/>
            <a:chExt cx="8630806" cy="1087834"/>
          </a:xfrm>
        </p:grpSpPr>
        <p:grpSp>
          <p:nvGrpSpPr>
            <p:cNvPr id="129" name="Group 128">
              <a:extLst>
                <a:ext uri="{FF2B5EF4-FFF2-40B4-BE49-F238E27FC236}">
                  <a16:creationId xmlns:a16="http://schemas.microsoft.com/office/drawing/2014/main" id="{F1D2DFE5-EE8A-46DB-A135-F8C9011447F8}"/>
                </a:ext>
              </a:extLst>
            </p:cNvPr>
            <p:cNvGrpSpPr/>
            <p:nvPr/>
          </p:nvGrpSpPr>
          <p:grpSpPr>
            <a:xfrm>
              <a:off x="820042" y="3902377"/>
              <a:ext cx="8048250" cy="934811"/>
              <a:chOff x="1352403" y="1504685"/>
              <a:chExt cx="11170466" cy="1005905"/>
            </a:xfrm>
          </p:grpSpPr>
          <p:sp>
            <p:nvSpPr>
              <p:cNvPr id="130" name="圆角矩形 7"/>
              <p:cNvSpPr/>
              <p:nvPr/>
            </p:nvSpPr>
            <p:spPr>
              <a:xfrm>
                <a:off x="1352403" y="1780367"/>
                <a:ext cx="11170466"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Thuật lại được </a:t>
                </a:r>
                <a:r>
                  <a:rPr kumimoji="0" lang="vi-VN" altLang="zh-CN" sz="2600" b="0" i="0" u="none" strike="noStrike" kern="1200" cap="none" spc="0" normalizeH="0" baseline="0" noProof="0" smtClean="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diễn biến</a:t>
                </a:r>
                <a:r>
                  <a:rPr kumimoji="0" lang="vi-VN" altLang="zh-CN" sz="2600" b="0" i="0" u="none" strike="noStrike" kern="1200" cap="none" spc="0" normalizeH="0" baseline="0" noProof="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của lễ kí kết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
            <p:nvSpPr>
              <p:cNvPr id="13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grpSp>
        <p:grpSp>
          <p:nvGrpSpPr>
            <p:cNvPr id="145" name="Group 144"/>
            <p:cNvGrpSpPr/>
            <p:nvPr/>
          </p:nvGrpSpPr>
          <p:grpSpPr>
            <a:xfrm rot="704744">
              <a:off x="237486" y="4140939"/>
              <a:ext cx="813504" cy="849272"/>
              <a:chOff x="675812" y="2553464"/>
              <a:chExt cx="1124557" cy="926301"/>
            </a:xfrm>
          </p:grpSpPr>
          <p:sp>
            <p:nvSpPr>
              <p:cNvPr id="146"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01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7"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pic>
        <p:nvPicPr>
          <p:cNvPr id="3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35543" y="1122122"/>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27725" y="217652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58920" y="3108273"/>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97683" y="4089425"/>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192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1000"/>
                                        <p:tgtEl>
                                          <p:spTgt spid="33"/>
                                        </p:tgtEl>
                                      </p:cBhvr>
                                    </p:animEffect>
                                    <p:anim calcmode="lin" valueType="num">
                                      <p:cBhvr>
                                        <p:cTn id="67" dur="1000" fill="hold"/>
                                        <p:tgtEl>
                                          <p:spTgt spid="33"/>
                                        </p:tgtEl>
                                        <p:attrNameLst>
                                          <p:attrName>ppt_x</p:attrName>
                                        </p:attrNameLst>
                                      </p:cBhvr>
                                      <p:tavLst>
                                        <p:tav tm="0">
                                          <p:val>
                                            <p:strVal val="#ppt_x"/>
                                          </p:val>
                                        </p:tav>
                                        <p:tav tm="100000">
                                          <p:val>
                                            <p:strVal val="#ppt_x"/>
                                          </p:val>
                                        </p:tav>
                                      </p:tavLst>
                                    </p:anim>
                                    <p:anim calcmode="lin" valueType="num">
                                      <p:cBhvr>
                                        <p:cTn id="6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anim calcmode="lin" valueType="num">
                                      <p:cBhvr>
                                        <p:cTn id="74" dur="1000" fill="hold"/>
                                        <p:tgtEl>
                                          <p:spTgt spid="34"/>
                                        </p:tgtEl>
                                        <p:attrNameLst>
                                          <p:attrName>ppt_x</p:attrName>
                                        </p:attrNameLst>
                                      </p:cBhvr>
                                      <p:tavLst>
                                        <p:tav tm="0">
                                          <p:val>
                                            <p:strVal val="#ppt_x"/>
                                          </p:val>
                                        </p:tav>
                                        <p:tav tm="100000">
                                          <p:val>
                                            <p:strVal val="#ppt_x"/>
                                          </p:val>
                                        </p:tav>
                                      </p:tavLst>
                                    </p:anim>
                                    <p:anim calcmode="lin" valueType="num">
                                      <p:cBhvr>
                                        <p:cTn id="7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1000"/>
                                        <p:tgtEl>
                                          <p:spTgt spid="35"/>
                                        </p:tgtEl>
                                      </p:cBhvr>
                                    </p:animEffect>
                                    <p:anim calcmode="lin" valueType="num">
                                      <p:cBhvr>
                                        <p:cTn id="81" dur="1000" fill="hold"/>
                                        <p:tgtEl>
                                          <p:spTgt spid="35"/>
                                        </p:tgtEl>
                                        <p:attrNameLst>
                                          <p:attrName>ppt_x</p:attrName>
                                        </p:attrNameLst>
                                      </p:cBhvr>
                                      <p:tavLst>
                                        <p:tav tm="0">
                                          <p:val>
                                            <p:strVal val="#ppt_x"/>
                                          </p:val>
                                        </p:tav>
                                        <p:tav tm="100000">
                                          <p:val>
                                            <p:strVal val="#ppt_x"/>
                                          </p:val>
                                        </p:tav>
                                      </p:tavLst>
                                    </p:anim>
                                    <p:anim calcmode="lin" valueType="num">
                                      <p:cBhvr>
                                        <p:cTn id="8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234;p45"/>
          <p:cNvSpPr/>
          <p:nvPr/>
        </p:nvSpPr>
        <p:spPr>
          <a:xfrm>
            <a:off x="3796461" y="371580"/>
            <a:ext cx="1913039" cy="560148"/>
          </a:xfrm>
          <a:custGeom>
            <a:avLst/>
            <a:gdLst/>
            <a:ahLst/>
            <a:cxnLst/>
            <a:rect l="l" t="t" r="r" b="b"/>
            <a:pathLst>
              <a:path w="32194" h="6987" extrusionOk="0">
                <a:moveTo>
                  <a:pt x="720" y="0"/>
                </a:moveTo>
                <a:lnTo>
                  <a:pt x="1450" y="643"/>
                </a:lnTo>
                <a:lnTo>
                  <a:pt x="1" y="2191"/>
                </a:lnTo>
                <a:lnTo>
                  <a:pt x="1995" y="3368"/>
                </a:lnTo>
                <a:lnTo>
                  <a:pt x="1265" y="4501"/>
                </a:lnTo>
                <a:lnTo>
                  <a:pt x="1537" y="5406"/>
                </a:lnTo>
                <a:lnTo>
                  <a:pt x="447" y="6986"/>
                </a:lnTo>
                <a:lnTo>
                  <a:pt x="30832" y="6986"/>
                </a:lnTo>
                <a:lnTo>
                  <a:pt x="32194" y="5362"/>
                </a:lnTo>
                <a:lnTo>
                  <a:pt x="30243" y="3488"/>
                </a:lnTo>
                <a:lnTo>
                  <a:pt x="30919" y="2594"/>
                </a:lnTo>
                <a:lnTo>
                  <a:pt x="29426" y="1592"/>
                </a:lnTo>
                <a:lnTo>
                  <a:pt x="30690" y="0"/>
                </a:lnTo>
                <a:close/>
              </a:path>
            </a:pathLst>
          </a:custGeom>
          <a:solidFill>
            <a:schemeClr val="accent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C1037"/>
              </a:solidFill>
            </a:endParaRPr>
          </a:p>
        </p:txBody>
      </p:sp>
      <p:sp>
        <p:nvSpPr>
          <p:cNvPr id="29" name="Google Shape;4349;p63"/>
          <p:cNvSpPr txBox="1">
            <a:spLocks noGrp="1"/>
          </p:cNvSpPr>
          <p:nvPr>
            <p:ph type="title"/>
          </p:nvPr>
        </p:nvSpPr>
        <p:spPr>
          <a:xfrm>
            <a:off x="3725852" y="479426"/>
            <a:ext cx="2043288"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smtClean="0">
                <a:solidFill>
                  <a:schemeClr val="bg2"/>
                </a:solidFill>
                <a:latin typeface="Pattaya" panose="00000500000000000000" pitchFamily="2" charset="-34"/>
                <a:cs typeface="Pattaya" panose="00000500000000000000" pitchFamily="2" charset="-34"/>
              </a:rPr>
              <a:t>Dặn dò</a:t>
            </a:r>
            <a:endParaRPr sz="3600" dirty="0">
              <a:solidFill>
                <a:schemeClr val="bg2"/>
              </a:solidFill>
              <a:latin typeface="Pattaya" panose="00000500000000000000" pitchFamily="2" charset="-34"/>
              <a:cs typeface="Pattaya" panose="00000500000000000000" pitchFamily="2" charset="-34"/>
            </a:endParaRPr>
          </a:p>
        </p:txBody>
      </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137" name="圆角矩形 7"/>
          <p:cNvSpPr/>
          <p:nvPr/>
        </p:nvSpPr>
        <p:spPr>
          <a:xfrm>
            <a:off x="3570452" y="2434377"/>
            <a:ext cx="4782744" cy="1256286"/>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altLang="zh-CN" sz="2800" b="1" kern="1200" dirty="0" smtClean="0">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Chuẩn bị cho tiết lịch sử tuần 28 “Tiến vào Dinh Độc Lập”.</a:t>
            </a:r>
            <a:endParaRPr kumimoji="0" lang="zh-CN" altLang="en-US" sz="2800" b="1" i="0" u="none" strike="noStrike" kern="1200" cap="none" spc="0" normalizeH="0" baseline="0" noProof="0" dirty="0">
              <a:ln>
                <a:noFill/>
              </a:ln>
              <a:solidFill>
                <a:schemeClr val="accent1">
                  <a:lumMod val="50000"/>
                </a:schemeClr>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Tree>
    <p:extLst>
      <p:ext uri="{BB962C8B-B14F-4D97-AF65-F5344CB8AC3E}">
        <p14:creationId xmlns:p14="http://schemas.microsoft.com/office/powerpoint/2010/main" val="1329226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4">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5">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6">
            <a:alphaModFix/>
          </a:blip>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7">
            <a:alphaModFix amt="78000"/>
          </a:blip>
          <a:stretch>
            <a:fillRect/>
          </a:stretch>
        </p:blipFill>
        <p:spPr>
          <a:xfrm rot="17920394">
            <a:off x="91422" y="4016471"/>
            <a:ext cx="592225" cy="1612445"/>
          </a:xfrm>
          <a:prstGeom prst="rect">
            <a:avLst/>
          </a:prstGeom>
          <a:noFill/>
          <a:ln>
            <a:noFill/>
          </a:ln>
        </p:spPr>
      </p:pic>
      <p:grpSp>
        <p:nvGrpSpPr>
          <p:cNvPr id="11" name="Group 10"/>
          <p:cNvGrpSpPr/>
          <p:nvPr/>
        </p:nvGrpSpPr>
        <p:grpSpPr>
          <a:xfrm>
            <a:off x="422981" y="137328"/>
            <a:ext cx="7956594" cy="884352"/>
            <a:chOff x="213236" y="174181"/>
            <a:chExt cx="7956594" cy="884352"/>
          </a:xfrm>
        </p:grpSpPr>
        <p:sp>
          <p:nvSpPr>
            <p:cNvPr id="8"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smtClean="0">
                  <a:solidFill>
                    <a:srgbClr val="FC1037"/>
                  </a:solidFill>
                  <a:latin typeface="Pattaya" panose="00000500000000000000" pitchFamily="2" charset="-34"/>
                  <a:cs typeface="Pattaya" panose="00000500000000000000" pitchFamily="2" charset="-34"/>
                </a:rPr>
                <a:t>Nguyên nhân buộc Mĩ phải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10" name="Group 9"/>
            <p:cNvGrpSpPr/>
            <p:nvPr/>
          </p:nvGrpSpPr>
          <p:grpSpPr>
            <a:xfrm>
              <a:off x="213236" y="174181"/>
              <a:ext cx="863948" cy="884352"/>
              <a:chOff x="634477" y="674401"/>
              <a:chExt cx="863948" cy="884352"/>
            </a:xfrm>
          </p:grpSpPr>
          <p:pic>
            <p:nvPicPr>
              <p:cNvPr id="7" name="Google Shape;718;p43"/>
              <p:cNvPicPr preferRelativeResize="0"/>
              <p:nvPr/>
            </p:nvPicPr>
            <p:blipFill>
              <a:blip r:embed="rId8">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smtClean="0">
                    <a:solidFill>
                      <a:srgbClr val="002060"/>
                    </a:solidFill>
                    <a:effectLst>
                      <a:outerShdw blurRad="38100" dist="38100" dir="2700000" algn="tl">
                        <a:srgbClr val="000000">
                          <a:alpha val="43137"/>
                        </a:srgbClr>
                      </a:outerShdw>
                    </a:effectLst>
                  </a:rPr>
                  <a:t>01</a:t>
                </a:r>
                <a:endParaRPr lang="en" sz="3600" b="1" dirty="0">
                  <a:solidFill>
                    <a:srgbClr val="002060"/>
                  </a:solidFill>
                  <a:effectLst>
                    <a:outerShdw blurRad="38100" dist="38100" dir="2700000" algn="tl">
                      <a:srgbClr val="000000">
                        <a:alpha val="43137"/>
                      </a:srgbClr>
                    </a:outerShdw>
                  </a:effectLst>
                </a:endParaRPr>
              </a:p>
            </p:txBody>
          </p:sp>
        </p:grpSp>
      </p:grpSp>
      <p:sp>
        <p:nvSpPr>
          <p:cNvPr id="29" name="Google Shape;635;p47">
            <a:extLst>
              <a:ext uri="{FF2B5EF4-FFF2-40B4-BE49-F238E27FC236}">
                <a16:creationId xmlns:a16="http://schemas.microsoft.com/office/drawing/2014/main" id="{32DBE555-AF40-4482-8FCA-2EBF32311781}"/>
              </a:ext>
            </a:extLst>
          </p:cNvPr>
          <p:cNvSpPr txBox="1">
            <a:spLocks/>
          </p:cNvSpPr>
          <p:nvPr/>
        </p:nvSpPr>
        <p:spPr>
          <a:xfrm>
            <a:off x="241540" y="1173951"/>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smtClean="0">
                <a:solidFill>
                  <a:schemeClr val="bg1"/>
                </a:solidFill>
                <a:latin typeface="Candara" panose="020E0502030303020204" pitchFamily="34" charset="0"/>
                <a:ea typeface="Quicksand"/>
                <a:cs typeface="Quicksand"/>
                <a:sym typeface="Quicksand"/>
              </a:rPr>
              <a:t>Vì sao Mĩ buộc phải kí Hiệp định Pa-ri về chấm dứt chiến tranh, lập lại hòa bình ở Việt Nam</a:t>
            </a:r>
            <a:r>
              <a:rPr lang="en-US" sz="2600" b="1" dirty="0" smtClean="0">
                <a:solidFill>
                  <a:schemeClr val="bg1"/>
                </a:solidFill>
                <a:latin typeface="Candara" panose="020E0502030303020204" pitchFamily="34" charset="0"/>
                <a:ea typeface="Quicksand"/>
                <a:cs typeface="Quicksand"/>
                <a:sym typeface="Quicksand"/>
              </a:rPr>
              <a:t>?</a:t>
            </a:r>
            <a:endParaRPr lang="en-US" sz="2600" b="1" dirty="0">
              <a:solidFill>
                <a:schemeClr val="bg1"/>
              </a:solidFill>
              <a:latin typeface="Candara" panose="020E0502030303020204" pitchFamily="34" charset="0"/>
              <a:ea typeface="Quicksand"/>
              <a:cs typeface="Quicksand"/>
              <a:sym typeface="Quicksand"/>
            </a:endParaRPr>
          </a:p>
        </p:txBody>
      </p:sp>
      <p:pic>
        <p:nvPicPr>
          <p:cNvPr id="30" name="Picture 2" descr="32 Super cute little girl emoji iphone emoticons downloads | Cute gif,  Emoticon, Cute cartoon wallpaper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600693" y="1753761"/>
            <a:ext cx="2520754" cy="221879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oogle Shape;1244;p73"/>
          <p:cNvGrpSpPr/>
          <p:nvPr/>
        </p:nvGrpSpPr>
        <p:grpSpPr>
          <a:xfrm>
            <a:off x="1102929" y="852629"/>
            <a:ext cx="6778442" cy="4197836"/>
            <a:chOff x="4874925" y="1667061"/>
            <a:chExt cx="3325849" cy="2551344"/>
          </a:xfrm>
        </p:grpSpPr>
        <p:sp>
          <p:nvSpPr>
            <p:cNvPr id="32" name="Google Shape;1245;p73"/>
            <p:cNvSpPr/>
            <p:nvPr/>
          </p:nvSpPr>
          <p:spPr>
            <a:xfrm>
              <a:off x="4874925" y="1667061"/>
              <a:ext cx="3325849" cy="2183799"/>
            </a:xfrm>
            <a:custGeom>
              <a:avLst/>
              <a:gdLst/>
              <a:ahLst/>
              <a:cxnLst/>
              <a:rect l="l" t="t" r="r" b="b"/>
              <a:pathLst>
                <a:path w="159494" h="10472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6156"/>
                  </a:lnTo>
                  <a:lnTo>
                    <a:pt x="53" y="97044"/>
                  </a:lnTo>
                  <a:lnTo>
                    <a:pt x="157" y="97880"/>
                  </a:lnTo>
                  <a:lnTo>
                    <a:pt x="366" y="98716"/>
                  </a:lnTo>
                  <a:lnTo>
                    <a:pt x="680" y="99500"/>
                  </a:lnTo>
                  <a:lnTo>
                    <a:pt x="1045" y="100232"/>
                  </a:lnTo>
                  <a:lnTo>
                    <a:pt x="1464" y="100963"/>
                  </a:lnTo>
                  <a:lnTo>
                    <a:pt x="1934" y="101590"/>
                  </a:lnTo>
                  <a:lnTo>
                    <a:pt x="2509" y="102218"/>
                  </a:lnTo>
                  <a:lnTo>
                    <a:pt x="3084" y="102792"/>
                  </a:lnTo>
                  <a:lnTo>
                    <a:pt x="3763" y="103263"/>
                  </a:lnTo>
                  <a:lnTo>
                    <a:pt x="4442" y="103681"/>
                  </a:lnTo>
                  <a:lnTo>
                    <a:pt x="5226" y="104047"/>
                  </a:lnTo>
                  <a:lnTo>
                    <a:pt x="6010" y="104360"/>
                  </a:lnTo>
                  <a:lnTo>
                    <a:pt x="6846" y="104569"/>
                  </a:lnTo>
                  <a:lnTo>
                    <a:pt x="7682" y="104674"/>
                  </a:lnTo>
                  <a:lnTo>
                    <a:pt x="8571" y="104726"/>
                  </a:lnTo>
                  <a:lnTo>
                    <a:pt x="150923" y="104726"/>
                  </a:lnTo>
                  <a:lnTo>
                    <a:pt x="151811" y="104674"/>
                  </a:lnTo>
                  <a:lnTo>
                    <a:pt x="152648" y="104569"/>
                  </a:lnTo>
                  <a:lnTo>
                    <a:pt x="153484" y="104360"/>
                  </a:lnTo>
                  <a:lnTo>
                    <a:pt x="154268" y="104047"/>
                  </a:lnTo>
                  <a:lnTo>
                    <a:pt x="154999" y="103681"/>
                  </a:lnTo>
                  <a:lnTo>
                    <a:pt x="155679" y="103263"/>
                  </a:lnTo>
                  <a:lnTo>
                    <a:pt x="156358" y="102792"/>
                  </a:lnTo>
                  <a:lnTo>
                    <a:pt x="156985" y="102218"/>
                  </a:lnTo>
                  <a:lnTo>
                    <a:pt x="157508" y="101590"/>
                  </a:lnTo>
                  <a:lnTo>
                    <a:pt x="158030" y="100963"/>
                  </a:lnTo>
                  <a:lnTo>
                    <a:pt x="158448" y="100232"/>
                  </a:lnTo>
                  <a:lnTo>
                    <a:pt x="158814" y="99500"/>
                  </a:lnTo>
                  <a:lnTo>
                    <a:pt x="159075" y="98716"/>
                  </a:lnTo>
                  <a:lnTo>
                    <a:pt x="159284" y="97880"/>
                  </a:lnTo>
                  <a:lnTo>
                    <a:pt x="159441" y="97044"/>
                  </a:lnTo>
                  <a:lnTo>
                    <a:pt x="159493" y="96156"/>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246;p73"/>
            <p:cNvSpPr/>
            <p:nvPr/>
          </p:nvSpPr>
          <p:spPr>
            <a:xfrm>
              <a:off x="4874925" y="1667061"/>
              <a:ext cx="3325849" cy="1961511"/>
            </a:xfrm>
            <a:custGeom>
              <a:avLst/>
              <a:gdLst/>
              <a:ahLst/>
              <a:cxnLst/>
              <a:rect l="l" t="t" r="r" b="b"/>
              <a:pathLst>
                <a:path w="159494" h="9406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4065"/>
                  </a:lnTo>
                  <a:lnTo>
                    <a:pt x="159493" y="94065"/>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247;p73"/>
            <p:cNvSpPr/>
            <p:nvPr/>
          </p:nvSpPr>
          <p:spPr>
            <a:xfrm>
              <a:off x="6481396" y="3676759"/>
              <a:ext cx="113354" cy="113354"/>
            </a:xfrm>
            <a:custGeom>
              <a:avLst/>
              <a:gdLst/>
              <a:ahLst/>
              <a:cxnLst/>
              <a:rect l="l" t="t" r="r" b="b"/>
              <a:pathLst>
                <a:path w="5436" h="5436" extrusionOk="0">
                  <a:moveTo>
                    <a:pt x="2718" y="1"/>
                  </a:moveTo>
                  <a:lnTo>
                    <a:pt x="2143" y="53"/>
                  </a:lnTo>
                  <a:lnTo>
                    <a:pt x="1620" y="210"/>
                  </a:lnTo>
                  <a:lnTo>
                    <a:pt x="1202" y="471"/>
                  </a:lnTo>
                  <a:lnTo>
                    <a:pt x="784" y="784"/>
                  </a:lnTo>
                  <a:lnTo>
                    <a:pt x="471" y="1203"/>
                  </a:lnTo>
                  <a:lnTo>
                    <a:pt x="209" y="1673"/>
                  </a:lnTo>
                  <a:lnTo>
                    <a:pt x="53" y="2195"/>
                  </a:lnTo>
                  <a:lnTo>
                    <a:pt x="0" y="2718"/>
                  </a:lnTo>
                  <a:lnTo>
                    <a:pt x="53" y="3241"/>
                  </a:lnTo>
                  <a:lnTo>
                    <a:pt x="209" y="3763"/>
                  </a:lnTo>
                  <a:lnTo>
                    <a:pt x="471" y="4234"/>
                  </a:lnTo>
                  <a:lnTo>
                    <a:pt x="784" y="4652"/>
                  </a:lnTo>
                  <a:lnTo>
                    <a:pt x="1202" y="4965"/>
                  </a:lnTo>
                  <a:lnTo>
                    <a:pt x="1620" y="5226"/>
                  </a:lnTo>
                  <a:lnTo>
                    <a:pt x="2143" y="5383"/>
                  </a:lnTo>
                  <a:lnTo>
                    <a:pt x="2718" y="5435"/>
                  </a:lnTo>
                  <a:lnTo>
                    <a:pt x="3240" y="5383"/>
                  </a:lnTo>
                  <a:lnTo>
                    <a:pt x="3763" y="5226"/>
                  </a:lnTo>
                  <a:lnTo>
                    <a:pt x="4233" y="4965"/>
                  </a:lnTo>
                  <a:lnTo>
                    <a:pt x="4651" y="4652"/>
                  </a:lnTo>
                  <a:lnTo>
                    <a:pt x="4965" y="4234"/>
                  </a:lnTo>
                  <a:lnTo>
                    <a:pt x="5226" y="3763"/>
                  </a:lnTo>
                  <a:lnTo>
                    <a:pt x="5383" y="3241"/>
                  </a:lnTo>
                  <a:lnTo>
                    <a:pt x="5435" y="2718"/>
                  </a:lnTo>
                  <a:lnTo>
                    <a:pt x="5383" y="2195"/>
                  </a:lnTo>
                  <a:lnTo>
                    <a:pt x="5226" y="1673"/>
                  </a:lnTo>
                  <a:lnTo>
                    <a:pt x="4965" y="1203"/>
                  </a:lnTo>
                  <a:lnTo>
                    <a:pt x="4651" y="784"/>
                  </a:lnTo>
                  <a:lnTo>
                    <a:pt x="4233" y="471"/>
                  </a:lnTo>
                  <a:lnTo>
                    <a:pt x="3763" y="210"/>
                  </a:lnTo>
                  <a:lnTo>
                    <a:pt x="3240" y="53"/>
                  </a:lnTo>
                  <a:lnTo>
                    <a:pt x="2718"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248;p73"/>
            <p:cNvSpPr/>
            <p:nvPr/>
          </p:nvSpPr>
          <p:spPr>
            <a:xfrm>
              <a:off x="6041076" y="3851130"/>
              <a:ext cx="993851" cy="367275"/>
            </a:xfrm>
            <a:custGeom>
              <a:avLst/>
              <a:gdLst/>
              <a:ahLst/>
              <a:cxnLst/>
              <a:rect l="l" t="t" r="r" b="b"/>
              <a:pathLst>
                <a:path w="47661" h="17613" extrusionOk="0">
                  <a:moveTo>
                    <a:pt x="7056" y="1"/>
                  </a:moveTo>
                  <a:lnTo>
                    <a:pt x="7056" y="8624"/>
                  </a:lnTo>
                  <a:lnTo>
                    <a:pt x="1" y="15940"/>
                  </a:lnTo>
                  <a:lnTo>
                    <a:pt x="1" y="17612"/>
                  </a:lnTo>
                  <a:lnTo>
                    <a:pt x="47661" y="17612"/>
                  </a:lnTo>
                  <a:lnTo>
                    <a:pt x="47661" y="15940"/>
                  </a:lnTo>
                  <a:lnTo>
                    <a:pt x="40345" y="8624"/>
                  </a:lnTo>
                  <a:lnTo>
                    <a:pt x="4034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2" name="Lớp 5 - Lịch sử - Bài- Lễ kí hiệp định Pari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102929" y="852195"/>
            <a:ext cx="6725061" cy="3228736"/>
          </a:xfrm>
          <a:prstGeom prst="rect">
            <a:avLst/>
          </a:prstGeom>
          <a:ln>
            <a:noFill/>
          </a:ln>
          <a:effectLst>
            <a:softEdge rad="112500"/>
          </a:effectLst>
        </p:spPr>
      </p:pic>
    </p:spTree>
    <p:extLst>
      <p:ext uri="{BB962C8B-B14F-4D97-AF65-F5344CB8AC3E}">
        <p14:creationId xmlns:p14="http://schemas.microsoft.com/office/powerpoint/2010/main" val="4030797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2"/>
                </p:tgtEl>
              </p:cMediaNode>
            </p:video>
          </p:childTnLst>
        </p:cTn>
      </p:par>
    </p:tnLst>
    <p:bldLst>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3">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4">
            <a:alphaModFix/>
          </a:blip>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5">
            <a:alphaModFix amt="78000"/>
          </a:blip>
          <a:stretch>
            <a:fillRect/>
          </a:stretch>
        </p:blipFill>
        <p:spPr>
          <a:xfrm rot="17920394">
            <a:off x="91422" y="4016471"/>
            <a:ext cx="592225" cy="1612445"/>
          </a:xfrm>
          <a:prstGeom prst="rect">
            <a:avLst/>
          </a:prstGeom>
          <a:noFill/>
          <a:ln>
            <a:noFill/>
          </a:ln>
        </p:spPr>
      </p:pic>
      <p:grpSp>
        <p:nvGrpSpPr>
          <p:cNvPr id="11" name="Group 10"/>
          <p:cNvGrpSpPr/>
          <p:nvPr/>
        </p:nvGrpSpPr>
        <p:grpSpPr>
          <a:xfrm>
            <a:off x="422981" y="0"/>
            <a:ext cx="7956594" cy="884352"/>
            <a:chOff x="213236" y="174181"/>
            <a:chExt cx="7956594" cy="884352"/>
          </a:xfrm>
        </p:grpSpPr>
        <p:sp>
          <p:nvSpPr>
            <p:cNvPr id="8"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smtClean="0">
                  <a:solidFill>
                    <a:srgbClr val="FC1037"/>
                  </a:solidFill>
                  <a:latin typeface="Pattaya" panose="00000500000000000000" pitchFamily="2" charset="-34"/>
                  <a:cs typeface="Pattaya" panose="00000500000000000000" pitchFamily="2" charset="-34"/>
                </a:rPr>
                <a:t>Nguyên nhân buộc Mĩ phải kí </a:t>
              </a:r>
              <a:r>
                <a:rPr lang="vi-VN" sz="2800" dirty="0">
                  <a:solidFill>
                    <a:srgbClr val="FC1037"/>
                  </a:solidFill>
                  <a:latin typeface="Pattaya" panose="00000500000000000000" pitchFamily="2" charset="-34"/>
                  <a:cs typeface="Pattaya" panose="00000500000000000000" pitchFamily="2" charset="-34"/>
                </a:rPr>
                <a:t>H</a:t>
              </a:r>
              <a:r>
                <a:rPr lang="vi-VN" sz="2800" dirty="0" smtClean="0">
                  <a:solidFill>
                    <a:srgbClr val="FC1037"/>
                  </a:solidFill>
                  <a:latin typeface="Pattaya" panose="00000500000000000000" pitchFamily="2" charset="-34"/>
                  <a:cs typeface="Pattaya" panose="00000500000000000000" pitchFamily="2" charset="-34"/>
                </a:rPr>
                <a:t>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10" name="Group 9"/>
            <p:cNvGrpSpPr/>
            <p:nvPr/>
          </p:nvGrpSpPr>
          <p:grpSpPr>
            <a:xfrm>
              <a:off x="213236" y="174181"/>
              <a:ext cx="863948" cy="884352"/>
              <a:chOff x="634477" y="674401"/>
              <a:chExt cx="863948" cy="884352"/>
            </a:xfrm>
          </p:grpSpPr>
          <p:pic>
            <p:nvPicPr>
              <p:cNvPr id="7" name="Google Shape;718;p43"/>
              <p:cNvPicPr preferRelativeResize="0"/>
              <p:nvPr/>
            </p:nvPicPr>
            <p:blipFill>
              <a:blip r:embed="rId6">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smtClean="0">
                    <a:solidFill>
                      <a:srgbClr val="002060"/>
                    </a:solidFill>
                    <a:effectLst>
                      <a:outerShdw blurRad="38100" dist="38100" dir="2700000" algn="tl">
                        <a:srgbClr val="000000">
                          <a:alpha val="43137"/>
                        </a:srgbClr>
                      </a:outerShdw>
                    </a:effectLst>
                  </a:rPr>
                  <a:t>01</a:t>
                </a:r>
                <a:endParaRPr lang="en" sz="3600" b="1" dirty="0">
                  <a:solidFill>
                    <a:srgbClr val="002060"/>
                  </a:solidFill>
                  <a:effectLst>
                    <a:outerShdw blurRad="38100" dist="38100" dir="2700000" algn="tl">
                      <a:srgbClr val="000000">
                        <a:alpha val="43137"/>
                      </a:srgbClr>
                    </a:outerShdw>
                  </a:effectLst>
                </a:endParaRPr>
              </a:p>
            </p:txBody>
          </p:sp>
        </p:grpSp>
      </p:grpSp>
      <p:sp>
        <p:nvSpPr>
          <p:cNvPr id="14" name="Google Shape;4411;p63"/>
          <p:cNvSpPr/>
          <p:nvPr/>
        </p:nvSpPr>
        <p:spPr>
          <a:xfrm>
            <a:off x="6267693" y="2411911"/>
            <a:ext cx="2674843" cy="785066"/>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3">
              <a:lumMod val="95000"/>
            </a:schemeClr>
          </a:solidFill>
          <a:ln w="28575">
            <a:solidFill>
              <a:schemeClr val="accent1"/>
            </a:solidFill>
          </a:ln>
        </p:spPr>
        <p:txBody>
          <a:bodyPr spcFirstLastPara="1" wrap="square" lIns="0" tIns="91425" rIns="0" bIns="91425" anchor="ctr" anchorCtr="0">
            <a:noAutofit/>
          </a:bodyPr>
          <a:lstStyle/>
          <a:p>
            <a:pPr marL="0" lvl="0" indent="0" algn="ctr" rtl="0">
              <a:spcBef>
                <a:spcPts val="0"/>
              </a:spcBef>
              <a:spcAft>
                <a:spcPts val="0"/>
              </a:spcAft>
              <a:buNone/>
            </a:pPr>
            <a:r>
              <a:rPr lang="vi-VN" sz="2600" dirty="0" smtClean="0">
                <a:solidFill>
                  <a:srgbClr val="FF0000"/>
                </a:solidFill>
                <a:latin typeface="+mn-lt"/>
                <a:ea typeface="Londrina Solid"/>
                <a:cs typeface="Pattaya" panose="00000500000000000000" pitchFamily="2" charset="-34"/>
                <a:sym typeface="Londrina Solid"/>
              </a:rPr>
              <a:t>Mĩ buộc phải kí Hiệp định Pa-ri</a:t>
            </a:r>
            <a:endParaRPr sz="2600" dirty="0">
              <a:solidFill>
                <a:srgbClr val="FF0000"/>
              </a:solidFill>
              <a:latin typeface="+mn-lt"/>
              <a:ea typeface="Londrina Solid"/>
              <a:cs typeface="Pattaya" panose="00000500000000000000" pitchFamily="2" charset="-34"/>
              <a:sym typeface="Londrina Solid"/>
            </a:endParaRPr>
          </a:p>
        </p:txBody>
      </p:sp>
      <p:grpSp>
        <p:nvGrpSpPr>
          <p:cNvPr id="17" name="Group 16"/>
          <p:cNvGrpSpPr/>
          <p:nvPr/>
        </p:nvGrpSpPr>
        <p:grpSpPr>
          <a:xfrm>
            <a:off x="96918" y="860777"/>
            <a:ext cx="5260174" cy="2092881"/>
            <a:chOff x="96918" y="860777"/>
            <a:chExt cx="5260174" cy="2092881"/>
          </a:xfrm>
        </p:grpSpPr>
        <p:sp>
          <p:nvSpPr>
            <p:cNvPr id="13" name="Google Shape;4409;p63"/>
            <p:cNvSpPr/>
            <p:nvPr/>
          </p:nvSpPr>
          <p:spPr>
            <a:xfrm>
              <a:off x="127098" y="884352"/>
              <a:ext cx="5199814" cy="2045732"/>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16" name="TextBox 15"/>
            <p:cNvSpPr txBox="1"/>
            <p:nvPr/>
          </p:nvSpPr>
          <p:spPr>
            <a:xfrm>
              <a:off x="96918" y="860777"/>
              <a:ext cx="5260174" cy="2092881"/>
            </a:xfrm>
            <a:prstGeom prst="rect">
              <a:avLst/>
            </a:prstGeom>
            <a:noFill/>
          </p:spPr>
          <p:txBody>
            <a:bodyPr wrap="square" rtlCol="0">
              <a:spAutoFit/>
            </a:bodyPr>
            <a:lstStyle/>
            <a:p>
              <a:pPr lvl="0" algn="ctr"/>
              <a:r>
                <a:rPr lang="vi-VN" sz="2600" b="1" dirty="0">
                  <a:solidFill>
                    <a:schemeClr val="accent3"/>
                  </a:solidFill>
                  <a:ea typeface="Londrina Solid"/>
                  <a:cs typeface="Pattaya" panose="00000500000000000000" pitchFamily="2" charset="-34"/>
                  <a:sym typeface="Londrina Solid"/>
                </a:rPr>
                <a:t>Mĩ bị thất bại nặng nề trên chiến trường cả hai miền Nam </a:t>
              </a:r>
              <a:r>
                <a:rPr lang="vi-VN" sz="2600" b="1" dirty="0" smtClean="0">
                  <a:solidFill>
                    <a:schemeClr val="accent3"/>
                  </a:solidFill>
                  <a:ea typeface="Londrina Solid"/>
                  <a:cs typeface="Pattaya" panose="00000500000000000000" pitchFamily="2" charset="-34"/>
                  <a:sym typeface="Londrina Solid"/>
                </a:rPr>
                <a:t>- </a:t>
              </a:r>
              <a:r>
                <a:rPr lang="vi-VN" sz="2600" b="1" dirty="0">
                  <a:solidFill>
                    <a:schemeClr val="accent3"/>
                  </a:solidFill>
                  <a:ea typeface="Londrina Solid"/>
                  <a:cs typeface="Pattaya" panose="00000500000000000000" pitchFamily="2" charset="-34"/>
                  <a:sym typeface="Londrina Solid"/>
                </a:rPr>
                <a:t>Bắc (Tết Mậu Thân 1968) và chiến thắng “Điện Biên Phủ trên không” (năm 1972</a:t>
              </a:r>
              <a:r>
                <a:rPr lang="vi-VN" sz="2600" b="1" dirty="0" smtClean="0">
                  <a:solidFill>
                    <a:schemeClr val="accent3"/>
                  </a:solidFill>
                  <a:ea typeface="Londrina Solid"/>
                  <a:cs typeface="Pattaya" panose="00000500000000000000" pitchFamily="2" charset="-34"/>
                  <a:sym typeface="Londrina Solid"/>
                </a:rPr>
                <a:t>).</a:t>
              </a:r>
              <a:endParaRPr lang="vi-VN" sz="2600" b="1" dirty="0">
                <a:solidFill>
                  <a:schemeClr val="accent3"/>
                </a:solidFill>
                <a:ea typeface="Londrina Solid"/>
                <a:cs typeface="Pattaya" panose="00000500000000000000" pitchFamily="2" charset="-34"/>
                <a:sym typeface="Londrina Solid"/>
              </a:endParaRPr>
            </a:p>
          </p:txBody>
        </p:sp>
      </p:grpSp>
      <p:grpSp>
        <p:nvGrpSpPr>
          <p:cNvPr id="18" name="Group 17"/>
          <p:cNvGrpSpPr/>
          <p:nvPr/>
        </p:nvGrpSpPr>
        <p:grpSpPr>
          <a:xfrm>
            <a:off x="66738" y="3267330"/>
            <a:ext cx="5260174" cy="1292662"/>
            <a:chOff x="96918" y="860777"/>
            <a:chExt cx="5260174" cy="1292662"/>
          </a:xfrm>
        </p:grpSpPr>
        <p:sp>
          <p:nvSpPr>
            <p:cNvPr id="19" name="Google Shape;4409;p63"/>
            <p:cNvSpPr/>
            <p:nvPr/>
          </p:nvSpPr>
          <p:spPr>
            <a:xfrm>
              <a:off x="127098" y="884352"/>
              <a:ext cx="5199814" cy="1269087"/>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20" name="TextBox 19"/>
            <p:cNvSpPr txBox="1"/>
            <p:nvPr/>
          </p:nvSpPr>
          <p:spPr>
            <a:xfrm>
              <a:off x="96918" y="860777"/>
              <a:ext cx="5260174" cy="1292662"/>
            </a:xfrm>
            <a:prstGeom prst="rect">
              <a:avLst/>
            </a:prstGeom>
            <a:noFill/>
          </p:spPr>
          <p:txBody>
            <a:bodyPr wrap="square" rtlCol="0">
              <a:spAutoFit/>
            </a:bodyPr>
            <a:lstStyle/>
            <a:p>
              <a:pPr lvl="0" algn="ctr"/>
              <a:r>
                <a:rPr lang="vi-VN" sz="2600" b="1" dirty="0" smtClean="0">
                  <a:solidFill>
                    <a:schemeClr val="accent3"/>
                  </a:solidFill>
                  <a:ea typeface="Londrina Solid"/>
                  <a:cs typeface="Pattaya" panose="00000500000000000000" pitchFamily="2" charset="-34"/>
                  <a:sym typeface="Londrina Solid"/>
                </a:rPr>
                <a:t>Nhân dân Mĩ và nhân dân thế giới phản đối chiến tranh của Mĩ ở Việt Nam.</a:t>
              </a:r>
              <a:endParaRPr lang="vi-VN" sz="2600" b="1" dirty="0">
                <a:solidFill>
                  <a:schemeClr val="accent3"/>
                </a:solidFill>
                <a:ea typeface="Londrina Solid"/>
                <a:cs typeface="Pattaya" panose="00000500000000000000" pitchFamily="2" charset="-34"/>
                <a:sym typeface="Londrina Solid"/>
              </a:endParaRPr>
            </a:p>
          </p:txBody>
        </p:sp>
      </p:grpSp>
      <p:grpSp>
        <p:nvGrpSpPr>
          <p:cNvPr id="21" name="Google Shape;610;p25"/>
          <p:cNvGrpSpPr/>
          <p:nvPr/>
        </p:nvGrpSpPr>
        <p:grpSpPr>
          <a:xfrm rot="6982917" flipV="1">
            <a:off x="5475348" y="1460684"/>
            <a:ext cx="472257" cy="1245187"/>
            <a:chOff x="3270375" y="3436275"/>
            <a:chExt cx="218918" cy="577215"/>
          </a:xfrm>
        </p:grpSpPr>
        <p:sp>
          <p:nvSpPr>
            <p:cNvPr id="22" name="Google Shape;611;p25"/>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612;p25"/>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4" name="Google Shape;616;p25"/>
          <p:cNvGrpSpPr/>
          <p:nvPr/>
        </p:nvGrpSpPr>
        <p:grpSpPr>
          <a:xfrm rot="3911903" flipV="1">
            <a:off x="5497755" y="3099966"/>
            <a:ext cx="624539" cy="1222038"/>
            <a:chOff x="5349941" y="3093980"/>
            <a:chExt cx="233161" cy="539699"/>
          </a:xfrm>
        </p:grpSpPr>
        <p:sp>
          <p:nvSpPr>
            <p:cNvPr id="25"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27" name="Picture 2" descr="Writing Cartoon"/>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l="12825" r="15580"/>
          <a:stretch/>
        </p:blipFill>
        <p:spPr bwMode="auto">
          <a:xfrm>
            <a:off x="6860836" y="3333558"/>
            <a:ext cx="1741834" cy="167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9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72"/>
          <p:cNvPicPr preferRelativeResize="0"/>
          <p:nvPr/>
        </p:nvPicPr>
        <p:blipFill>
          <a:blip r:embed="rId3">
            <a:alphaModFix/>
          </a:blip>
          <a:stretch>
            <a:fillRect/>
          </a:stretch>
        </p:blipFill>
        <p:spPr>
          <a:xfrm rot="-4499986">
            <a:off x="269329" y="1233201"/>
            <a:ext cx="2081612" cy="1987786"/>
          </a:xfrm>
          <a:prstGeom prst="rect">
            <a:avLst/>
          </a:prstGeom>
          <a:noFill/>
          <a:ln>
            <a:noFill/>
          </a:ln>
        </p:spPr>
      </p:pic>
      <p:pic>
        <p:nvPicPr>
          <p:cNvPr id="1228" name="Google Shape;1228;p72"/>
          <p:cNvPicPr preferRelativeResize="0"/>
          <p:nvPr/>
        </p:nvPicPr>
        <p:blipFill>
          <a:blip r:embed="rId3">
            <a:alphaModFix/>
          </a:blip>
          <a:stretch>
            <a:fillRect/>
          </a:stretch>
        </p:blipFill>
        <p:spPr>
          <a:xfrm rot="4499986" flipH="1">
            <a:off x="6873783" y="1233202"/>
            <a:ext cx="2081612" cy="1987786"/>
          </a:xfrm>
          <a:prstGeom prst="rect">
            <a:avLst/>
          </a:prstGeom>
          <a:noFill/>
          <a:ln>
            <a:noFill/>
          </a:ln>
        </p:spPr>
      </p:pic>
      <p:sp>
        <p:nvSpPr>
          <p:cNvPr id="1229" name="Google Shape;1229;p72"/>
          <p:cNvSpPr txBox="1">
            <a:spLocks noGrp="1"/>
          </p:cNvSpPr>
          <p:nvPr>
            <p:ph type="subTitle" idx="1"/>
          </p:nvPr>
        </p:nvSpPr>
        <p:spPr>
          <a:xfrm>
            <a:off x="484824" y="3316420"/>
            <a:ext cx="3906438" cy="1617087"/>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solidFill>
                  <a:srgbClr val="002060"/>
                </a:solidFill>
              </a:rPr>
              <a:t>Ngày 15/11/1969, hơn 500.000 người đổ xuống đường phố ở Thủ đô Washington DC để lên án hành động quân sự của Mĩ tại Việt Nam.</a:t>
            </a:r>
            <a:endParaRPr dirty="0">
              <a:solidFill>
                <a:srgbClr val="002060"/>
              </a:solidFill>
            </a:endParaRPr>
          </a:p>
        </p:txBody>
      </p:sp>
      <p:pic>
        <p:nvPicPr>
          <p:cNvPr id="1236" name="Google Shape;1236;p72"/>
          <p:cNvPicPr preferRelativeResize="0"/>
          <p:nvPr/>
        </p:nvPicPr>
        <p:blipFill>
          <a:blip r:embed="rId3">
            <a:alphaModFix/>
          </a:blip>
          <a:stretch>
            <a:fillRect/>
          </a:stretch>
        </p:blipFill>
        <p:spPr>
          <a:xfrm rot="864916">
            <a:off x="8576242" y="2917807"/>
            <a:ext cx="374546" cy="357622"/>
          </a:xfrm>
          <a:prstGeom prst="rect">
            <a:avLst/>
          </a:prstGeom>
          <a:noFill/>
          <a:ln>
            <a:noFill/>
          </a:ln>
        </p:spPr>
      </p:pic>
      <p:pic>
        <p:nvPicPr>
          <p:cNvPr id="1237" name="Google Shape;1237;p72"/>
          <p:cNvPicPr preferRelativeResize="0"/>
          <p:nvPr/>
        </p:nvPicPr>
        <p:blipFill>
          <a:blip r:embed="rId3">
            <a:alphaModFix/>
          </a:blip>
          <a:stretch>
            <a:fillRect/>
          </a:stretch>
        </p:blipFill>
        <p:spPr>
          <a:xfrm rot="-864916" flipH="1">
            <a:off x="347973" y="2917806"/>
            <a:ext cx="374546" cy="357622"/>
          </a:xfrm>
          <a:prstGeom prst="rect">
            <a:avLst/>
          </a:prstGeom>
          <a:noFill/>
          <a:ln>
            <a:noFill/>
          </a:ln>
        </p:spPr>
      </p:pic>
      <p:pic>
        <p:nvPicPr>
          <p:cNvPr id="13" name="Picture 2" descr="https://lh5.googleusercontent.com/ijQB6a0MmmndVsxe-NqFhbJcycP2DwXVZ6RAyuTi-ZsBaM0O23hBTWHGGW7xvWoRz14ObQYFy2LJfukHWpF8gpJovfGT5q9yCRb5DQZS2eVJgqPcqnEqpV8Hil0gq0IfszmEdnB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4" y="516777"/>
            <a:ext cx="3906438" cy="2610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lh3.googleusercontent.com/AFOWAcwlhnw52YZXR-2ulTqzzB4E-pBbHHK4P6onE75w9r-6YmdWgPzlsoeHurHYoazdsb7Npi0AHlCMVDPjUwdhsSCtJNZsSFT8qoKfVrnTWYsvUyuPxOmw704j6jX0eIF9le4S"/>
          <p:cNvPicPr>
            <a:picLocks noChangeAspect="1" noChangeArrowheads="1"/>
          </p:cNvPicPr>
          <p:nvPr/>
        </p:nvPicPr>
        <p:blipFill rotWithShape="1">
          <a:blip r:embed="rId5">
            <a:extLst>
              <a:ext uri="{28A0092B-C50C-407E-A947-70E740481C1C}">
                <a14:useLocalDpi xmlns:a14="http://schemas.microsoft.com/office/drawing/2010/main" val="0"/>
              </a:ext>
            </a:extLst>
          </a:blip>
          <a:srcRect b="7611"/>
          <a:stretch/>
        </p:blipFill>
        <p:spPr bwMode="auto">
          <a:xfrm>
            <a:off x="4643859" y="516777"/>
            <a:ext cx="4082638" cy="26102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9" name="Google Shape;1229;p72"/>
          <p:cNvSpPr txBox="1">
            <a:spLocks noGrp="1"/>
          </p:cNvSpPr>
          <p:nvPr>
            <p:ph type="subTitle" idx="1"/>
          </p:nvPr>
        </p:nvSpPr>
        <p:spPr>
          <a:xfrm>
            <a:off x="4731959" y="3316420"/>
            <a:ext cx="3906438" cy="1011031"/>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solidFill>
                  <a:srgbClr val="002060"/>
                </a:solidFill>
              </a:rPr>
              <a:t>Làn sóng phản đối của nhân dân thế giới buộc Mĩ phải kí Hiệp định Pa-ri.</a:t>
            </a:r>
            <a:endParaRPr dirty="0">
              <a:solidFill>
                <a:srgbClr val="00206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29">
                                            <p:txEl>
                                              <p:pRg st="0" end="0"/>
                                            </p:txEl>
                                          </p:spTgt>
                                        </p:tgtEl>
                                        <p:attrNameLst>
                                          <p:attrName>style.visibility</p:attrName>
                                        </p:attrNameLst>
                                      </p:cBhvr>
                                      <p:to>
                                        <p:strVal val="visible"/>
                                      </p:to>
                                    </p:set>
                                    <p:animEffect transition="in" filter="randombar(horizontal)">
                                      <p:cBhvr>
                                        <p:cTn id="13" dur="500"/>
                                        <p:tgtEl>
                                          <p:spTgt spid="122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 grpId="0" build="p"/>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smtClean="0">
                  <a:solidFill>
                    <a:srgbClr val="FC1037"/>
                  </a:solidFill>
                  <a:latin typeface="Pattaya" panose="00000500000000000000" pitchFamily="2" charset="-34"/>
                  <a:cs typeface="Pattaya" panose="00000500000000000000" pitchFamily="2" charset="-34"/>
                </a:rPr>
                <a:t>Diễn biến của buổi lễ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smtClean="0">
                    <a:solidFill>
                      <a:srgbClr val="002060"/>
                    </a:solidFill>
                    <a:effectLst>
                      <a:outerShdw blurRad="38100" dist="38100" dir="2700000" algn="tl">
                        <a:srgbClr val="000000">
                          <a:alpha val="43137"/>
                        </a:srgbClr>
                      </a:outerShdw>
                    </a:effectLst>
                  </a:rPr>
                  <a:t>0</a:t>
                </a:r>
                <a:r>
                  <a:rPr lang="vi-VN" sz="3600" b="1" dirty="0" smtClean="0">
                    <a:solidFill>
                      <a:srgbClr val="002060"/>
                    </a:solidFill>
                    <a:effectLst>
                      <a:outerShdw blurRad="38100" dist="38100" dir="2700000" algn="tl">
                        <a:srgbClr val="000000">
                          <a:alpha val="43137"/>
                        </a:srgbClr>
                      </a:outerShdw>
                    </a:effectLst>
                  </a:rPr>
                  <a:t>2</a:t>
                </a:r>
                <a:endParaRPr lang="en" sz="3600" b="1" dirty="0">
                  <a:solidFill>
                    <a:srgbClr val="002060"/>
                  </a:solidFill>
                  <a:effectLst>
                    <a:outerShdw blurRad="38100" dist="38100" dir="2700000" algn="tl">
                      <a:srgbClr val="000000">
                        <a:alpha val="43137"/>
                      </a:srgbClr>
                    </a:outerShdw>
                  </a:effectLst>
                </a:endParaRPr>
              </a:p>
            </p:txBody>
          </p:sp>
        </p:grpSp>
      </p:grpSp>
      <p:sp>
        <p:nvSpPr>
          <p:cNvPr id="10" name="Google Shape;635;p47">
            <a:extLst>
              <a:ext uri="{FF2B5EF4-FFF2-40B4-BE49-F238E27FC236}">
                <a16:creationId xmlns:a16="http://schemas.microsoft.com/office/drawing/2014/main" id="{32DBE555-AF40-4482-8FCA-2EBF32311781}"/>
              </a:ext>
            </a:extLst>
          </p:cNvPr>
          <p:cNvSpPr txBox="1">
            <a:spLocks/>
          </p:cNvSpPr>
          <p:nvPr/>
        </p:nvSpPr>
        <p:spPr>
          <a:xfrm>
            <a:off x="241540" y="1173951"/>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en-US" sz="2600" b="1" dirty="0" err="1" smtClean="0">
                <a:solidFill>
                  <a:schemeClr val="bg1"/>
                </a:solidFill>
                <a:latin typeface="Candara" panose="020E0502030303020204" pitchFamily="34" charset="0"/>
                <a:ea typeface="Quicksand"/>
                <a:cs typeface="Quicksand"/>
                <a:sym typeface="Quicksand"/>
              </a:rPr>
              <a:t>Hiệp</a:t>
            </a:r>
            <a:r>
              <a:rPr lang="en-US" sz="2600" b="1" dirty="0" smtClean="0">
                <a:solidFill>
                  <a:schemeClr val="bg1"/>
                </a:solidFill>
                <a:latin typeface="Candara" panose="020E0502030303020204" pitchFamily="34" charset="0"/>
                <a:ea typeface="Quicksand"/>
                <a:cs typeface="Quicksand"/>
                <a:sym typeface="Quicksand"/>
              </a:rPr>
              <a:t> </a:t>
            </a:r>
            <a:r>
              <a:rPr lang="vi-VN" sz="2600" b="1" dirty="0" smtClean="0">
                <a:solidFill>
                  <a:schemeClr val="bg1"/>
                </a:solidFill>
                <a:latin typeface="Candara" panose="020E0502030303020204" pitchFamily="34" charset="0"/>
                <a:ea typeface="Quicksand"/>
                <a:cs typeface="Quicksand"/>
                <a:sym typeface="Quicksand"/>
              </a:rPr>
              <a:t>định Pa-ri được kí ở đâu và vào thời gian nào</a:t>
            </a:r>
            <a:r>
              <a:rPr lang="en-US" sz="2600" b="1" dirty="0" smtClean="0">
                <a:solidFill>
                  <a:schemeClr val="bg1"/>
                </a:solidFill>
                <a:latin typeface="Candara" panose="020E0502030303020204" pitchFamily="34" charset="0"/>
                <a:ea typeface="Quicksand"/>
                <a:cs typeface="Quicksand"/>
                <a:sym typeface="Quicksand"/>
              </a:rPr>
              <a:t>?</a:t>
            </a:r>
            <a:endParaRPr lang="en-US" sz="2600" b="1" dirty="0">
              <a:solidFill>
                <a:schemeClr val="bg1"/>
              </a:solidFill>
              <a:latin typeface="Candara" panose="020E0502030303020204" pitchFamily="34" charset="0"/>
              <a:ea typeface="Quicksand"/>
              <a:cs typeface="Quicksand"/>
              <a:sym typeface="Quicksand"/>
            </a:endParaRPr>
          </a:p>
        </p:txBody>
      </p:sp>
      <p:pic>
        <p:nvPicPr>
          <p:cNvPr id="11" name="Picture 2" descr="32 Super cute little girl emoji iphone emoticons downloads | Cute gif,  Emoticon, Cute cartoon wallpape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3246" y="2116071"/>
            <a:ext cx="2520754" cy="221879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635;p47">
            <a:extLst>
              <a:ext uri="{FF2B5EF4-FFF2-40B4-BE49-F238E27FC236}">
                <a16:creationId xmlns:a16="http://schemas.microsoft.com/office/drawing/2014/main" id="{32DBE555-AF40-4482-8FCA-2EBF32311781}"/>
              </a:ext>
            </a:extLst>
          </p:cNvPr>
          <p:cNvSpPr txBox="1">
            <a:spLocks/>
          </p:cNvSpPr>
          <p:nvPr/>
        </p:nvSpPr>
        <p:spPr>
          <a:xfrm>
            <a:off x="241539" y="2707444"/>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smtClean="0">
                <a:solidFill>
                  <a:schemeClr val="bg1"/>
                </a:solidFill>
                <a:latin typeface="Candara" panose="020E0502030303020204" pitchFamily="34" charset="0"/>
                <a:ea typeface="Quicksand"/>
                <a:cs typeface="Quicksand"/>
                <a:sym typeface="Quicksand"/>
              </a:rPr>
              <a:t>Khung cảnh lễ kí Hiệp định Pa-ri diễn ra như thế nào</a:t>
            </a:r>
            <a:r>
              <a:rPr lang="en-US" sz="2600" b="1" dirty="0" smtClean="0">
                <a:solidFill>
                  <a:schemeClr val="bg1"/>
                </a:solidFill>
                <a:latin typeface="Candara" panose="020E0502030303020204" pitchFamily="34" charset="0"/>
                <a:ea typeface="Quicksand"/>
                <a:cs typeface="Quicksand"/>
                <a:sym typeface="Quicksand"/>
              </a:rPr>
              <a:t>?</a:t>
            </a:r>
            <a:endParaRPr lang="en-US" sz="2600" b="1" dirty="0">
              <a:solidFill>
                <a:schemeClr val="bg1"/>
              </a:solidFill>
              <a:latin typeface="Candara" panose="020E0502030303020204" pitchFamily="34" charset="0"/>
              <a:ea typeface="Quicksand"/>
              <a:cs typeface="Quicksand"/>
              <a:sym typeface="Quicksan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grpSp>
        <p:nvGrpSpPr>
          <p:cNvPr id="2" name="Google Shape;1244;p73"/>
          <p:cNvGrpSpPr/>
          <p:nvPr/>
        </p:nvGrpSpPr>
        <p:grpSpPr>
          <a:xfrm>
            <a:off x="745120" y="310551"/>
            <a:ext cx="7653761" cy="4739914"/>
            <a:chOff x="4874925" y="1667061"/>
            <a:chExt cx="3325849" cy="2551344"/>
          </a:xfrm>
        </p:grpSpPr>
        <p:sp>
          <p:nvSpPr>
            <p:cNvPr id="3" name="Google Shape;1245;p73"/>
            <p:cNvSpPr/>
            <p:nvPr/>
          </p:nvSpPr>
          <p:spPr>
            <a:xfrm>
              <a:off x="4874925" y="1667061"/>
              <a:ext cx="3325849" cy="2183799"/>
            </a:xfrm>
            <a:custGeom>
              <a:avLst/>
              <a:gdLst/>
              <a:ahLst/>
              <a:cxnLst/>
              <a:rect l="l" t="t" r="r" b="b"/>
              <a:pathLst>
                <a:path w="159494" h="10472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6156"/>
                  </a:lnTo>
                  <a:lnTo>
                    <a:pt x="53" y="97044"/>
                  </a:lnTo>
                  <a:lnTo>
                    <a:pt x="157" y="97880"/>
                  </a:lnTo>
                  <a:lnTo>
                    <a:pt x="366" y="98716"/>
                  </a:lnTo>
                  <a:lnTo>
                    <a:pt x="680" y="99500"/>
                  </a:lnTo>
                  <a:lnTo>
                    <a:pt x="1045" y="100232"/>
                  </a:lnTo>
                  <a:lnTo>
                    <a:pt x="1464" y="100963"/>
                  </a:lnTo>
                  <a:lnTo>
                    <a:pt x="1934" y="101590"/>
                  </a:lnTo>
                  <a:lnTo>
                    <a:pt x="2509" y="102218"/>
                  </a:lnTo>
                  <a:lnTo>
                    <a:pt x="3084" y="102792"/>
                  </a:lnTo>
                  <a:lnTo>
                    <a:pt x="3763" y="103263"/>
                  </a:lnTo>
                  <a:lnTo>
                    <a:pt x="4442" y="103681"/>
                  </a:lnTo>
                  <a:lnTo>
                    <a:pt x="5226" y="104047"/>
                  </a:lnTo>
                  <a:lnTo>
                    <a:pt x="6010" y="104360"/>
                  </a:lnTo>
                  <a:lnTo>
                    <a:pt x="6846" y="104569"/>
                  </a:lnTo>
                  <a:lnTo>
                    <a:pt x="7682" y="104674"/>
                  </a:lnTo>
                  <a:lnTo>
                    <a:pt x="8571" y="104726"/>
                  </a:lnTo>
                  <a:lnTo>
                    <a:pt x="150923" y="104726"/>
                  </a:lnTo>
                  <a:lnTo>
                    <a:pt x="151811" y="104674"/>
                  </a:lnTo>
                  <a:lnTo>
                    <a:pt x="152648" y="104569"/>
                  </a:lnTo>
                  <a:lnTo>
                    <a:pt x="153484" y="104360"/>
                  </a:lnTo>
                  <a:lnTo>
                    <a:pt x="154268" y="104047"/>
                  </a:lnTo>
                  <a:lnTo>
                    <a:pt x="154999" y="103681"/>
                  </a:lnTo>
                  <a:lnTo>
                    <a:pt x="155679" y="103263"/>
                  </a:lnTo>
                  <a:lnTo>
                    <a:pt x="156358" y="102792"/>
                  </a:lnTo>
                  <a:lnTo>
                    <a:pt x="156985" y="102218"/>
                  </a:lnTo>
                  <a:lnTo>
                    <a:pt x="157508" y="101590"/>
                  </a:lnTo>
                  <a:lnTo>
                    <a:pt x="158030" y="100963"/>
                  </a:lnTo>
                  <a:lnTo>
                    <a:pt x="158448" y="100232"/>
                  </a:lnTo>
                  <a:lnTo>
                    <a:pt x="158814" y="99500"/>
                  </a:lnTo>
                  <a:lnTo>
                    <a:pt x="159075" y="98716"/>
                  </a:lnTo>
                  <a:lnTo>
                    <a:pt x="159284" y="97880"/>
                  </a:lnTo>
                  <a:lnTo>
                    <a:pt x="159441" y="97044"/>
                  </a:lnTo>
                  <a:lnTo>
                    <a:pt x="159493" y="96156"/>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46;p73"/>
            <p:cNvSpPr/>
            <p:nvPr/>
          </p:nvSpPr>
          <p:spPr>
            <a:xfrm>
              <a:off x="4874925" y="1667061"/>
              <a:ext cx="3325849" cy="1961511"/>
            </a:xfrm>
            <a:custGeom>
              <a:avLst/>
              <a:gdLst/>
              <a:ahLst/>
              <a:cxnLst/>
              <a:rect l="l" t="t" r="r" b="b"/>
              <a:pathLst>
                <a:path w="159494" h="9406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4065"/>
                  </a:lnTo>
                  <a:lnTo>
                    <a:pt x="159493" y="94065"/>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7;p73"/>
            <p:cNvSpPr/>
            <p:nvPr/>
          </p:nvSpPr>
          <p:spPr>
            <a:xfrm>
              <a:off x="6481396" y="3676759"/>
              <a:ext cx="113354" cy="113354"/>
            </a:xfrm>
            <a:custGeom>
              <a:avLst/>
              <a:gdLst/>
              <a:ahLst/>
              <a:cxnLst/>
              <a:rect l="l" t="t" r="r" b="b"/>
              <a:pathLst>
                <a:path w="5436" h="5436" extrusionOk="0">
                  <a:moveTo>
                    <a:pt x="2718" y="1"/>
                  </a:moveTo>
                  <a:lnTo>
                    <a:pt x="2143" y="53"/>
                  </a:lnTo>
                  <a:lnTo>
                    <a:pt x="1620" y="210"/>
                  </a:lnTo>
                  <a:lnTo>
                    <a:pt x="1202" y="471"/>
                  </a:lnTo>
                  <a:lnTo>
                    <a:pt x="784" y="784"/>
                  </a:lnTo>
                  <a:lnTo>
                    <a:pt x="471" y="1203"/>
                  </a:lnTo>
                  <a:lnTo>
                    <a:pt x="209" y="1673"/>
                  </a:lnTo>
                  <a:lnTo>
                    <a:pt x="53" y="2195"/>
                  </a:lnTo>
                  <a:lnTo>
                    <a:pt x="0" y="2718"/>
                  </a:lnTo>
                  <a:lnTo>
                    <a:pt x="53" y="3241"/>
                  </a:lnTo>
                  <a:lnTo>
                    <a:pt x="209" y="3763"/>
                  </a:lnTo>
                  <a:lnTo>
                    <a:pt x="471" y="4234"/>
                  </a:lnTo>
                  <a:lnTo>
                    <a:pt x="784" y="4652"/>
                  </a:lnTo>
                  <a:lnTo>
                    <a:pt x="1202" y="4965"/>
                  </a:lnTo>
                  <a:lnTo>
                    <a:pt x="1620" y="5226"/>
                  </a:lnTo>
                  <a:lnTo>
                    <a:pt x="2143" y="5383"/>
                  </a:lnTo>
                  <a:lnTo>
                    <a:pt x="2718" y="5435"/>
                  </a:lnTo>
                  <a:lnTo>
                    <a:pt x="3240" y="5383"/>
                  </a:lnTo>
                  <a:lnTo>
                    <a:pt x="3763" y="5226"/>
                  </a:lnTo>
                  <a:lnTo>
                    <a:pt x="4233" y="4965"/>
                  </a:lnTo>
                  <a:lnTo>
                    <a:pt x="4651" y="4652"/>
                  </a:lnTo>
                  <a:lnTo>
                    <a:pt x="4965" y="4234"/>
                  </a:lnTo>
                  <a:lnTo>
                    <a:pt x="5226" y="3763"/>
                  </a:lnTo>
                  <a:lnTo>
                    <a:pt x="5383" y="3241"/>
                  </a:lnTo>
                  <a:lnTo>
                    <a:pt x="5435" y="2718"/>
                  </a:lnTo>
                  <a:lnTo>
                    <a:pt x="5383" y="2195"/>
                  </a:lnTo>
                  <a:lnTo>
                    <a:pt x="5226" y="1673"/>
                  </a:lnTo>
                  <a:lnTo>
                    <a:pt x="4965" y="1203"/>
                  </a:lnTo>
                  <a:lnTo>
                    <a:pt x="4651" y="784"/>
                  </a:lnTo>
                  <a:lnTo>
                    <a:pt x="4233" y="471"/>
                  </a:lnTo>
                  <a:lnTo>
                    <a:pt x="3763" y="210"/>
                  </a:lnTo>
                  <a:lnTo>
                    <a:pt x="3240" y="53"/>
                  </a:lnTo>
                  <a:lnTo>
                    <a:pt x="2718"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8;p73"/>
            <p:cNvSpPr/>
            <p:nvPr/>
          </p:nvSpPr>
          <p:spPr>
            <a:xfrm>
              <a:off x="6041076" y="3851130"/>
              <a:ext cx="993851" cy="367275"/>
            </a:xfrm>
            <a:custGeom>
              <a:avLst/>
              <a:gdLst/>
              <a:ahLst/>
              <a:cxnLst/>
              <a:rect l="l" t="t" r="r" b="b"/>
              <a:pathLst>
                <a:path w="47661" h="17613" extrusionOk="0">
                  <a:moveTo>
                    <a:pt x="7056" y="1"/>
                  </a:moveTo>
                  <a:lnTo>
                    <a:pt x="7056" y="8624"/>
                  </a:lnTo>
                  <a:lnTo>
                    <a:pt x="1" y="15940"/>
                  </a:lnTo>
                  <a:lnTo>
                    <a:pt x="1" y="17612"/>
                  </a:lnTo>
                  <a:lnTo>
                    <a:pt x="47661" y="17612"/>
                  </a:lnTo>
                  <a:lnTo>
                    <a:pt x="47661" y="15940"/>
                  </a:lnTo>
                  <a:lnTo>
                    <a:pt x="40345" y="8624"/>
                  </a:lnTo>
                  <a:lnTo>
                    <a:pt x="4034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Lớp 5 - Lịch sử - Bài- Lễ kí hiệp định Pari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2502" y="310049"/>
            <a:ext cx="7432158" cy="3644617"/>
          </a:xfrm>
          <a:prstGeom prst="rect">
            <a:avLst/>
          </a:prstGeom>
          <a:ln>
            <a:noFill/>
          </a:ln>
          <a:effectLst>
            <a:softEdge rad="112500"/>
          </a:effectLst>
        </p:spPr>
      </p:pic>
    </p:spTree>
    <p:extLst>
      <p:ext uri="{BB962C8B-B14F-4D97-AF65-F5344CB8AC3E}">
        <p14:creationId xmlns:p14="http://schemas.microsoft.com/office/powerpoint/2010/main" val="115550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3" name="Google Shape;1229;p72"/>
          <p:cNvSpPr txBox="1">
            <a:spLocks/>
          </p:cNvSpPr>
          <p:nvPr/>
        </p:nvSpPr>
        <p:spPr>
          <a:xfrm>
            <a:off x="6102849" y="315959"/>
            <a:ext cx="3041151" cy="4440369"/>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Poppins"/>
              <a:buAutoNum type="arabicPeriod"/>
              <a:defRPr sz="1250" b="0" i="0" u="none" strike="noStrike" cap="none">
                <a:solidFill>
                  <a:srgbClr val="434343"/>
                </a:solidFill>
                <a:latin typeface="Poppins"/>
                <a:ea typeface="Poppins"/>
                <a:cs typeface="Poppins"/>
                <a:sym typeface="Poppins"/>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Poppins"/>
                <a:ea typeface="Poppins"/>
                <a:cs typeface="Poppins"/>
                <a:sym typeface="Poppins"/>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Poppins"/>
                <a:ea typeface="Poppins"/>
                <a:cs typeface="Poppins"/>
                <a:sym typeface="Poppins"/>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9pPr>
          </a:lstStyle>
          <a:p>
            <a:pPr marL="152400" indent="0" algn="ctr">
              <a:buNone/>
            </a:pPr>
            <a:r>
              <a:rPr lang="vi-VN" sz="2600" b="1" dirty="0">
                <a:solidFill>
                  <a:schemeClr val="accent1">
                    <a:lumMod val="75000"/>
                  </a:schemeClr>
                </a:solidFill>
                <a:latin typeface="+mn-lt"/>
                <a:cs typeface="Pattaya" panose="00000500000000000000" pitchFamily="2" charset="-34"/>
              </a:rPr>
              <a:t>Lễ kí Hiệp định Pa-ri được diễn ra tại tòa nhà Trung tâm các hội nghị quốc tế ở phố Clê-be (Thủ đô Pa-ri của nước Pháp) và được kí chính thức vào ngày 27 /01/ 1973.</a:t>
            </a:r>
            <a:r>
              <a:rPr lang="vi-VN" sz="2600" dirty="0">
                <a:solidFill>
                  <a:schemeClr val="accent1">
                    <a:lumMod val="75000"/>
                  </a:schemeClr>
                </a:solidFill>
                <a:latin typeface="Pattaya" panose="00000500000000000000" pitchFamily="2" charset="-34"/>
                <a:cs typeface="Pattaya" panose="00000500000000000000" pitchFamily="2" charset="-34"/>
              </a:rPr>
              <a:t>  </a:t>
            </a:r>
          </a:p>
        </p:txBody>
      </p:sp>
      <p:pic>
        <p:nvPicPr>
          <p:cNvPr id="2" name="Picture 2" descr="map_of_france"/>
          <p:cNvPicPr>
            <a:picLocks noChangeAspect="1" noChangeArrowheads="1"/>
          </p:cNvPicPr>
          <p:nvPr/>
        </p:nvPicPr>
        <p:blipFill rotWithShape="1">
          <a:blip r:embed="rId3">
            <a:extLst>
              <a:ext uri="{28A0092B-C50C-407E-A947-70E740481C1C}">
                <a14:useLocalDpi xmlns:a14="http://schemas.microsoft.com/office/drawing/2010/main" val="0"/>
              </a:ext>
            </a:extLst>
          </a:blip>
          <a:srcRect l="1029" t="373" r="523" b="599"/>
          <a:stretch/>
        </p:blipFill>
        <p:spPr bwMode="auto">
          <a:xfrm>
            <a:off x="113017" y="89324"/>
            <a:ext cx="6102849" cy="4893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Oval 3"/>
          <p:cNvSpPr/>
          <p:nvPr/>
        </p:nvSpPr>
        <p:spPr>
          <a:xfrm>
            <a:off x="2003461" y="1448656"/>
            <a:ext cx="1243173" cy="462337"/>
          </a:xfrm>
          <a:prstGeom prst="ellipse">
            <a:avLst/>
          </a:prstGeom>
          <a:noFill/>
          <a:ln>
            <a:solidFill>
              <a:srgbClr val="FC1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54" name="Picture 3" descr="200801270843062_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8" y="692630"/>
            <a:ext cx="4477731"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5" name="Picture 4" descr="250px-NguyenThiBinh_Paris19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085" y="692630"/>
            <a:ext cx="447675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6" name="Google Shape;1229;p72"/>
          <p:cNvSpPr txBox="1">
            <a:spLocks noGrp="1"/>
          </p:cNvSpPr>
          <p:nvPr>
            <p:ph type="subTitle" idx="1"/>
          </p:nvPr>
        </p:nvSpPr>
        <p:spPr>
          <a:xfrm>
            <a:off x="499131" y="3749217"/>
            <a:ext cx="3603324" cy="1265998"/>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smtClean="0">
                <a:solidFill>
                  <a:srgbClr val="002060"/>
                </a:solidFill>
                <a:latin typeface="Pattaya" panose="00000500000000000000" pitchFamily="2" charset="-34"/>
                <a:cs typeface="Pattaya" panose="00000500000000000000" pitchFamily="2" charset="-34"/>
              </a:rPr>
              <a:t>Bộ trưởng Nguyễn Duy Trinh – Phía Việt Nam Dân chủ Cộng hòa.</a:t>
            </a:r>
            <a:endParaRPr sz="2600" dirty="0">
              <a:solidFill>
                <a:srgbClr val="002060"/>
              </a:solidFill>
              <a:latin typeface="Pattaya" panose="00000500000000000000" pitchFamily="2" charset="-34"/>
              <a:cs typeface="Pattaya" panose="00000500000000000000" pitchFamily="2" charset="-34"/>
            </a:endParaRPr>
          </a:p>
        </p:txBody>
      </p:sp>
      <p:sp>
        <p:nvSpPr>
          <p:cNvPr id="68" name="Google Shape;1229;p72"/>
          <p:cNvSpPr txBox="1">
            <a:spLocks noGrp="1"/>
          </p:cNvSpPr>
          <p:nvPr>
            <p:ph type="subTitle" idx="1"/>
          </p:nvPr>
        </p:nvSpPr>
        <p:spPr>
          <a:xfrm>
            <a:off x="4539658" y="3749217"/>
            <a:ext cx="4660075" cy="1330625"/>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smtClean="0">
                <a:solidFill>
                  <a:srgbClr val="002060"/>
                </a:solidFill>
                <a:latin typeface="Pattaya" panose="00000500000000000000" pitchFamily="2" charset="-34"/>
                <a:cs typeface="Pattaya" panose="00000500000000000000" pitchFamily="2" charset="-34"/>
              </a:rPr>
              <a:t>Bộ trưởng Nguyễn Thị Bình – Phía Chính phủ Cách mạng lâm thời Cộng hòa miền Nam Việt Nam.</a:t>
            </a:r>
            <a:endParaRPr sz="2600" dirty="0">
              <a:solidFill>
                <a:srgbClr val="002060"/>
              </a:solidFill>
              <a:latin typeface="Pattaya" panose="00000500000000000000" pitchFamily="2" charset="-34"/>
              <a:cs typeface="Pattaya" panose="00000500000000000000" pitchFamily="2" charset="-3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10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checkerboard(across)">
                                      <p:cBhvr>
                                        <p:cTn id="11" dur="1000"/>
                                        <p:tgtEl>
                                          <p:spTgt spid="55"/>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66">
                                            <p:txEl>
                                              <p:pRg st="0" end="0"/>
                                            </p:txEl>
                                          </p:spTgt>
                                        </p:tgtEl>
                                        <p:attrNameLst>
                                          <p:attrName>style.visibility</p:attrName>
                                        </p:attrNameLst>
                                      </p:cBhvr>
                                      <p:to>
                                        <p:strVal val="visible"/>
                                      </p:to>
                                    </p:set>
                                    <p:animEffect transition="in" filter="randombar(horizontal)">
                                      <p:cBhvr>
                                        <p:cTn id="15" dur="500"/>
                                        <p:tgtEl>
                                          <p:spTgt spid="66">
                                            <p:txEl>
                                              <p:pRg st="0" end="0"/>
                                            </p:txEl>
                                          </p:spTgt>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68">
                                            <p:txEl>
                                              <p:pRg st="0" end="0"/>
                                            </p:txEl>
                                          </p:spTgt>
                                        </p:tgtEl>
                                        <p:attrNameLst>
                                          <p:attrName>style.visibility</p:attrName>
                                        </p:attrNameLst>
                                      </p:cBhvr>
                                      <p:to>
                                        <p:strVal val="visible"/>
                                      </p:to>
                                    </p:set>
                                    <p:animEffect transition="in" filter="randombar(horizontal)">
                                      <p:cBhvr>
                                        <p:cTn id="1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uild="p"/>
      <p:bldP spid="6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1085</Words>
  <Application>Microsoft Office PowerPoint</Application>
  <PresentationFormat>On-screen Show (16:9)</PresentationFormat>
  <Paragraphs>99</Paragraphs>
  <Slides>27</Slides>
  <Notes>25</Notes>
  <HiddenSlides>0</HiddenSlides>
  <MMClips>2</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27</vt:i4>
      </vt:variant>
    </vt:vector>
  </HeadingPairs>
  <TitlesOfParts>
    <vt:vector size="54" baseType="lpstr">
      <vt:lpstr>Pattaya</vt:lpstr>
      <vt:lpstr>Sansita</vt:lpstr>
      <vt:lpstr>Gwendolyn</vt:lpstr>
      <vt:lpstr>黑体</vt:lpstr>
      <vt:lpstr>宋体</vt:lpstr>
      <vt:lpstr>字魂130号-快乐俏黑体</vt:lpstr>
      <vt:lpstr>Times New Roman</vt:lpstr>
      <vt:lpstr>Quicksand</vt:lpstr>
      <vt:lpstr>隶书</vt:lpstr>
      <vt:lpstr>Life Savers ExtraBold</vt:lpstr>
      <vt:lpstr>Londrina Solid</vt:lpstr>
      <vt:lpstr>Arial</vt:lpstr>
      <vt:lpstr>Amatic SC</vt:lpstr>
      <vt:lpstr>Poppins</vt:lpstr>
      <vt:lpstr>Calibri</vt:lpstr>
      <vt:lpstr>Candara</vt:lpstr>
      <vt:lpstr>SVN-Poky's</vt:lpstr>
      <vt:lpstr>Great Vibes</vt:lpstr>
      <vt:lpstr>Yeseva One</vt:lpstr>
      <vt:lpstr>Quicksand Medium</vt:lpstr>
      <vt:lpstr>Wingdings</vt:lpstr>
      <vt:lpstr>Roboto Condensed Light</vt:lpstr>
      <vt:lpstr>Nunito</vt:lpstr>
      <vt:lpstr>Bebas Neue</vt:lpstr>
      <vt:lpstr>Sansita ExtraBold</vt:lpstr>
      <vt:lpstr>Art Subject for Elementary - 2nd Grade: Visual Arts by Slidesgo</vt:lpstr>
      <vt:lpstr>Children's Day by Slidesgo</vt:lpstr>
      <vt:lpstr>Lễ kí Hiệp định Pa - ri</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Ngăn chặn dịch bệnh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Đánh giá mục tiêu</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Lễ kí Hiệp định Pa - ri</dc:title>
  <cp:lastModifiedBy>THAO</cp:lastModifiedBy>
  <cp:revision>43</cp:revision>
  <dcterms:modified xsi:type="dcterms:W3CDTF">2022-02-22T23:50:18Z</dcterms:modified>
</cp:coreProperties>
</file>