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3" r:id="rId2"/>
    <p:sldId id="274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81" r:id="rId16"/>
    <p:sldId id="280" r:id="rId17"/>
    <p:sldId id="271" r:id="rId18"/>
    <p:sldId id="272" r:id="rId19"/>
    <p:sldId id="276" r:id="rId20"/>
    <p:sldId id="275" r:id="rId21"/>
    <p:sldId id="279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327" autoAdjust="0"/>
  </p:normalViewPr>
  <p:slideViewPr>
    <p:cSldViewPr snapToGrid="0">
      <p:cViewPr>
        <p:scale>
          <a:sx n="66" d="100"/>
          <a:sy n="66" d="100"/>
        </p:scale>
        <p:origin x="1253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BC3E3-EB55-4F57-9EDF-CC23698E9A36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092CC-3653-4CB8-B87A-B443F021A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0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  <a:p>
            <a:r>
              <a:rPr lang="en-US" dirty="0"/>
              <a:t>- 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092CC-3653-4CB8-B87A-B443F021A9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7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C96211-D206-4BFC-B4E4-306ABB1CC986}"/>
              </a:ext>
            </a:extLst>
          </p:cNvPr>
          <p:cNvSpPr/>
          <p:nvPr userDrawn="1"/>
        </p:nvSpPr>
        <p:spPr>
          <a:xfrm>
            <a:off x="324091" y="347241"/>
            <a:ext cx="11505236" cy="6204029"/>
          </a:xfrm>
          <a:custGeom>
            <a:avLst/>
            <a:gdLst>
              <a:gd name="connsiteX0" fmla="*/ 388935 w 10648708"/>
              <a:gd name="connsiteY0" fmla="*/ 0 h 5474826"/>
              <a:gd name="connsiteX1" fmla="*/ 10259774 w 10648708"/>
              <a:gd name="connsiteY1" fmla="*/ 0 h 5474826"/>
              <a:gd name="connsiteX2" fmla="*/ 10255169 w 10648708"/>
              <a:gd name="connsiteY2" fmla="*/ 46299 h 5474826"/>
              <a:gd name="connsiteX3" fmla="*/ 10609162 w 10648708"/>
              <a:gd name="connsiteY3" fmla="*/ 405115 h 5474826"/>
              <a:gd name="connsiteX4" fmla="*/ 10648708 w 10648708"/>
              <a:gd name="connsiteY4" fmla="*/ 401074 h 5474826"/>
              <a:gd name="connsiteX5" fmla="*/ 10648708 w 10648708"/>
              <a:gd name="connsiteY5" fmla="*/ 5091115 h 5474826"/>
              <a:gd name="connsiteX6" fmla="*/ 10609162 w 10648708"/>
              <a:gd name="connsiteY6" fmla="*/ 5087074 h 5474826"/>
              <a:gd name="connsiteX7" fmla="*/ 10255169 w 10648708"/>
              <a:gd name="connsiteY7" fmla="*/ 5445890 h 5474826"/>
              <a:gd name="connsiteX8" fmla="*/ 10258047 w 10648708"/>
              <a:gd name="connsiteY8" fmla="*/ 5474826 h 5474826"/>
              <a:gd name="connsiteX9" fmla="*/ 390661 w 10648708"/>
              <a:gd name="connsiteY9" fmla="*/ 5474826 h 5474826"/>
              <a:gd name="connsiteX10" fmla="*/ 393539 w 10648708"/>
              <a:gd name="connsiteY10" fmla="*/ 5445890 h 5474826"/>
              <a:gd name="connsiteX11" fmla="*/ 39546 w 10648708"/>
              <a:gd name="connsiteY11" fmla="*/ 5087074 h 5474826"/>
              <a:gd name="connsiteX12" fmla="*/ 0 w 10648708"/>
              <a:gd name="connsiteY12" fmla="*/ 5091115 h 5474826"/>
              <a:gd name="connsiteX13" fmla="*/ 0 w 10648708"/>
              <a:gd name="connsiteY13" fmla="*/ 401074 h 5474826"/>
              <a:gd name="connsiteX14" fmla="*/ 39547 w 10648708"/>
              <a:gd name="connsiteY14" fmla="*/ 405115 h 5474826"/>
              <a:gd name="connsiteX15" fmla="*/ 393540 w 10648708"/>
              <a:gd name="connsiteY15" fmla="*/ 46299 h 547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48708" h="5474826">
                <a:moveTo>
                  <a:pt x="388935" y="0"/>
                </a:moveTo>
                <a:lnTo>
                  <a:pt x="10259774" y="0"/>
                </a:lnTo>
                <a:lnTo>
                  <a:pt x="10255169" y="46299"/>
                </a:lnTo>
                <a:cubicBezTo>
                  <a:pt x="10255169" y="244468"/>
                  <a:pt x="10413657" y="405115"/>
                  <a:pt x="10609162" y="405115"/>
                </a:cubicBezTo>
                <a:lnTo>
                  <a:pt x="10648708" y="401074"/>
                </a:lnTo>
                <a:lnTo>
                  <a:pt x="10648708" y="5091115"/>
                </a:lnTo>
                <a:lnTo>
                  <a:pt x="10609162" y="5087074"/>
                </a:lnTo>
                <a:cubicBezTo>
                  <a:pt x="10413657" y="5087074"/>
                  <a:pt x="10255169" y="5247721"/>
                  <a:pt x="10255169" y="5445890"/>
                </a:cubicBezTo>
                <a:lnTo>
                  <a:pt x="10258047" y="5474826"/>
                </a:lnTo>
                <a:lnTo>
                  <a:pt x="390661" y="5474826"/>
                </a:lnTo>
                <a:lnTo>
                  <a:pt x="393539" y="5445890"/>
                </a:lnTo>
                <a:cubicBezTo>
                  <a:pt x="393539" y="5247721"/>
                  <a:pt x="235051" y="5087074"/>
                  <a:pt x="39546" y="5087074"/>
                </a:cubicBezTo>
                <a:lnTo>
                  <a:pt x="0" y="5091115"/>
                </a:lnTo>
                <a:lnTo>
                  <a:pt x="0" y="401074"/>
                </a:lnTo>
                <a:lnTo>
                  <a:pt x="39547" y="405115"/>
                </a:lnTo>
                <a:cubicBezTo>
                  <a:pt x="235052" y="405115"/>
                  <a:pt x="393540" y="244468"/>
                  <a:pt x="393540" y="46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A9498-6CCA-411D-9FE9-4A9D1755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948B2-E044-4D0C-B066-CDF4799DC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F15BA-8205-4CAC-8DD2-8868E17D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01098-58CE-4B16-BC4B-D29D9577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C547F-B57A-46C5-9317-04F2D1EE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2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10318B-0E44-40A6-938F-9B643DD67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FB735-04F8-44EB-A865-CEBC4E2CF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40D33-2530-41E9-AE2C-39287EE6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58147-2DED-45F0-826F-554106980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E2D88-61A7-4D1F-9060-263C056B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6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E067-51DB-4CD0-9FF9-F963E543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3CA03-CF8A-4E51-8058-CDB1219F2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F61B1-2375-4727-9B0C-7F41C187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AF986-226B-46F4-8EC0-B4DA82DA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401F-0FFE-42B1-BB19-2258D737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0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7EB94-0FE6-4ACC-95C4-1665C89C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FE8F3-C4EE-4F84-BC2F-F93DD9E1E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B7C3C-DC72-41D0-99B0-41047404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58AD3-2C25-48C7-B9D3-7E55F97B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A3FA-5E9D-420C-AF00-4320EE2D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5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C366-C0C2-4418-9EB5-69B7CC91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34878-27E5-4CC7-9204-DBA5A7648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D5C1A-6B6F-4310-A95A-129C9B257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1C8C7-718A-419B-BCBB-B5A40AE2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01CFC-118C-4DFD-A4E2-492520DD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3F7E7-24AD-4882-BF62-B591A910E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0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61D6B-9EA5-4AA1-82F0-4CB1D7B4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F13-7FA3-4A75-A9CD-134606CD4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4E4F8-8316-472A-B1E4-1DBA37AB9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65674-5FBB-42CE-9BC9-A837C696A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B806D-82F6-4034-9032-93D476D68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C54D9-140C-44D6-B158-29503E3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03AEB-B045-4447-8C47-48848B42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583C2-52D6-4658-AC30-96D598F0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9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4D41-4F8E-4BCB-B022-D52CA110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0C444-6205-4DD2-A900-BABF9032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DF0E7-34AF-4893-AD7C-91420543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04FAF-BC22-43B7-B3CC-AA190A9C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3527C8-A92C-4E5C-A847-5CC89359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EE1DE-5FE4-40E1-B09D-0945E7B1F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342B1-03C4-456A-9589-A4829143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07F9-1948-4541-B97A-405471198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2458-73B4-4363-A32E-8E890B818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770BB-2A21-4A84-B291-1F1F1E43E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A0DF5-624C-4EB9-83E7-5C9465C3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34022-EA5E-447F-A51F-1118E3BE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049E9-3FBB-4372-B6E3-4426981F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0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3DBE-EAC7-47D3-A276-D21C326A6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D479B7-27BE-4A7E-A4B4-F507EAD9C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27375-6884-4E58-B656-623074AFD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E764B-229E-4719-88CE-A82D4F6C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C1A7D-27EB-46DF-8F69-873329D4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6C382-B9C6-49FF-AC3B-F72B01A1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AA418-8A76-424F-AE96-FE617A63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265C0-F601-4DD5-A95A-B84C2A0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61193-100F-4620-836B-52A6BB513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174F-573B-49ED-8255-A685CA13CCB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204FF-271F-4058-88C6-258AAF124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54D0C-C19B-4F69-9FC7-F6178B05E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2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0.xml"/><Relationship Id="rId18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slide" Target="slide7.xml"/><Relationship Id="rId12" Type="http://schemas.microsoft.com/office/2007/relationships/hdphoto" Target="../media/hdphoto5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slide" Target="slide9.xml"/><Relationship Id="rId19" Type="http://schemas.openxmlformats.org/officeDocument/2006/relationships/slide" Target="slide12.xml"/><Relationship Id="rId4" Type="http://schemas.openxmlformats.org/officeDocument/2006/relationships/slide" Target="slide8.xml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DHUBAN DECOR Vinyl Disney Cartoon Group Mickey Mouse, Minnie Mouse,  Donald Duck (Multicolor) : Amazon.in: Home Improvement">
            <a:extLst>
              <a:ext uri="{FF2B5EF4-FFF2-40B4-BE49-F238E27FC236}">
                <a16:creationId xmlns:a16="http://schemas.microsoft.com/office/drawing/2014/main" id="{450CEAD1-94F8-495A-92BC-E45CC416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7" b="92065" l="3400" r="96467">
                        <a14:foregroundMark x1="24000" y1="25693" x2="25667" y2="10453"/>
                        <a14:foregroundMark x1="23133" y1="17003" x2="20667" y2="22922"/>
                        <a14:foregroundMark x1="9200" y1="36272" x2="10133" y2="44081"/>
                        <a14:foregroundMark x1="16533" y1="44710" x2="18533" y2="40554"/>
                        <a14:foregroundMark x1="13800" y1="47859" x2="15933" y2="48237"/>
                        <a14:foregroundMark x1="9067" y1="52267" x2="14000" y2="62594"/>
                        <a14:foregroundMark x1="14000" y1="62594" x2="14267" y2="62594"/>
                        <a14:foregroundMark x1="8333" y1="72544" x2="3400" y2="79597"/>
                        <a14:foregroundMark x1="8733" y1="79597" x2="11333" y2="78841"/>
                        <a14:foregroundMark x1="30600" y1="55793" x2="36200" y2="49244"/>
                        <a14:foregroundMark x1="44133" y1="35390" x2="44133" y2="35390"/>
                        <a14:foregroundMark x1="46133" y1="6927" x2="46133" y2="6927"/>
                        <a14:foregroundMark x1="40933" y1="67128" x2="45200" y2="61965"/>
                        <a14:foregroundMark x1="52400" y1="92191" x2="57600" y2="92443"/>
                        <a14:foregroundMark x1="46133" y1="75063" x2="46133" y2="75063"/>
                        <a14:foregroundMark x1="43067" y1="54408" x2="43067" y2="54408"/>
                        <a14:foregroundMark x1="62933" y1="80982" x2="62933" y2="80982"/>
                        <a14:foregroundMark x1="61400" y1="76952" x2="61533" y2="78086"/>
                        <a14:foregroundMark x1="61733" y1="78086" x2="66600" y2="78589"/>
                        <a14:foregroundMark x1="90400" y1="56549" x2="88867" y2="51134"/>
                        <a14:foregroundMark x1="93867" y1="44710" x2="93867" y2="44710"/>
                        <a14:foregroundMark x1="96467" y1="86398" x2="96467" y2="86398"/>
                        <a14:foregroundMark x1="70533" y1="65239" x2="69667" y2="56297"/>
                        <a14:foregroundMark x1="65800" y1="48992" x2="65667" y2="61713"/>
                        <a14:foregroundMark x1="75133" y1="62343" x2="76333" y2="62846"/>
                        <a14:foregroundMark x1="76800" y1="56045" x2="77733" y2="54408"/>
                        <a14:foregroundMark x1="74067" y1="14610" x2="75467" y2="27834"/>
                        <a14:foregroundMark x1="69200" y1="19395" x2="73000" y2="32368"/>
                        <a14:foregroundMark x1="73000" y1="32368" x2="73000" y2="32997"/>
                        <a14:foregroundMark x1="77867" y1="28715" x2="78667" y2="24559"/>
                        <a14:foregroundMark x1="87800" y1="52015" x2="87800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4" y="3508602"/>
            <a:ext cx="5954486" cy="33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19AF995-A783-42E0-99EC-7322B643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9103" y="285499"/>
            <a:ext cx="10000316" cy="39126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E480B4-1167-4DC9-8263-93677ABB8D9B}"/>
              </a:ext>
            </a:extLst>
          </p:cNvPr>
          <p:cNvSpPr/>
          <p:nvPr/>
        </p:nvSpPr>
        <p:spPr>
          <a:xfrm>
            <a:off x="1359046" y="1158402"/>
            <a:ext cx="8458723" cy="19216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Ôn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tập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giữa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HKII</a:t>
            </a:r>
          </a:p>
          <a:p>
            <a:pPr algn="ctr"/>
            <a:r>
              <a:rPr lang="en-US" sz="5400" dirty="0" err="1">
                <a:solidFill>
                  <a:schemeClr val="tx1"/>
                </a:solidFill>
                <a:latin typeface="UTM Azuki" panose="02040603050506020204" pitchFamily="18" charset="0"/>
              </a:rPr>
              <a:t>Tiết</a:t>
            </a:r>
            <a:r>
              <a:rPr lang="en-US" sz="5400" dirty="0">
                <a:solidFill>
                  <a:schemeClr val="tx1"/>
                </a:solidFill>
                <a:latin typeface="UTM Azuki" panose="020406030505060202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5095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s Png With Mickey Mouse - Donald Duck Frame Png | Full Size PNG  Download | SeekPNG">
            <a:extLst>
              <a:ext uri="{FF2B5EF4-FFF2-40B4-BE49-F238E27FC236}">
                <a16:creationId xmlns:a16="http://schemas.microsoft.com/office/drawing/2014/main" id="{D4410279-37C7-4D32-9DF4-F29E8349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C2BBAC-5893-4F0C-B10C-940A349832C7}"/>
              </a:ext>
            </a:extLst>
          </p:cNvPr>
          <p:cNvSpPr/>
          <p:nvPr/>
        </p:nvSpPr>
        <p:spPr>
          <a:xfrm>
            <a:off x="674649" y="768927"/>
            <a:ext cx="4520805" cy="29276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Chu?</a:t>
            </a:r>
          </a:p>
        </p:txBody>
      </p:sp>
      <p:pic>
        <p:nvPicPr>
          <p:cNvPr id="4102" name="Picture 6" descr="Soạn bài - Tập đọc: Nghĩa thầy trò - Giải bài tập tiếng việt lớp 5 - Tập 2">
            <a:hlinkClick r:id="rId3" action="ppaction://hlinksldjump"/>
            <a:extLst>
              <a:ext uri="{FF2B5EF4-FFF2-40B4-BE49-F238E27FC236}">
                <a16:creationId xmlns:a16="http://schemas.microsoft.com/office/drawing/2014/main" id="{D970C7C5-142C-49B1-B741-07BB50DF4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16398"/>
            <a:ext cx="2888673" cy="2224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97D48120-E163-44C2-9A8C-87D13FAADB2A}"/>
              </a:ext>
            </a:extLst>
          </p:cNvPr>
          <p:cNvSpPr/>
          <p:nvPr/>
        </p:nvSpPr>
        <p:spPr>
          <a:xfrm flipH="1">
            <a:off x="5709684" y="59436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6169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ckey Goofy Transparent Kids Fram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01F3000-10A5-48BD-884D-BACD0DFE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A92CF3-A361-47DE-A4CD-0F19DAECB481}"/>
              </a:ext>
            </a:extLst>
          </p:cNvPr>
          <p:cNvSpPr/>
          <p:nvPr/>
        </p:nvSpPr>
        <p:spPr>
          <a:xfrm>
            <a:off x="6623550" y="773634"/>
            <a:ext cx="4925504" cy="280851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130" name="Picture 10" descr="TOP 50 Mở bài Đất nước của Nguyễn Khoa Điềm siêu hay">
            <a:hlinkClick r:id="rId3" action="ppaction://hlinksldjump"/>
            <a:extLst>
              <a:ext uri="{FF2B5EF4-FFF2-40B4-BE49-F238E27FC236}">
                <a16:creationId xmlns:a16="http://schemas.microsoft.com/office/drawing/2014/main" id="{F515D0F8-3D77-4781-A857-99CA1688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95" y="3709555"/>
            <a:ext cx="3710650" cy="2374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014EA242-223D-4E89-A2A8-1A113B3F51E9}"/>
              </a:ext>
            </a:extLst>
          </p:cNvPr>
          <p:cNvSpPr/>
          <p:nvPr/>
        </p:nvSpPr>
        <p:spPr>
          <a:xfrm flipH="1">
            <a:off x="106326" y="59436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0987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nyenglish.vn - Mickey Mouse">
            <a:extLst>
              <a:ext uri="{FF2B5EF4-FFF2-40B4-BE49-F238E27FC236}">
                <a16:creationId xmlns:a16="http://schemas.microsoft.com/office/drawing/2014/main" id="{5D7E26C2-1343-44A6-BECF-684EB2B6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64;p1">
            <a:extLst>
              <a:ext uri="{FF2B5EF4-FFF2-40B4-BE49-F238E27FC236}">
                <a16:creationId xmlns:a16="http://schemas.microsoft.com/office/drawing/2014/main" id="{9A66B79B-5493-499D-9B53-4C0B16AC8E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68" y="895351"/>
            <a:ext cx="6875742" cy="38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0CB10B-2587-42BB-A722-0507770B0BE2}"/>
              </a:ext>
            </a:extLst>
          </p:cNvPr>
          <p:cNvSpPr/>
          <p:nvPr/>
        </p:nvSpPr>
        <p:spPr>
          <a:xfrm>
            <a:off x="-219933" y="1762362"/>
            <a:ext cx="6708974" cy="2085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Ôn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câu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Alina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4EA5C2-46C4-4F0A-9094-190CA17B6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Hình Chuột Mickey đẹp - PNG">
            <a:extLst>
              <a:ext uri="{FF2B5EF4-FFF2-40B4-BE49-F238E27FC236}">
                <a16:creationId xmlns:a16="http://schemas.microsoft.com/office/drawing/2014/main" id="{93EB60FE-F8A9-438A-9C82-AC62A3A54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852" y="3730201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2D7E880-6FE4-4275-BDF6-C767BDE0BE70}"/>
              </a:ext>
            </a:extLst>
          </p:cNvPr>
          <p:cNvSpPr/>
          <p:nvPr/>
        </p:nvSpPr>
        <p:spPr>
          <a:xfrm flipH="1">
            <a:off x="4328160" y="106680"/>
            <a:ext cx="7345680" cy="3733799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Minne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147706-522A-4CC0-A8D5-6FE0D73E0F62}"/>
              </a:ext>
            </a:extLst>
          </p:cNvPr>
          <p:cNvSpPr/>
          <p:nvPr/>
        </p:nvSpPr>
        <p:spPr>
          <a:xfrm>
            <a:off x="357499" y="0"/>
            <a:ext cx="11779045" cy="1415846"/>
          </a:xfrm>
          <a:prstGeom prst="round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Mickey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203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829B9AE-D029-48C8-8C1E-C7A8AA652330}"/>
              </a:ext>
            </a:extLst>
          </p:cNvPr>
          <p:cNvSpPr/>
          <p:nvPr/>
        </p:nvSpPr>
        <p:spPr>
          <a:xfrm>
            <a:off x="1122744" y="335666"/>
            <a:ext cx="10289894" cy="1153391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417806" y="1489057"/>
            <a:ext cx="11356387" cy="3291921"/>
          </a:xfrm>
          <a:prstGeom prst="flowChartAlternateProcess">
            <a:avLst/>
          </a:prstGeom>
          <a:noFill/>
          <a:ln w="53975" cap="rnd" cmpd="sng" algn="ctr">
            <a:noFill/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a) 	Con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gờm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vẩn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vơ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400">
                <a:latin typeface="Calibri" panose="020F0502020204030204" pitchFamily="34" charset="0"/>
                <a:cs typeface="Calibri" panose="020F0502020204030204" pitchFamily="34" charset="0"/>
              </a:rPr>
              <a:t>......</a:t>
            </a:r>
            <a:r>
              <a:rPr lang="en-US" sz="3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bộng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								Theo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Thanh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Địch</a:t>
            </a:r>
            <a:endParaRPr lang="en-US" sz="3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C12855F-70C4-423E-9B8D-BE5DEAD3B9E1}"/>
              </a:ext>
            </a:extLst>
          </p:cNvPr>
          <p:cNvSpPr/>
          <p:nvPr/>
        </p:nvSpPr>
        <p:spPr>
          <a:xfrm>
            <a:off x="267808" y="4363393"/>
            <a:ext cx="11999766" cy="2636134"/>
          </a:xfrm>
          <a:prstGeom prst="flowChartAlternateProcess">
            <a:avLst/>
          </a:prstGeom>
          <a:noFill/>
          <a:ln w="53975" cap="rnd" cmpd="sng" algn="ctr">
            <a:noFill/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	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              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Theo </a:t>
            </a:r>
            <a:r>
              <a:rPr kumimoji="0" 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Thu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8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1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829B9AE-D029-48C8-8C1E-C7A8AA652330}"/>
              </a:ext>
            </a:extLst>
          </p:cNvPr>
          <p:cNvSpPr/>
          <p:nvPr/>
        </p:nvSpPr>
        <p:spPr>
          <a:xfrm>
            <a:off x="613456" y="725050"/>
            <a:ext cx="11308466" cy="1153391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89DBE5D-C8ED-444E-8A6B-216696E25F74}"/>
              </a:ext>
            </a:extLst>
          </p:cNvPr>
          <p:cNvSpPr/>
          <p:nvPr/>
        </p:nvSpPr>
        <p:spPr>
          <a:xfrm>
            <a:off x="292917" y="1878441"/>
            <a:ext cx="11949545" cy="4296652"/>
          </a:xfrm>
          <a:prstGeom prst="flowChartAlternateProcess">
            <a:avLst/>
          </a:prstGeom>
          <a:noFill/>
          <a:ln w="53975" cap="rnd" cmpd="sng" algn="ctr">
            <a:noFill/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 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phơ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ngăm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trũi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		Theo Anh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8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829B9AE-D029-48C8-8C1E-C7A8AA652330}"/>
              </a:ext>
            </a:extLst>
          </p:cNvPr>
          <p:cNvSpPr/>
          <p:nvPr/>
        </p:nvSpPr>
        <p:spPr>
          <a:xfrm>
            <a:off x="0" y="0"/>
            <a:ext cx="12192000" cy="1153391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176645" y="1323110"/>
            <a:ext cx="11824855" cy="4412672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a) 	Con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gờm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vẩn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vơ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              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bộng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								Theo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Thanh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Địch</a:t>
            </a:r>
            <a:endParaRPr lang="en-US" sz="3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6232381" y="3648802"/>
            <a:ext cx="1424420" cy="64596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6232381" y="3711286"/>
            <a:ext cx="1424420" cy="6364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100+ hình ảnh bánh kem con chuột - hinhanhsieudep.net">
            <a:extLst>
              <a:ext uri="{FF2B5EF4-FFF2-40B4-BE49-F238E27FC236}">
                <a16:creationId xmlns:a16="http://schemas.microsoft.com/office/drawing/2014/main" id="{4B501B4C-8E0D-44F4-9BFD-6E9BC70A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5" b="94737" l="9937" r="89748">
                        <a14:foregroundMark x1="33281" y1="14316" x2="33281" y2="14316"/>
                        <a14:foregroundMark x1="29495" y1="17474" x2="29495" y2="17474"/>
                        <a14:foregroundMark x1="27603" y1="17474" x2="27603" y2="17474"/>
                        <a14:foregroundMark x1="37697" y1="12211" x2="37697" y2="12211"/>
                        <a14:foregroundMark x1="38801" y1="10947" x2="38801" y2="10947"/>
                        <a14:foregroundMark x1="37224" y1="10947" x2="37224" y2="10947"/>
                        <a14:foregroundMark x1="43849" y1="9895" x2="43849" y2="9895"/>
                        <a14:foregroundMark x1="66562" y1="16000" x2="66562" y2="16000"/>
                        <a14:foregroundMark x1="70347" y1="18737" x2="70347" y2="18737"/>
                        <a14:foregroundMark x1="71924" y1="20842" x2="71924" y2="20842"/>
                        <a14:foregroundMark x1="71451" y1="18316" x2="71451" y2="18316"/>
                        <a14:foregroundMark x1="68139" y1="16000" x2="68139" y2="16000"/>
                        <a14:foregroundMark x1="69401" y1="17684" x2="69401" y2="17684"/>
                        <a14:foregroundMark x1="69716" y1="17053" x2="69716" y2="17053"/>
                        <a14:foregroundMark x1="68770" y1="16632" x2="68770" y2="16632"/>
                        <a14:foregroundMark x1="33438" y1="88421" x2="51577" y2="91579"/>
                        <a14:foregroundMark x1="51577" y1="91579" x2="59306" y2="90947"/>
                        <a14:foregroundMark x1="57413" y1="94737" x2="57413" y2="94737"/>
                        <a14:foregroundMark x1="70662" y1="18316" x2="70662" y2="18316"/>
                        <a14:foregroundMark x1="65457" y1="15158" x2="65457" y2="1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9" y="5141799"/>
            <a:ext cx="2223655" cy="166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9C5C8CB-D9FD-4E44-B79E-D1F1FAFAF06E}"/>
              </a:ext>
            </a:extLst>
          </p:cNvPr>
          <p:cNvSpPr/>
          <p:nvPr/>
        </p:nvSpPr>
        <p:spPr>
          <a:xfrm>
            <a:off x="0" y="5905501"/>
            <a:ext cx="12192000" cy="952499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81366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1" grpId="1" animBg="1"/>
      <p:bldP spid="12" grpId="0" animBg="1"/>
      <p:bldP spid="12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96117" y="1406006"/>
            <a:ext cx="11999766" cy="3768437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	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              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Theo </a:t>
            </a:r>
            <a:r>
              <a:rPr kumimoji="0" 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Thu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10864995" y="1906071"/>
            <a:ext cx="1146896" cy="59834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10677309" y="1938862"/>
            <a:ext cx="1543050" cy="5983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Bánh Kem 2 Tầng Hình Chuột Mickey | Bánh kem cao cấp">
            <a:extLst>
              <a:ext uri="{FF2B5EF4-FFF2-40B4-BE49-F238E27FC236}">
                <a16:creationId xmlns:a16="http://schemas.microsoft.com/office/drawing/2014/main" id="{8B2D17F7-39BF-431F-9106-5FD15328C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7" b="98167" l="4118" r="93725">
                        <a14:foregroundMark x1="39216" y1="8500" x2="39216" y2="8500"/>
                        <a14:foregroundMark x1="37059" y1="3500" x2="37059" y2="3500"/>
                        <a14:foregroundMark x1="66667" y1="2333" x2="66667" y2="2333"/>
                        <a14:foregroundMark x1="37843" y1="2333" x2="37843" y2="2333"/>
                        <a14:foregroundMark x1="10392" y1="76167" x2="54706" y2="92667"/>
                        <a14:foregroundMark x1="54706" y1="92667" x2="78431" y2="91667"/>
                        <a14:foregroundMark x1="78431" y1="91667" x2="87647" y2="83833"/>
                        <a14:foregroundMark x1="87647" y1="83833" x2="88039" y2="82500"/>
                        <a14:foregroundMark x1="86275" y1="66833" x2="85686" y2="67000"/>
                        <a14:foregroundMark x1="84118" y1="64500" x2="84118" y2="64500"/>
                        <a14:foregroundMark x1="88039" y1="70333" x2="89412" y2="80667"/>
                        <a14:foregroundMark x1="92745" y1="71167" x2="92745" y2="71167"/>
                        <a14:foregroundMark x1="90392" y1="67500" x2="90392" y2="67500"/>
                        <a14:foregroundMark x1="86471" y1="66833" x2="86471" y2="66833"/>
                        <a14:foregroundMark x1="86078" y1="65667" x2="86078" y2="65667"/>
                        <a14:foregroundMark x1="91765" y1="81500" x2="91765" y2="81500"/>
                        <a14:foregroundMark x1="92549" y1="80667" x2="92549" y2="80667"/>
                        <a14:foregroundMark x1="85686" y1="88833" x2="85686" y2="88833"/>
                        <a14:foregroundMark x1="85490" y1="88500" x2="85490" y2="88500"/>
                        <a14:foregroundMark x1="31176" y1="92833" x2="31176" y2="92833"/>
                        <a14:foregroundMark x1="23725" y1="91000" x2="23725" y2="91000"/>
                        <a14:foregroundMark x1="12353" y1="64833" x2="12353" y2="64833"/>
                        <a14:foregroundMark x1="14118" y1="62833" x2="14118" y2="62833"/>
                        <a14:foregroundMark x1="9412" y1="67833" x2="9412" y2="67833"/>
                        <a14:foregroundMark x1="7647" y1="69833" x2="5882" y2="76167"/>
                        <a14:foregroundMark x1="4118" y1="77833" x2="11765" y2="86500"/>
                        <a14:foregroundMark x1="11765" y1="86500" x2="18431" y2="89833"/>
                        <a14:foregroundMark x1="7647" y1="85500" x2="45294" y2="98167"/>
                        <a14:foregroundMark x1="45294" y1="98167" x2="70980" y2="96167"/>
                        <a14:foregroundMark x1="84706" y1="91000" x2="92745" y2="83667"/>
                        <a14:foregroundMark x1="92745" y1="83667" x2="92941" y2="82833"/>
                        <a14:foregroundMark x1="93725" y1="75833" x2="93725" y2="75833"/>
                        <a14:foregroundMark x1="93725" y1="71667" x2="93725" y2="71667"/>
                        <a14:foregroundMark x1="93529" y1="77167" x2="93529" y2="77833"/>
                        <a14:foregroundMark x1="92941" y1="81000" x2="92941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950" y="0"/>
            <a:ext cx="1543050" cy="18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ckey mouse cartoon Clipart PNG - Similar PNG">
            <a:extLst>
              <a:ext uri="{FF2B5EF4-FFF2-40B4-BE49-F238E27FC236}">
                <a16:creationId xmlns:a16="http://schemas.microsoft.com/office/drawing/2014/main" id="{103126D5-212A-4A16-9949-CCCD0399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5500" l="10000" r="90000">
                        <a14:foregroundMark x1="45167" y1="30000" x2="45167" y2="30000"/>
                        <a14:foregroundMark x1="70833" y1="55167" x2="70833" y2="55167"/>
                        <a14:foregroundMark x1="80500" y1="53333" x2="80500" y2="53333"/>
                        <a14:foregroundMark x1="63167" y1="56833" x2="63167" y2="56833"/>
                        <a14:foregroundMark x1="58833" y1="61833" x2="58833" y2="61833"/>
                        <a14:foregroundMark x1="70667" y1="95500" x2="70667" y2="95500"/>
                        <a14:foregroundMark x1="32000" y1="60333" x2="32000" y2="60333"/>
                        <a14:foregroundMark x1="35167" y1="56667" x2="35167" y2="56667"/>
                        <a14:foregroundMark x1="76667" y1="54333" x2="76667" y2="54333"/>
                        <a14:foregroundMark x1="53333" y1="6500" x2="53333" y2="6500"/>
                        <a14:foregroundMark x1="29333" y1="64500" x2="29333" y2="6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1" y="4070003"/>
            <a:ext cx="2763982" cy="27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C5BFB916-6F61-402B-8C77-90A65DFF6079}"/>
              </a:ext>
            </a:extLst>
          </p:cNvPr>
          <p:cNvSpPr/>
          <p:nvPr/>
        </p:nvSpPr>
        <p:spPr>
          <a:xfrm>
            <a:off x="-1" y="5583790"/>
            <a:ext cx="9824485" cy="1274210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6179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/>
      <p:bldP spid="12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114299" y="0"/>
            <a:ext cx="11949545" cy="5402034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phơ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ngăm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		Theo Anh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11271251" y="768681"/>
            <a:ext cx="688686" cy="5633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11108461" y="802331"/>
            <a:ext cx="1035048" cy="5633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6E26B2-3D64-46DC-96B8-27212418B80C}"/>
              </a:ext>
            </a:extLst>
          </p:cNvPr>
          <p:cNvSpPr/>
          <p:nvPr/>
        </p:nvSpPr>
        <p:spPr>
          <a:xfrm>
            <a:off x="2034228" y="2265217"/>
            <a:ext cx="677800" cy="4357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55A590-DE51-42AC-BF1B-36299CA425A2}"/>
              </a:ext>
            </a:extLst>
          </p:cNvPr>
          <p:cNvSpPr/>
          <p:nvPr/>
        </p:nvSpPr>
        <p:spPr>
          <a:xfrm>
            <a:off x="2034229" y="2213262"/>
            <a:ext cx="812880" cy="4357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7C6C11-086D-4D63-951C-9F721698D6A3}"/>
              </a:ext>
            </a:extLst>
          </p:cNvPr>
          <p:cNvSpPr/>
          <p:nvPr/>
        </p:nvSpPr>
        <p:spPr>
          <a:xfrm>
            <a:off x="8765598" y="2878281"/>
            <a:ext cx="1193346" cy="467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81124-E384-4179-8458-DBD626354A78}"/>
              </a:ext>
            </a:extLst>
          </p:cNvPr>
          <p:cNvSpPr/>
          <p:nvPr/>
        </p:nvSpPr>
        <p:spPr>
          <a:xfrm>
            <a:off x="8765598" y="2896772"/>
            <a:ext cx="1193346" cy="449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86758-EF81-4318-9AF3-4DF7082154A8}"/>
              </a:ext>
            </a:extLst>
          </p:cNvPr>
          <p:cNvSpPr/>
          <p:nvPr/>
        </p:nvSpPr>
        <p:spPr>
          <a:xfrm>
            <a:off x="7345508" y="3595255"/>
            <a:ext cx="762000" cy="4288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74C779-35F6-41FC-9DF8-964CBB3ACA63}"/>
              </a:ext>
            </a:extLst>
          </p:cNvPr>
          <p:cNvSpPr/>
          <p:nvPr/>
        </p:nvSpPr>
        <p:spPr>
          <a:xfrm>
            <a:off x="7345508" y="3595255"/>
            <a:ext cx="762001" cy="4288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ADFADF-22F3-428F-9B1D-5CEC3E4913D4}"/>
              </a:ext>
            </a:extLst>
          </p:cNvPr>
          <p:cNvSpPr/>
          <p:nvPr/>
        </p:nvSpPr>
        <p:spPr>
          <a:xfrm>
            <a:off x="5336408" y="4218708"/>
            <a:ext cx="742272" cy="46493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3238C6-A072-42F6-B0B3-E53126C06520}"/>
              </a:ext>
            </a:extLst>
          </p:cNvPr>
          <p:cNvSpPr/>
          <p:nvPr/>
        </p:nvSpPr>
        <p:spPr>
          <a:xfrm>
            <a:off x="5336408" y="4249881"/>
            <a:ext cx="742272" cy="4649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1A53D305-5E67-4B64-BD00-F6C2F8C14667}"/>
              </a:ext>
            </a:extLst>
          </p:cNvPr>
          <p:cNvSpPr/>
          <p:nvPr/>
        </p:nvSpPr>
        <p:spPr>
          <a:xfrm>
            <a:off x="2126510" y="5402034"/>
            <a:ext cx="12192001" cy="1455966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</a:t>
            </a:r>
          </a:p>
        </p:txBody>
      </p:sp>
    </p:spTree>
    <p:extLst>
      <p:ext uri="{BB962C8B-B14F-4D97-AF65-F5344CB8AC3E}">
        <p14:creationId xmlns:p14="http://schemas.microsoft.com/office/powerpoint/2010/main" val="375061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/>
      <p:bldP spid="12" grpId="1"/>
      <p:bldP spid="7" grpId="0" animBg="1"/>
      <p:bldP spid="7" grpId="1" animBg="1"/>
      <p:bldP spid="8" grpId="0" animBg="1"/>
      <p:bldP spid="8" grpId="1"/>
      <p:bldP spid="10" grpId="0" animBg="1"/>
      <p:bldP spid="10" grpId="1" animBg="1"/>
      <p:bldP spid="13" grpId="0" build="allAtOnce"/>
      <p:bldP spid="14" grpId="0" animBg="1"/>
      <p:bldP spid="14" grpId="1" animBg="1"/>
      <p:bldP spid="15" grpId="0" build="allAtOnce"/>
      <p:bldP spid="16" grpId="0" animBg="1"/>
      <p:bldP spid="16" grpId="1" animBg="1"/>
      <p:bldP spid="17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9E3B9-7737-4CD6-B1A4-06F9E7DBB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050" name="Picture 2" descr="Bánh Sinh Nhật 3 Tuổi Hình Chuột Mickey | Bánh kem cao cấp">
            <a:extLst>
              <a:ext uri="{FF2B5EF4-FFF2-40B4-BE49-F238E27FC236}">
                <a16:creationId xmlns:a16="http://schemas.microsoft.com/office/drawing/2014/main" id="{3B1B2C1B-BA39-4AB2-A214-B7087934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89908" l="6658" r="89946">
                        <a14:foregroundMark x1="6658" y1="86035" x2="6658" y2="86035"/>
                        <a14:foregroundMark x1="69022" y1="80938" x2="69022" y2="80938"/>
                        <a14:foregroundMark x1="80299" y1="80836" x2="80299" y2="80836"/>
                        <a14:foregroundMark x1="82609" y1="74618" x2="82609" y2="74618"/>
                        <a14:foregroundMark x1="31250" y1="14169" x2="31250" y2="14169"/>
                        <a14:foregroundMark x1="36277" y1="11723" x2="36277" y2="11723"/>
                        <a14:foregroundMark x1="31386" y1="11723" x2="31386" y2="11723"/>
                        <a14:foregroundMark x1="31386" y1="11723" x2="31386" y2="11723"/>
                        <a14:foregroundMark x1="32473" y1="12029" x2="32473" y2="12029"/>
                        <a14:foregroundMark x1="77310" y1="75127" x2="77310" y2="75127"/>
                        <a14:foregroundMark x1="76087" y1="73293" x2="76087" y2="73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91" y="2165104"/>
            <a:ext cx="2344737" cy="31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ình Chuột Mickey đẹp - PNG">
            <a:extLst>
              <a:ext uri="{FF2B5EF4-FFF2-40B4-BE49-F238E27FC236}">
                <a16:creationId xmlns:a16="http://schemas.microsoft.com/office/drawing/2014/main" id="{CD4B0BE9-8247-45C9-BC97-F101C993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92" y="3556030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6CACF51-92E3-4DEA-ABF2-BF3834D2F76F}"/>
              </a:ext>
            </a:extLst>
          </p:cNvPr>
          <p:cNvSpPr/>
          <p:nvPr/>
        </p:nvSpPr>
        <p:spPr>
          <a:xfrm>
            <a:off x="4970418" y="108986"/>
            <a:ext cx="6307182" cy="3751972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4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The Walt Disney - Mickey Mouse Cartoon Background | Full Size PNG  Download | SeekPNG">
            <a:extLst>
              <a:ext uri="{FF2B5EF4-FFF2-40B4-BE49-F238E27FC236}">
                <a16:creationId xmlns:a16="http://schemas.microsoft.com/office/drawing/2014/main" id="{23A78BE6-390F-40E0-ABFD-EB947115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2760518" y="329045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rgbClr val="FF0000"/>
                </a:solidFill>
                <a:latin typeface="iCiel ButterScotch" pitchFamily="2" charset="0"/>
              </a:rPr>
              <a:t>Yêu cầu cần đạt</a:t>
            </a:r>
            <a:endParaRPr lang="en-US" sz="6000" dirty="0">
              <a:solidFill>
                <a:srgbClr val="FF0000"/>
              </a:solidFill>
              <a:latin typeface="iCiel ButterScotch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1589808" y="2635828"/>
            <a:ext cx="8790710" cy="1735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1589809" y="1527464"/>
            <a:ext cx="8565573" cy="1108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5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artoon The Walt Disney - Mickey Mouse Cartoon Background | Full Size PNG  Download | SeekPNG">
            <a:extLst>
              <a:ext uri="{FF2B5EF4-FFF2-40B4-BE49-F238E27FC236}">
                <a16:creationId xmlns:a16="http://schemas.microsoft.com/office/drawing/2014/main" id="{E6E9BA1F-1229-44B6-BC36-373862B57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2801074" y="190149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Yêu</a:t>
            </a:r>
            <a:r>
              <a:rPr kumimoji="0" lang="vi-VN" sz="6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 cầu cần 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ButterScotch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1813212" y="2590802"/>
            <a:ext cx="8743952" cy="1735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1813213" y="1454726"/>
            <a:ext cx="8565573" cy="1108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9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HZON 10x7ft Mickey Minnie Mouse Background Photography Pink Castle  Mushroom House Green Grass Cartoon Backdrop Theme Party Photo Studio Props  LXFH189: Amazon.co.uk: Electronics &amp; Photo">
            <a:extLst>
              <a:ext uri="{FF2B5EF4-FFF2-40B4-BE49-F238E27FC236}">
                <a16:creationId xmlns:a16="http://schemas.microsoft.com/office/drawing/2014/main" id="{18AA30D2-E3D5-49B1-8B76-14E45BDC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3102016" y="103909"/>
            <a:ext cx="7746094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>
                <a:solidFill>
                  <a:srgbClr val="00B050"/>
                </a:solidFill>
                <a:latin typeface="UTM Beautiful Caps" panose="02040603050506020204" pitchFamily="18" charset="0"/>
              </a:rPr>
              <a:t>Định hướng tiếp theo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Beautiful Caps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4125191" y="2370858"/>
            <a:ext cx="8565573" cy="642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Ôn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7.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4125191" y="1558636"/>
            <a:ext cx="8565573" cy="642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DHUBAN DECOR Vinyl Disney Cartoon Group Mickey Mouse, Minnie Mouse,  Donald Duck (Multicolor) : Amazon.in: Home Improvement">
            <a:extLst>
              <a:ext uri="{FF2B5EF4-FFF2-40B4-BE49-F238E27FC236}">
                <a16:creationId xmlns:a16="http://schemas.microsoft.com/office/drawing/2014/main" id="{450CEAD1-94F8-495A-92BC-E45CC416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7" b="92065" l="3400" r="96467">
                        <a14:foregroundMark x1="24000" y1="25693" x2="25667" y2="10453"/>
                        <a14:foregroundMark x1="23133" y1="17003" x2="20667" y2="22922"/>
                        <a14:foregroundMark x1="9200" y1="36272" x2="10133" y2="44081"/>
                        <a14:foregroundMark x1="16533" y1="44710" x2="18533" y2="40554"/>
                        <a14:foregroundMark x1="13800" y1="47859" x2="15933" y2="48237"/>
                        <a14:foregroundMark x1="9067" y1="52267" x2="14000" y2="62594"/>
                        <a14:foregroundMark x1="14000" y1="62594" x2="14267" y2="62594"/>
                        <a14:foregroundMark x1="8333" y1="72544" x2="3400" y2="79597"/>
                        <a14:foregroundMark x1="8733" y1="79597" x2="11333" y2="78841"/>
                        <a14:foregroundMark x1="30600" y1="55793" x2="36200" y2="49244"/>
                        <a14:foregroundMark x1="44133" y1="35390" x2="44133" y2="35390"/>
                        <a14:foregroundMark x1="46133" y1="6927" x2="46133" y2="6927"/>
                        <a14:foregroundMark x1="40933" y1="67128" x2="45200" y2="61965"/>
                        <a14:foregroundMark x1="52400" y1="92191" x2="57600" y2="92443"/>
                        <a14:foregroundMark x1="46133" y1="75063" x2="46133" y2="75063"/>
                        <a14:foregroundMark x1="43067" y1="54408" x2="43067" y2="54408"/>
                        <a14:foregroundMark x1="62933" y1="80982" x2="62933" y2="80982"/>
                        <a14:foregroundMark x1="61400" y1="76952" x2="61533" y2="78086"/>
                        <a14:foregroundMark x1="61733" y1="78086" x2="66600" y2="78589"/>
                        <a14:foregroundMark x1="90400" y1="56549" x2="88867" y2="51134"/>
                        <a14:foregroundMark x1="93867" y1="44710" x2="93867" y2="44710"/>
                        <a14:foregroundMark x1="96467" y1="86398" x2="96467" y2="86398"/>
                        <a14:foregroundMark x1="70533" y1="65239" x2="69667" y2="56297"/>
                        <a14:foregroundMark x1="65800" y1="48992" x2="65667" y2="61713"/>
                        <a14:foregroundMark x1="75133" y1="62343" x2="76333" y2="62846"/>
                        <a14:foregroundMark x1="76800" y1="56045" x2="77733" y2="54408"/>
                        <a14:foregroundMark x1="74067" y1="14610" x2="75467" y2="27834"/>
                        <a14:foregroundMark x1="69200" y1="19395" x2="73000" y2="32368"/>
                        <a14:foregroundMark x1="73000" y1="32368" x2="73000" y2="32997"/>
                        <a14:foregroundMark x1="77867" y1="28715" x2="78667" y2="24559"/>
                        <a14:foregroundMark x1="87800" y1="52015" x2="87800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4" y="3508602"/>
            <a:ext cx="5954486" cy="33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19AF995-A783-42E0-99EC-7322B643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9103" y="285499"/>
            <a:ext cx="10000316" cy="39126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E480B4-1167-4DC9-8263-93677ABB8D9B}"/>
              </a:ext>
            </a:extLst>
          </p:cNvPr>
          <p:cNvSpPr/>
          <p:nvPr/>
        </p:nvSpPr>
        <p:spPr>
          <a:xfrm>
            <a:off x="1359046" y="1158402"/>
            <a:ext cx="8458723" cy="19216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ôn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tập</a:t>
            </a:r>
            <a:b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</a:b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thật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hiệu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quả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pine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scene from living room in house, looked through  glass window and saw nature park outside">
            <a:extLst>
              <a:ext uri="{FF2B5EF4-FFF2-40B4-BE49-F238E27FC236}">
                <a16:creationId xmlns:a16="http://schemas.microsoft.com/office/drawing/2014/main" id="{DF39F17B-A6B3-485F-ABF7-E4EB112C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40"/>
            <a:ext cx="12192000" cy="686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Chuột Mickey đẹp - PNG">
            <a:extLst>
              <a:ext uri="{FF2B5EF4-FFF2-40B4-BE49-F238E27FC236}">
                <a16:creationId xmlns:a16="http://schemas.microsoft.com/office/drawing/2014/main" id="{B4E2C6C3-421E-42A2-9976-A558771A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12" y="3731483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C0FE1BF-1773-4D20-9582-8E681A038021}"/>
              </a:ext>
            </a:extLst>
          </p:cNvPr>
          <p:cNvSpPr/>
          <p:nvPr/>
        </p:nvSpPr>
        <p:spPr>
          <a:xfrm>
            <a:off x="1775927" y="0"/>
            <a:ext cx="7508032" cy="3499085"/>
          </a:xfrm>
          <a:prstGeom prst="cloudCallou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Mickey.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451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830BF-CAF2-4561-B4E8-604932C4C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26" name="Picture 2" descr="Cách vẽ chuột Mickey mới nhất 2022 - Vẽ.vn">
            <a:extLst>
              <a:ext uri="{FF2B5EF4-FFF2-40B4-BE49-F238E27FC236}">
                <a16:creationId xmlns:a16="http://schemas.microsoft.com/office/drawing/2014/main" id="{308FDC38-9D27-4EA4-9F53-8622CE6B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14" y="3069772"/>
            <a:ext cx="4025016" cy="397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1C5929E-EECB-4F11-BB40-03925ED3A128}"/>
              </a:ext>
            </a:extLst>
          </p:cNvPr>
          <p:cNvSpPr/>
          <p:nvPr/>
        </p:nvSpPr>
        <p:spPr>
          <a:xfrm flipH="1">
            <a:off x="4945223" y="499188"/>
            <a:ext cx="6045861" cy="2929812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829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nyenglish.vn - Mickey Mouse">
            <a:extLst>
              <a:ext uri="{FF2B5EF4-FFF2-40B4-BE49-F238E27FC236}">
                <a16:creationId xmlns:a16="http://schemas.microsoft.com/office/drawing/2014/main" id="{5D7E26C2-1343-44A6-BECF-684EB2B6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64;p1">
            <a:extLst>
              <a:ext uri="{FF2B5EF4-FFF2-40B4-BE49-F238E27FC236}">
                <a16:creationId xmlns:a16="http://schemas.microsoft.com/office/drawing/2014/main" id="{9A66B79B-5493-499D-9B53-4C0B16AC8E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06" y="872836"/>
            <a:ext cx="7047187" cy="391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0CB10B-2587-42BB-A722-0507770B0BE2}"/>
              </a:ext>
            </a:extLst>
          </p:cNvPr>
          <p:cNvSpPr/>
          <p:nvPr/>
        </p:nvSpPr>
        <p:spPr>
          <a:xfrm>
            <a:off x="76200" y="1921010"/>
            <a:ext cx="6708974" cy="2085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và</a:t>
            </a:r>
            <a:b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</a:b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lòng</a:t>
            </a:r>
            <a:endParaRPr lang="en-US" sz="4800" b="1" dirty="0">
              <a:solidFill>
                <a:srgbClr val="FF0000"/>
              </a:solidFill>
              <a:latin typeface="iCiel Ali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A7C21-7D04-4B7B-AF76-1431A3F5E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074" name="Picture 2" descr="Cute happy chicken egg flat cartoon Royalty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ADEA5C7C-0522-4F68-8C13-2D07EC499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900" y1="59074" x2="20900" y2="59074"/>
                        <a14:foregroundMark x1="64100" y1="73704" x2="64100" y2="7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8078" y="2772698"/>
            <a:ext cx="978673" cy="10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sugar bowl Clipart | +1,566,198 clip arts">
            <a:hlinkClick r:id="rId7" action="ppaction://hlinksldjump"/>
            <a:extLst>
              <a:ext uri="{FF2B5EF4-FFF2-40B4-BE49-F238E27FC236}">
                <a16:creationId xmlns:a16="http://schemas.microsoft.com/office/drawing/2014/main" id="{D42A18B2-7E67-476A-A812-343B5498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6" b="89904" l="8173" r="91106">
                        <a14:foregroundMark x1="8413" y1="65625" x2="8413" y2="65625"/>
                        <a14:foregroundMark x1="91106" y1="57212" x2="91106" y2="57212"/>
                        <a14:foregroundMark x1="8413" y1="41106" x2="8413" y2="41106"/>
                        <a14:foregroundMark x1="76202" y1="22596" x2="76202" y2="22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95" y="2858002"/>
            <a:ext cx="867696" cy="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ag of flour Stock Vector Image &amp;amp;amp; Art - Alamy">
            <a:hlinkClick r:id="rId10" action="ppaction://hlinksldjump"/>
            <a:extLst>
              <a:ext uri="{FF2B5EF4-FFF2-40B4-BE49-F238E27FC236}">
                <a16:creationId xmlns:a16="http://schemas.microsoft.com/office/drawing/2014/main" id="{52BB3977-1200-4684-9CDC-87B42973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1" b="91339" l="781" r="90000">
                        <a14:foregroundMark x1="47031" y1="25394" x2="47031" y2="25394"/>
                        <a14:foregroundMark x1="36250" y1="26378" x2="35938" y2="26969"/>
                        <a14:foregroundMark x1="16094" y1="29528" x2="32813" y2="29134"/>
                        <a14:foregroundMark x1="32813" y1="29134" x2="58281" y2="30315"/>
                        <a14:foregroundMark x1="58281" y1="30315" x2="58125" y2="30512"/>
                        <a14:foregroundMark x1="13906" y1="18504" x2="54219" y2="15945"/>
                        <a14:foregroundMark x1="54219" y1="15945" x2="53594" y2="15748"/>
                        <a14:foregroundMark x1="22031" y1="8071" x2="36250" y2="8465"/>
                        <a14:foregroundMark x1="36250" y1="8465" x2="54844" y2="8465"/>
                        <a14:foregroundMark x1="25313" y1="5315" x2="37031" y2="6299"/>
                        <a14:foregroundMark x1="37031" y1="6299" x2="50469" y2="5512"/>
                        <a14:foregroundMark x1="50469" y1="5512" x2="53906" y2="3937"/>
                        <a14:foregroundMark x1="59375" y1="25591" x2="66406" y2="73425"/>
                        <a14:foregroundMark x1="66406" y1="73425" x2="58906" y2="82283"/>
                        <a14:foregroundMark x1="58906" y1="82283" x2="28594" y2="86417"/>
                        <a14:foregroundMark x1="28594" y1="86417" x2="18594" y2="82283"/>
                        <a14:foregroundMark x1="18594" y1="82283" x2="10156" y2="71063"/>
                        <a14:foregroundMark x1="10156" y1="71063" x2="5625" y2="45866"/>
                        <a14:foregroundMark x1="5625" y1="45866" x2="9688" y2="30906"/>
                        <a14:foregroundMark x1="9688" y1="30906" x2="13281" y2="29134"/>
                        <a14:foregroundMark x1="3438" y1="40157" x2="5156" y2="74606"/>
                        <a14:foregroundMark x1="5156" y1="74606" x2="9531" y2="83071"/>
                        <a14:foregroundMark x1="4375" y1="81102" x2="4375" y2="81102"/>
                        <a14:foregroundMark x1="7344" y1="27559" x2="6719" y2="27756"/>
                        <a14:foregroundMark x1="8906" y1="4331" x2="8906" y2="4331"/>
                        <a14:foregroundMark x1="11250" y1="4724" x2="11250" y2="4724"/>
                        <a14:foregroundMark x1="14844" y1="4724" x2="14844" y2="4724"/>
                        <a14:foregroundMark x1="15937" y1="3543" x2="15937" y2="3543"/>
                        <a14:foregroundMark x1="18281" y1="3937" x2="18281" y2="3937"/>
                        <a14:foregroundMark x1="25469" y1="3740" x2="25469" y2="3740"/>
                        <a14:foregroundMark x1="30000" y1="1181" x2="30000" y2="1181"/>
                        <a14:foregroundMark x1="23281" y1="4331" x2="23281" y2="4331"/>
                        <a14:foregroundMark x1="37656" y1="4528" x2="37656" y2="4528"/>
                        <a14:foregroundMark x1="44063" y1="1969" x2="44063" y2="1969"/>
                        <a14:foregroundMark x1="51250" y1="2559" x2="51250" y2="2559"/>
                        <a14:foregroundMark x1="53281" y1="3543" x2="53281" y2="3543"/>
                        <a14:foregroundMark x1="50469" y1="3740" x2="50469" y2="3740"/>
                        <a14:foregroundMark x1="56094" y1="1181" x2="56094" y2="1181"/>
                        <a14:foregroundMark x1="54531" y1="2756" x2="54531" y2="2756"/>
                        <a14:foregroundMark x1="57188" y1="7480" x2="57188" y2="7480"/>
                        <a14:foregroundMark x1="60625" y1="4134" x2="60625" y2="4134"/>
                        <a14:foregroundMark x1="61406" y1="12008" x2="61406" y2="12008"/>
                        <a14:foregroundMark x1="62969" y1="16339" x2="62969" y2="16339"/>
                        <a14:foregroundMark x1="62813" y1="19291" x2="62813" y2="19291"/>
                        <a14:foregroundMark x1="62813" y1="23031" x2="62813" y2="23031"/>
                        <a14:foregroundMark x1="64063" y1="24606" x2="64063" y2="24606"/>
                        <a14:foregroundMark x1="66406" y1="32677" x2="66406" y2="32677"/>
                        <a14:foregroundMark x1="69063" y1="42520" x2="69063" y2="42520"/>
                        <a14:foregroundMark x1="68906" y1="70079" x2="68906" y2="70079"/>
                        <a14:foregroundMark x1="69844" y1="43701" x2="69844" y2="43701"/>
                        <a14:foregroundMark x1="69531" y1="51772" x2="69531" y2="51772"/>
                        <a14:foregroundMark x1="42031" y1="64173" x2="42656" y2="64173"/>
                        <a14:foregroundMark x1="33594" y1="63780" x2="33594" y2="63780"/>
                        <a14:foregroundMark x1="33125" y1="57480" x2="33125" y2="57480"/>
                        <a14:foregroundMark x1="31563" y1="59843" x2="31563" y2="59843"/>
                        <a14:foregroundMark x1="33438" y1="57087" x2="33438" y2="57087"/>
                        <a14:foregroundMark x1="33438" y1="55709" x2="33438" y2="55709"/>
                        <a14:foregroundMark x1="29063" y1="55709" x2="32656" y2="63976"/>
                        <a14:foregroundMark x1="37969" y1="58268" x2="43281" y2="57677"/>
                        <a14:foregroundMark x1="48125" y1="54331" x2="51250" y2="61614"/>
                        <a14:foregroundMark x1="30625" y1="45669" x2="33125" y2="47638"/>
                        <a14:foregroundMark x1="36250" y1="44685" x2="35313" y2="48622"/>
                        <a14:foregroundMark x1="29688" y1="43898" x2="29688" y2="43898"/>
                        <a14:foregroundMark x1="31406" y1="43307" x2="31406" y2="43307"/>
                        <a14:foregroundMark x1="17500" y1="60236" x2="17500" y2="60236"/>
                        <a14:foregroundMark x1="23438" y1="62795" x2="23438" y2="62795"/>
                        <a14:foregroundMark x1="31563" y1="72638" x2="31563" y2="72638"/>
                        <a14:foregroundMark x1="32969" y1="71260" x2="32969" y2="71260"/>
                        <a14:foregroundMark x1="34063" y1="70866" x2="34063" y2="70866"/>
                        <a14:foregroundMark x1="35625" y1="72638" x2="35625" y2="72638"/>
                        <a14:foregroundMark x1="35156" y1="71063" x2="35156" y2="71063"/>
                        <a14:foregroundMark x1="45313" y1="57677" x2="45313" y2="57677"/>
                        <a14:foregroundMark x1="37188" y1="60039" x2="37188" y2="60039"/>
                        <a14:foregroundMark x1="36875" y1="60827" x2="37188" y2="58661"/>
                        <a14:foregroundMark x1="66563" y1="83661" x2="66563" y2="83661"/>
                        <a14:foregroundMark x1="66563" y1="78346" x2="66563" y2="78346"/>
                        <a14:foregroundMark x1="69063" y1="69094" x2="69063" y2="69094"/>
                        <a14:foregroundMark x1="69063" y1="56299" x2="69063" y2="56299"/>
                        <a14:foregroundMark x1="68906" y1="62008" x2="68906" y2="62008"/>
                        <a14:foregroundMark x1="60156" y1="84252" x2="60156" y2="84252"/>
                        <a14:foregroundMark x1="64219" y1="83268" x2="64219" y2="83268"/>
                        <a14:foregroundMark x1="40938" y1="91142" x2="40938" y2="91142"/>
                        <a14:foregroundMark x1="37031" y1="90354" x2="37031" y2="90354"/>
                        <a14:foregroundMark x1="28750" y1="90354" x2="28750" y2="90354"/>
                        <a14:foregroundMark x1="32969" y1="91732" x2="33125" y2="91142"/>
                        <a14:foregroundMark x1="38125" y1="91142" x2="38125" y2="91142"/>
                        <a14:foregroundMark x1="44375" y1="90157" x2="44375" y2="90157"/>
                        <a14:foregroundMark x1="50313" y1="89173" x2="50313" y2="89173"/>
                        <a14:foregroundMark x1="29844" y1="91142" x2="29844" y2="91142"/>
                        <a14:foregroundMark x1="23906" y1="90354" x2="23906" y2="90354"/>
                        <a14:foregroundMark x1="19531" y1="88976" x2="19531" y2="88976"/>
                        <a14:foregroundMark x1="15313" y1="87205" x2="15313" y2="87205"/>
                        <a14:foregroundMark x1="11719" y1="85236" x2="11719" y2="85236"/>
                        <a14:foregroundMark x1="10000" y1="84449" x2="10000" y2="84449"/>
                        <a14:foregroundMark x1="7656" y1="83071" x2="7656" y2="83071"/>
                        <a14:foregroundMark x1="5000" y1="82283" x2="5000" y2="82283"/>
                        <a14:foregroundMark x1="4375" y1="79331" x2="4375" y2="79331"/>
                        <a14:foregroundMark x1="3281" y1="81102" x2="3281" y2="81102"/>
                        <a14:foregroundMark x1="4531" y1="79921" x2="4531" y2="79921"/>
                        <a14:foregroundMark x1="5000" y1="77165" x2="5000" y2="77165"/>
                        <a14:foregroundMark x1="3125" y1="70866" x2="3125" y2="70866"/>
                        <a14:foregroundMark x1="2813" y1="60827" x2="2813" y2="60827"/>
                        <a14:foregroundMark x1="2031" y1="55512" x2="2031" y2="55512"/>
                        <a14:foregroundMark x1="1094" y1="57874" x2="781" y2="58661"/>
                        <a14:foregroundMark x1="1094" y1="60827" x2="1094" y2="60827"/>
                        <a14:foregroundMark x1="3438" y1="37402" x2="3438" y2="37402"/>
                        <a14:foregroundMark x1="4688" y1="35236" x2="4688" y2="35236"/>
                        <a14:foregroundMark x1="4531" y1="33268" x2="4531" y2="33268"/>
                        <a14:foregroundMark x1="7969" y1="24213" x2="7969" y2="24213"/>
                        <a14:foregroundMark x1="9844" y1="20472" x2="9844" y2="20472"/>
                        <a14:foregroundMark x1="10469" y1="17717" x2="10469" y2="17717"/>
                        <a14:foregroundMark x1="15000" y1="9843" x2="15000" y2="9843"/>
                        <a14:foregroundMark x1="625" y1="54528" x2="625" y2="54528"/>
                        <a14:foregroundMark x1="625" y1="48228" x2="625" y2="48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55" y="2858002"/>
            <a:ext cx="1093160" cy="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,116 Chocolate Bar Cartoon Illustrations &amp;amp;amp; Clip Art - iStock">
            <a:hlinkClick r:id="rId13" action="ppaction://hlinksldjump"/>
            <a:extLst>
              <a:ext uri="{FF2B5EF4-FFF2-40B4-BE49-F238E27FC236}">
                <a16:creationId xmlns:a16="http://schemas.microsoft.com/office/drawing/2014/main" id="{0C5EF756-0D65-4504-82CA-EE8759EB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176" y1="61275" x2="41176" y2="61275"/>
                        <a14:foregroundMark x1="44608" y1="58660" x2="44608" y2="58660"/>
                        <a14:foregroundMark x1="41993" y1="50327" x2="44935" y2="58660"/>
                        <a14:foregroundMark x1="44935" y1="58660" x2="44935" y2="62582"/>
                        <a14:foregroundMark x1="50654" y1="60621" x2="58497" y2="54085"/>
                        <a14:foregroundMark x1="58497" y1="54085" x2="51634" y2="53922"/>
                        <a14:foregroundMark x1="49673" y1="49673" x2="53922" y2="53431"/>
                        <a14:foregroundMark x1="46078" y1="66667" x2="50817" y2="66993"/>
                        <a14:foregroundMark x1="54412" y1="51797" x2="52288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86" y="2659181"/>
            <a:ext cx="1170484" cy="11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ùng Sữa Hoạ - Một hộp sữa ngon png tải về - Miễn phí trong suốt Thương  Hiệu png Tải về.">
            <a:hlinkClick r:id="rId16" action="ppaction://hlinksldjump"/>
            <a:extLst>
              <a:ext uri="{FF2B5EF4-FFF2-40B4-BE49-F238E27FC236}">
                <a16:creationId xmlns:a16="http://schemas.microsoft.com/office/drawing/2014/main" id="{A5E0BB9C-ED3A-4554-8AE5-6C0FB6ACF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3111" y1="61778" x2="23111" y2="61778"/>
                        <a14:foregroundMark x1="21556" y1="63000" x2="24778" y2="54111"/>
                        <a14:foregroundMark x1="24778" y1="54111" x2="24778" y2="53889"/>
                        <a14:foregroundMark x1="18444" y1="49556" x2="27667" y2="51889"/>
                        <a14:foregroundMark x1="16444" y1="46444" x2="26667" y2="49111"/>
                        <a14:foregroundMark x1="16111" y1="45222" x2="16667" y2="55556"/>
                        <a14:foregroundMark x1="16667" y1="55556" x2="20222" y2="65333"/>
                        <a14:foregroundMark x1="20222" y1="65333" x2="26778" y2="56444"/>
                        <a14:foregroundMark x1="16778" y1="60778" x2="25111" y2="65889"/>
                        <a14:foregroundMark x1="25111" y1="65889" x2="25556" y2="62889"/>
                        <a14:foregroundMark x1="18556" y1="64333" x2="16667" y2="60111"/>
                        <a14:foregroundMark x1="15000" y1="50222" x2="17000" y2="64000"/>
                        <a14:foregroundMark x1="15556" y1="44000" x2="15222" y2="64333"/>
                        <a14:foregroundMark x1="15222" y1="62889" x2="15333" y2="44222"/>
                        <a14:foregroundMark x1="15333" y1="44222" x2="15222" y2="44000"/>
                        <a14:foregroundMark x1="34667" y1="25222" x2="34667" y2="25222"/>
                        <a14:foregroundMark x1="41333" y1="23111" x2="41333" y2="23111"/>
                        <a14:foregroundMark x1="41667" y1="21889" x2="41667" y2="2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84" y="2517517"/>
            <a:ext cx="1255044" cy="13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0D3B95-C76E-4CF6-9DFD-0973CC664746}"/>
              </a:ext>
            </a:extLst>
          </p:cNvPr>
          <p:cNvSpPr/>
          <p:nvPr/>
        </p:nvSpPr>
        <p:spPr>
          <a:xfrm>
            <a:off x="250819" y="0"/>
            <a:ext cx="11779045" cy="1415846"/>
          </a:xfrm>
          <a:prstGeom prst="round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Mickey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Arrow: Right 9">
            <a:hlinkClick r:id="rId19" action="ppaction://hlinksldjump"/>
            <a:extLst>
              <a:ext uri="{FF2B5EF4-FFF2-40B4-BE49-F238E27FC236}">
                <a16:creationId xmlns:a16="http://schemas.microsoft.com/office/drawing/2014/main" id="{AA307C83-FA30-41B0-9D92-4E5F088E9208}"/>
              </a:ext>
            </a:extLst>
          </p:cNvPr>
          <p:cNvSpPr/>
          <p:nvPr/>
        </p:nvSpPr>
        <p:spPr>
          <a:xfrm>
            <a:off x="10196623" y="5778313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30263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0.00046 L -0.30482 0.1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37 L -0.31445 0.187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0.00185 L -0.31667 0.193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5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0209 L -0.28333 0.168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0.0081 L -0.25924 0.178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key Mouse Birthday Party Invitation Template - Invitations Online">
            <a:extLst>
              <a:ext uri="{FF2B5EF4-FFF2-40B4-BE49-F238E27FC236}">
                <a16:creationId xmlns:a16="http://schemas.microsoft.com/office/drawing/2014/main" id="{ED4E2A2D-E4C1-423D-8929-5EA25AD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6D01F2-77F1-46BC-973D-11005B5209E2}"/>
              </a:ext>
            </a:extLst>
          </p:cNvPr>
          <p:cNvSpPr/>
          <p:nvPr/>
        </p:nvSpPr>
        <p:spPr>
          <a:xfrm>
            <a:off x="1765005" y="491990"/>
            <a:ext cx="8782492" cy="23472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ập đọc lớp 5 Luật tục xưa của người Ê-đê - Giải bài tập SGK Tiếng Việt 5  tập 2 - VnDoc.com">
            <a:hlinkClick r:id="rId3" action="ppaction://hlinksldjump"/>
            <a:extLst>
              <a:ext uri="{FF2B5EF4-FFF2-40B4-BE49-F238E27FC236}">
                <a16:creationId xmlns:a16="http://schemas.microsoft.com/office/drawing/2014/main" id="{A5871A94-743B-4D8D-A619-56669AA8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69" y="3046898"/>
            <a:ext cx="4634808" cy="3603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1B391CA4-FE8A-4E24-94A3-C28A3D7B10FD}"/>
              </a:ext>
            </a:extLst>
          </p:cNvPr>
          <p:cNvSpPr/>
          <p:nvPr/>
        </p:nvSpPr>
        <p:spPr>
          <a:xfrm flipH="1">
            <a:off x="223284" y="5842108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464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ower Point Mickey Mouse">
            <a:extLst>
              <a:ext uri="{FF2B5EF4-FFF2-40B4-BE49-F238E27FC236}">
                <a16:creationId xmlns:a16="http://schemas.microsoft.com/office/drawing/2014/main" id="{A7A5E7BA-A287-4B74-BBCA-9BBF582B3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ộp thư mật - Tập đọc 5 - Nguyễn Thị Hà Liên - Thư viện Tư liệu giáo dục">
            <a:hlinkClick r:id="rId3" action="ppaction://hlinksldjump"/>
            <a:extLst>
              <a:ext uri="{FF2B5EF4-FFF2-40B4-BE49-F238E27FC236}">
                <a16:creationId xmlns:a16="http://schemas.microsoft.com/office/drawing/2014/main" id="{2A13F1AA-4791-4736-815B-8FCF892F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87" y="4289341"/>
            <a:ext cx="3200400" cy="209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D1C3BF-25EF-4AE3-A0DF-54DA0B85349B}"/>
              </a:ext>
            </a:extLst>
          </p:cNvPr>
          <p:cNvSpPr/>
          <p:nvPr/>
        </p:nvSpPr>
        <p:spPr>
          <a:xfrm>
            <a:off x="425814" y="473100"/>
            <a:ext cx="4748859" cy="37871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Qua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V,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Long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AB80A929-322D-42DF-A39E-26D92C8D0A18}"/>
              </a:ext>
            </a:extLst>
          </p:cNvPr>
          <p:cNvSpPr/>
          <p:nvPr/>
        </p:nvSpPr>
        <p:spPr>
          <a:xfrm flipH="1">
            <a:off x="10441172" y="59277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18224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ckey Mouse Frame Png » Png Image - Rosstoys Disney Mickey Mouse Analog  Wrist Watch PNG Image | Transparent PNG Free Download on SeekPNG">
            <a:extLst>
              <a:ext uri="{FF2B5EF4-FFF2-40B4-BE49-F238E27FC236}">
                <a16:creationId xmlns:a16="http://schemas.microsoft.com/office/drawing/2014/main" id="{2D004451-5B65-4B7D-9BB5-55A853E5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28B9440-B26B-422F-B8F4-98218850D1D0}"/>
              </a:ext>
            </a:extLst>
          </p:cNvPr>
          <p:cNvSpPr/>
          <p:nvPr/>
        </p:nvSpPr>
        <p:spPr>
          <a:xfrm>
            <a:off x="1321378" y="1642658"/>
            <a:ext cx="9549244" cy="13187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78" name="Picture 6" descr="Soạn bài - Tập đọc: Phong cảnh đền Hùng - Tiếng việt lớp 5 Tập 2">
            <a:hlinkClick r:id="rId3" action="ppaction://hlinksldjump"/>
            <a:extLst>
              <a:ext uri="{FF2B5EF4-FFF2-40B4-BE49-F238E27FC236}">
                <a16:creationId xmlns:a16="http://schemas.microsoft.com/office/drawing/2014/main" id="{47AD011A-C959-49DC-B437-0C00A2D4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9" y="2961410"/>
            <a:ext cx="4123528" cy="2680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3082A231-5821-4ADB-AF67-330887806F6E}"/>
              </a:ext>
            </a:extLst>
          </p:cNvPr>
          <p:cNvSpPr/>
          <p:nvPr/>
        </p:nvSpPr>
        <p:spPr>
          <a:xfrm flipH="1">
            <a:off x="10377377" y="5757047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4402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1191</Words>
  <Application>Microsoft Office PowerPoint</Application>
  <PresentationFormat>Widescreen</PresentationFormat>
  <Paragraphs>65</Paragraphs>
  <Slides>22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iCiel Alina</vt:lpstr>
      <vt:lpstr>iCiel ButterScotch</vt:lpstr>
      <vt:lpstr>UTM Alpine KT</vt:lpstr>
      <vt:lpstr>UTM Azuki</vt:lpstr>
      <vt:lpstr>UTM Beautiful Caps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Kim</cp:lastModifiedBy>
  <cp:revision>24</cp:revision>
  <dcterms:created xsi:type="dcterms:W3CDTF">2022-03-03T13:34:13Z</dcterms:created>
  <dcterms:modified xsi:type="dcterms:W3CDTF">2022-03-20T15:08:54Z</dcterms:modified>
</cp:coreProperties>
</file>