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1" r:id="rId4"/>
    <p:sldId id="262" r:id="rId5"/>
    <p:sldId id="270" r:id="rId6"/>
    <p:sldId id="284" r:id="rId7"/>
    <p:sldId id="290" r:id="rId8"/>
    <p:sldId id="291" r:id="rId9"/>
    <p:sldId id="269" r:id="rId10"/>
    <p:sldId id="264" r:id="rId11"/>
    <p:sldId id="263" r:id="rId12"/>
    <p:sldId id="277" r:id="rId13"/>
    <p:sldId id="285" r:id="rId14"/>
    <p:sldId id="271" r:id="rId15"/>
    <p:sldId id="272" r:id="rId16"/>
    <p:sldId id="274" r:id="rId17"/>
    <p:sldId id="286" r:id="rId18"/>
    <p:sldId id="287" r:id="rId19"/>
    <p:sldId id="288" r:id="rId20"/>
    <p:sldId id="289" r:id="rId21"/>
    <p:sldId id="292" r:id="rId22"/>
    <p:sldId id="257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#9Slide03 SVN-Avo Bold" panose="02040603050506020204" pitchFamily="18" charset="0"/>
      <p:bold r:id="rId27"/>
    </p:embeddedFont>
    <p:embeddedFont>
      <p:font typeface="#9Slide04 SVNDesire" panose="02000506000000020003" pitchFamily="2" charset="0"/>
      <p:regular r:id="rId28"/>
    </p:embeddedFont>
    <p:embeddedFont>
      <p:font typeface="#9Slide05 Harman Script Inline" panose="02000507020000020003" pitchFamily="2" charset="0"/>
      <p:regular r:id="rId29"/>
    </p:embeddedFont>
    <p:embeddedFont>
      <p:font typeface="#9Slide05 IcielSanelma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UTM Beautiful Caps" panose="02040603050506020204" pitchFamily="18" charset="0"/>
      <p:regular r:id="rId37"/>
    </p:embeddedFont>
    <p:embeddedFont>
      <p:font typeface="字魂47号-三分行楷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5C4"/>
    <a:srgbClr val="308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6558" autoAdjust="0"/>
  </p:normalViewPr>
  <p:slideViewPr>
    <p:cSldViewPr snapToGrid="0" showGuides="1">
      <p:cViewPr>
        <p:scale>
          <a:sx n="58" d="100"/>
          <a:sy n="58" d="100"/>
        </p:scale>
        <p:origin x="268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17FF0-C4DC-4C84-83A0-14ECC89F921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C9EB1-C576-4726-9BC5-3C156AC2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74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97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068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71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C9EB1-C576-4726-9BC5-3C156AC2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39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818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huân</a:t>
            </a:r>
            <a:r>
              <a:rPr lang="en-US" altLang="zh-CN" dirty="0"/>
              <a:t> </a:t>
            </a:r>
            <a:r>
              <a:rPr lang="en-US" altLang="zh-CN" dirty="0" err="1"/>
              <a:t>chương</a:t>
            </a:r>
            <a:r>
              <a:rPr lang="en-US" altLang="zh-CN" dirty="0"/>
              <a:t>, </a:t>
            </a:r>
            <a:r>
              <a:rPr lang="en-US" altLang="zh-CN" dirty="0" err="1"/>
              <a:t>danh</a:t>
            </a:r>
            <a:r>
              <a:rPr lang="en-US" altLang="zh-CN" dirty="0"/>
              <a:t> </a:t>
            </a:r>
            <a:r>
              <a:rPr lang="en-US" altLang="zh-CN" dirty="0" err="1"/>
              <a:t>hiệu</a:t>
            </a:r>
            <a:r>
              <a:rPr lang="en-US" altLang="zh-CN" dirty="0"/>
              <a:t>, </a:t>
            </a:r>
            <a:r>
              <a:rPr lang="en-US" altLang="zh-CN" dirty="0" err="1"/>
              <a:t>giải</a:t>
            </a:r>
            <a:r>
              <a:rPr lang="en-US" altLang="zh-CN" dirty="0"/>
              <a:t> </a:t>
            </a:r>
            <a:r>
              <a:rPr lang="en-US" altLang="zh-CN" dirty="0" err="1"/>
              <a:t>thưởng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xem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dirty="0"/>
              <a:t> </a:t>
            </a:r>
            <a:r>
              <a:rPr lang="en-US" altLang="zh-CN" dirty="0" err="1"/>
              <a:t>thích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80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huy</a:t>
            </a:r>
            <a:r>
              <a:rPr lang="en-US" altLang="zh-CN" dirty="0"/>
              <a:t> </a:t>
            </a:r>
            <a:r>
              <a:rPr lang="en-US" altLang="zh-CN" dirty="0" err="1"/>
              <a:t>chương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309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huân</a:t>
            </a:r>
            <a:r>
              <a:rPr lang="en-US" altLang="zh-CN" dirty="0"/>
              <a:t> </a:t>
            </a:r>
            <a:r>
              <a:rPr lang="en-US" altLang="zh-CN" dirty="0" err="1"/>
              <a:t>chương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C9EB1-C576-4726-9BC5-3C156AC2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037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huân</a:t>
            </a:r>
            <a:r>
              <a:rPr lang="en-US" altLang="zh-CN" dirty="0"/>
              <a:t> </a:t>
            </a:r>
            <a:r>
              <a:rPr lang="en-US" altLang="zh-CN" dirty="0" err="1"/>
              <a:t>chương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tiên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C9EB1-C576-4726-9BC5-3C156AC2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53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huân</a:t>
            </a:r>
            <a:r>
              <a:rPr lang="en-US" altLang="zh-CN" dirty="0"/>
              <a:t> </a:t>
            </a:r>
            <a:r>
              <a:rPr lang="en-US" altLang="zh-CN" dirty="0" err="1"/>
              <a:t>chương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C9EB1-C576-4726-9BC5-3C156AC2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131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 </a:t>
            </a:r>
            <a:r>
              <a:rPr lang="en-US" altLang="zh-CN" dirty="0" err="1"/>
              <a:t>Huân</a:t>
            </a:r>
            <a:r>
              <a:rPr lang="en-US" altLang="zh-CN" dirty="0"/>
              <a:t> </a:t>
            </a:r>
            <a:r>
              <a:rPr lang="en-US" altLang="zh-CN" dirty="0" err="1"/>
              <a:t>chương</a:t>
            </a:r>
            <a:r>
              <a:rPr lang="en-US" altLang="zh-CN" dirty="0"/>
              <a:t> </a:t>
            </a:r>
            <a:r>
              <a:rPr lang="en-US" altLang="zh-CN" dirty="0" err="1"/>
              <a:t>sao</a:t>
            </a:r>
            <a:r>
              <a:rPr lang="en-US" altLang="zh-CN" dirty="0"/>
              <a:t> </a:t>
            </a:r>
            <a:r>
              <a:rPr lang="en-US" altLang="zh-CN" dirty="0" err="1"/>
              <a:t>vàng</a:t>
            </a:r>
            <a:r>
              <a:rPr lang="en-US" altLang="zh-CN" dirty="0"/>
              <a:t> (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năm</a:t>
            </a:r>
            <a:r>
              <a:rPr lang="en-US" altLang="zh-CN" dirty="0"/>
              <a:t> 2003 </a:t>
            </a:r>
            <a:r>
              <a:rPr lang="en-US" altLang="zh-CN" dirty="0" err="1"/>
              <a:t>đến</a:t>
            </a:r>
            <a:r>
              <a:rPr lang="en-US" altLang="zh-CN" dirty="0"/>
              <a:t> nay).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SGK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mẫu</a:t>
            </a:r>
            <a:r>
              <a:rPr lang="en-US" altLang="zh-CN" dirty="0"/>
              <a:t> </a:t>
            </a:r>
            <a:r>
              <a:rPr lang="en-US" altLang="zh-CN" dirty="0" err="1"/>
              <a:t>cũ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1947-2003.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C9EB1-C576-4726-9BC5-3C156AC2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04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846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252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272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Cách</a:t>
            </a:r>
            <a:r>
              <a:rPr lang="en-US" altLang="zh-CN" dirty="0"/>
              <a:t> </a:t>
            </a:r>
            <a:r>
              <a:rPr lang="en-US" altLang="zh-CN" dirty="0" err="1"/>
              <a:t>thức</a:t>
            </a:r>
            <a:r>
              <a:rPr lang="en-US" altLang="zh-CN" dirty="0"/>
              <a:t>: GV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. </a:t>
            </a:r>
            <a:r>
              <a:rPr lang="en-US" altLang="zh-CN" dirty="0" err="1"/>
              <a:t>Nếu</a:t>
            </a:r>
            <a:r>
              <a:rPr lang="en-US" altLang="zh-CN" dirty="0"/>
              <a:t> HS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,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bay </a:t>
            </a:r>
            <a:r>
              <a:rPr lang="en-US" altLang="zh-CN" dirty="0" err="1"/>
              <a:t>lên</a:t>
            </a:r>
            <a:r>
              <a:rPr lang="en-US" altLang="zh-CN" dirty="0"/>
              <a:t> </a:t>
            </a:r>
            <a:r>
              <a:rPr lang="en-US" altLang="zh-CN" dirty="0" err="1"/>
              <a:t>cao</a:t>
            </a:r>
            <a:r>
              <a:rPr lang="en-US" altLang="zh-CN" dirty="0"/>
              <a:t>; HS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sai</a:t>
            </a:r>
            <a:r>
              <a:rPr lang="en-US" altLang="zh-CN" dirty="0"/>
              <a:t>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rơi</a:t>
            </a:r>
            <a:r>
              <a:rPr lang="en-US" altLang="zh-CN" dirty="0"/>
              <a:t> </a:t>
            </a:r>
            <a:r>
              <a:rPr lang="en-US" altLang="zh-CN" dirty="0" err="1"/>
              <a:t>xuống</a:t>
            </a:r>
            <a:r>
              <a:rPr lang="en-US" altLang="zh-CN" dirty="0"/>
              <a:t> </a:t>
            </a:r>
            <a:r>
              <a:rPr lang="en-US" altLang="zh-CN" dirty="0" err="1"/>
              <a:t>đất</a:t>
            </a:r>
            <a:r>
              <a:rPr lang="en-US" altLang="zh-CN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27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4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54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C9EB1-C576-4726-9BC5-3C156AC2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517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C9EB1-C576-4726-9BC5-3C156AC2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7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77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C9EB1-C576-4726-9BC5-3C156AC2AB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14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591831-2279-4E17-AD66-73EA36639F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1625" cy="163430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136525"/>
            <a:ext cx="10515600" cy="8477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D3F9AB-AC61-46F2-AC84-6AE23007E0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" y="0"/>
            <a:ext cx="12191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D3F9AB-AC61-46F2-AC84-6AE23007E0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" y="0"/>
            <a:ext cx="12191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32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1DF067-18BF-4FF5-A4FF-DDEFB6CC1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1368BA1-87CF-44FC-98D3-8D2CF66DD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45F3CA-54A9-49E6-9619-D70935D1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913EE1-0AD9-4CD9-A018-F8ECCE88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D33659-299F-47CF-B652-F3ACEA0D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810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1DF067-18BF-4FF5-A4FF-DDEFB6CC1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1368BA1-87CF-44FC-98D3-8D2CF66DD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45F3CA-54A9-49E6-9619-D70935D1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913EE1-0AD9-4CD9-A018-F8ECCE88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D33659-299F-47CF-B652-F3ACEA0D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88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0B5D4-61BE-4A2A-95F5-5B0FCC0F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CEBF86-CB12-4DA6-8E90-79A11DF45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E47B91-DB21-4405-AF55-B78CBF29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C26666-35B6-4736-AB77-A2BA3138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E9A921-7782-4572-A814-2537A747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108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78DB6-C0E8-41A5-8580-2F980B2DD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07443F-0C09-4E62-963F-9E5B07688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69C9B2-E629-4128-BF36-0C967EF6B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3B0D18-DBED-4E33-A3A2-CD3EB0F2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3934D2-3AA4-4400-BFD7-63598A20F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5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F5A59E-C872-48D9-BB8B-9D080A4D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CCFA20-C848-4B1D-98B5-53B4C8B1E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5A9569-BE7D-442E-8B21-46AB34F59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4A7C6-B067-445B-8732-770C44AF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64F0DD-C916-4ED9-A4AD-1FC884F7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E039C-EC9E-435F-A109-0FDD3711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95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2AE8ED-EBC1-47FF-9A04-E2A0332D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74C771-E02F-4A8A-A9CC-D2B569E6C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74B62E7-19EA-44F8-A8D0-812B19426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1B43030-AFF5-4F67-939D-B1544DD1B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57C7F9-A8E9-4D8C-9ABA-F17EEA211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D905357-8F33-4485-AB50-F2AAC12B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6178777-2654-4907-B00E-209F232D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CD7C10E-3E92-46C3-9420-BE1C05A2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38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7AFDA3-56F1-48E5-8908-CB0CCDA6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F755FB-D7A4-4AE6-AF35-5E0533302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94F419-5A21-4E61-A52A-6A279F65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D415C8-EFB0-4D7C-874C-D775A7180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19D25E-462D-4E8B-B83B-2BDEDEEA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1789BD-97A0-4026-A20F-07496911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77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591831-2279-4E17-AD66-73EA36639F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1625" cy="163430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136525"/>
            <a:ext cx="10515600" cy="8477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32432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B89F8-037B-4EFF-9EC2-B81510EA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F18F870-660C-4E7A-9959-30DAAEAC9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D9B5D8F-82F7-424D-92BD-940BFA276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67CB99-CBED-4BFA-95CA-4533DF1A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2733E6-95F8-4CB4-93BC-264E77C0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33ABF8-464A-4014-925A-231E56A3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901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F66AB-4DC1-43D3-8D25-393A1A062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973EBF-7019-455C-9492-C81142F2D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07B48-F82E-47AD-B2B2-3D0F7D62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2A0FC3-053E-46FD-80BE-C7809947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65D2B2-5300-439C-8F09-C9839390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964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29BF43-E14E-453F-BB39-BD6A4D598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9C788A-F017-4C31-B777-6914C8946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7D2A1-1F7F-4B16-A276-32353EE0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102651-8FBA-444E-B7FB-04554B49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2D3DBF-B83D-4593-A47F-5249A7BE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43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591831-2279-4E17-AD66-73EA36639F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1625" cy="163430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136525"/>
            <a:ext cx="10515600" cy="8477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37967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591831-2279-4E17-AD66-73EA36639F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1625" cy="163430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136525"/>
            <a:ext cx="10515600" cy="8477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25962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591831-2279-4E17-AD66-73EA36639F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1625" cy="163430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136525"/>
            <a:ext cx="10515600" cy="8477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8359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00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68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08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E39FD9-67B5-446D-91EE-982801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8142D6-9B33-490A-9392-58D0151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CCF54-0CFF-4730-AAC9-2FA3369F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D3F9AB-AC61-46F2-AC84-6AE23007E0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" y="0"/>
            <a:ext cx="12191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1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0" r:id="rId2"/>
    <p:sldLayoutId id="2147483669" r:id="rId3"/>
    <p:sldLayoutId id="2147483667" r:id="rId4"/>
    <p:sldLayoutId id="2147483666" r:id="rId5"/>
    <p:sldLayoutId id="2147483660" r:id="rId6"/>
    <p:sldLayoutId id="2147483664" r:id="rId7"/>
    <p:sldLayoutId id="2147483663" r:id="rId8"/>
    <p:sldLayoutId id="2147483661" r:id="rId9"/>
    <p:sldLayoutId id="2147483668" r:id="rId10"/>
    <p:sldLayoutId id="2147483665" r:id="rId11"/>
    <p:sldLayoutId id="2147483649" r:id="rId12"/>
    <p:sldLayoutId id="2147483662" r:id="rId13"/>
    <p:sldLayoutId id="2147483650" r:id="rId14"/>
    <p:sldLayoutId id="2147483651" r:id="rId15"/>
    <p:sldLayoutId id="2147483652" r:id="rId16"/>
    <p:sldLayoutId id="2147483653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15.xml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0C2C28-909B-43E6-A59D-A9E429C8A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0900" cy="352614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CEA420-CAF7-49D5-B513-72B297967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28" y="1716483"/>
            <a:ext cx="1351663" cy="13239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E9F4FE-A81E-473D-B5F0-FED77BFAD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704" y="5151120"/>
            <a:ext cx="1754676" cy="1676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5E7C80-4B1F-4A07-A4A4-4177F0EE59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22" b="937"/>
          <a:stretch/>
        </p:blipFill>
        <p:spPr>
          <a:xfrm>
            <a:off x="307207" y="2964180"/>
            <a:ext cx="3050220" cy="2801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E35790-B5D1-4974-8E30-95A67E573A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" y="5500461"/>
            <a:ext cx="3911722" cy="13575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EA4CF8-8E26-43D5-95F6-8CDBAB32E9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b="4000"/>
          <a:stretch/>
        </p:blipFill>
        <p:spPr>
          <a:xfrm>
            <a:off x="1" y="4630753"/>
            <a:ext cx="1430383" cy="222724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0129D4E-56D8-4D66-B00D-74298196A3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800" y="5737860"/>
            <a:ext cx="1248200" cy="1120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410CF7F-4D86-4982-BED8-9D46B55966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7" t="60778"/>
          <a:stretch/>
        </p:blipFill>
        <p:spPr>
          <a:xfrm>
            <a:off x="7204057" y="3935330"/>
            <a:ext cx="1543703" cy="252280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59DA5AB-1492-4CBD-ACC9-92635658B5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83" y="4557006"/>
            <a:ext cx="1272540" cy="14777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31DC56C-7CCE-45F6-9DB4-8D9A085A71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59" y="325046"/>
            <a:ext cx="1247001" cy="1244884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A58EC27F-CB92-4685-854B-27C59B7768C8}"/>
              </a:ext>
            </a:extLst>
          </p:cNvPr>
          <p:cNvGrpSpPr/>
          <p:nvPr/>
        </p:nvGrpSpPr>
        <p:grpSpPr>
          <a:xfrm>
            <a:off x="2046261" y="885824"/>
            <a:ext cx="7165461" cy="3917512"/>
            <a:chOff x="2046261" y="885824"/>
            <a:chExt cx="7165461" cy="391751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C2FBC69-E45D-4991-9B91-82B87A7E2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261" y="2095002"/>
              <a:ext cx="7165461" cy="2708334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44C25C3-6F10-4741-8723-10600D624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792" y="885824"/>
              <a:ext cx="5535588" cy="3526146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D66314EB-B5A3-4F34-8C9D-69A4E47BE9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59" y="183338"/>
            <a:ext cx="2622218" cy="1589456"/>
          </a:xfrm>
          <a:prstGeom prst="rect">
            <a:avLst/>
          </a:prstGeom>
        </p:spPr>
      </p:pic>
      <p:sp>
        <p:nvSpPr>
          <p:cNvPr id="23" name="文本框 3">
            <a:extLst>
              <a:ext uri="{FF2B5EF4-FFF2-40B4-BE49-F238E27FC236}">
                <a16:creationId xmlns:a16="http://schemas.microsoft.com/office/drawing/2014/main" id="{F0D0FAF4-E58F-4F7A-8198-623149C60DBC}"/>
              </a:ext>
            </a:extLst>
          </p:cNvPr>
          <p:cNvSpPr txBox="1"/>
          <p:nvPr/>
        </p:nvSpPr>
        <p:spPr>
          <a:xfrm>
            <a:off x="6274154" y="1050587"/>
            <a:ext cx="185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#9Slide05 Harman Script Inline" panose="02000507020000020003" pitchFamily="2" charset="0"/>
                <a:ea typeface="方正卡通简体" panose="03000509000000000000" pitchFamily="65" charset="-122"/>
              </a:rPr>
              <a:t>Chính</a:t>
            </a:r>
            <a:r>
              <a:rPr lang="en-US" altLang="zh-CN" sz="3600" b="1" dirty="0">
                <a:solidFill>
                  <a:srgbClr val="0070C0"/>
                </a:solidFill>
                <a:latin typeface="#9Slide05 Harman Script Inline" panose="02000507020000020003" pitchFamily="2" charset="0"/>
                <a:ea typeface="方正卡通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#9Slide05 Harman Script Inline" panose="02000507020000020003" pitchFamily="2" charset="0"/>
                <a:ea typeface="方正卡通简体" panose="03000509000000000000" pitchFamily="65" charset="-122"/>
              </a:rPr>
              <a:t>tả</a:t>
            </a:r>
            <a:endParaRPr lang="zh-CN" altLang="en-US" sz="3600" b="1" dirty="0">
              <a:solidFill>
                <a:srgbClr val="0070C0"/>
              </a:solidFill>
              <a:latin typeface="#9Slide05 Harman Script Inline" panose="02000507020000020003" pitchFamily="2" charset="0"/>
              <a:ea typeface="方正卡通简体" panose="03000509000000000000" pitchFamily="65" charset="-122"/>
            </a:endParaRPr>
          </a:p>
        </p:txBody>
      </p:sp>
      <p:sp>
        <p:nvSpPr>
          <p:cNvPr id="25" name="文本框 4">
            <a:extLst>
              <a:ext uri="{FF2B5EF4-FFF2-40B4-BE49-F238E27FC236}">
                <a16:creationId xmlns:a16="http://schemas.microsoft.com/office/drawing/2014/main" id="{81F62CB6-6495-4275-92E5-68413E0731F5}"/>
              </a:ext>
            </a:extLst>
          </p:cNvPr>
          <p:cNvSpPr txBox="1"/>
          <p:nvPr/>
        </p:nvSpPr>
        <p:spPr>
          <a:xfrm>
            <a:off x="4037933" y="1676112"/>
            <a:ext cx="6784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UTM Beautiful Caps" panose="02040603050506020204" pitchFamily="18" charset="0"/>
                <a:ea typeface="逼格青春粗黑体简2.0" panose="02010604000000000000" pitchFamily="2" charset="-122"/>
              </a:rPr>
              <a:t>Cô</a:t>
            </a:r>
            <a:r>
              <a:rPr lang="en-US" altLang="zh-CN" sz="7200" b="1" dirty="0">
                <a:solidFill>
                  <a:srgbClr val="C00000"/>
                </a:solidFill>
                <a:latin typeface="UTM Beautiful Caps" panose="02040603050506020204" pitchFamily="18" charset="0"/>
                <a:ea typeface="逼格青春粗黑体简2.0" panose="02010604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UTM Beautiful Caps" panose="02040603050506020204" pitchFamily="18" charset="0"/>
                <a:ea typeface="逼格青春粗黑体简2.0" panose="02010604000000000000" pitchFamily="2" charset="-122"/>
              </a:rPr>
              <a:t>gái</a:t>
            </a:r>
            <a:r>
              <a:rPr lang="en-US" altLang="zh-CN" sz="7200" b="1" dirty="0">
                <a:solidFill>
                  <a:srgbClr val="C00000"/>
                </a:solidFill>
                <a:latin typeface="UTM Beautiful Caps" panose="02040603050506020204" pitchFamily="18" charset="0"/>
                <a:ea typeface="逼格青春粗黑体简2.0" panose="02010604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UTM Beautiful Caps" panose="02040603050506020204" pitchFamily="18" charset="0"/>
                <a:ea typeface="逼格青春粗黑体简2.0" panose="02010604000000000000" pitchFamily="2" charset="-122"/>
              </a:rPr>
              <a:t>của</a:t>
            </a:r>
            <a:r>
              <a:rPr lang="en-US" altLang="zh-CN" sz="7200" b="1" dirty="0">
                <a:solidFill>
                  <a:srgbClr val="C00000"/>
                </a:solidFill>
                <a:latin typeface="UTM Beautiful Caps" panose="02040603050506020204" pitchFamily="18" charset="0"/>
                <a:ea typeface="逼格青春粗黑体简2.0" panose="02010604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UTM Beautiful Caps" panose="02040603050506020204" pitchFamily="18" charset="0"/>
                <a:ea typeface="逼格青春粗黑体简2.0" panose="02010604000000000000" pitchFamily="2" charset="-122"/>
              </a:rPr>
              <a:t>tương</a:t>
            </a:r>
            <a:r>
              <a:rPr lang="en-US" altLang="zh-CN" sz="7200" b="1" dirty="0">
                <a:solidFill>
                  <a:srgbClr val="C00000"/>
                </a:solidFill>
                <a:latin typeface="UTM Beautiful Caps" panose="02040603050506020204" pitchFamily="18" charset="0"/>
                <a:ea typeface="逼格青春粗黑体简2.0" panose="02010604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UTM Beautiful Caps" panose="02040603050506020204" pitchFamily="18" charset="0"/>
                <a:ea typeface="逼格青春粗黑体简2.0" panose="02010604000000000000" pitchFamily="2" charset="-122"/>
              </a:rPr>
              <a:t>lai</a:t>
            </a:r>
            <a:endParaRPr lang="zh-CN" altLang="en-US" sz="7200" b="1" dirty="0">
              <a:solidFill>
                <a:srgbClr val="C00000"/>
              </a:solidFill>
              <a:latin typeface="UTM Beautiful Caps" panose="02040603050506020204" pitchFamily="18" charset="0"/>
              <a:ea typeface="逼格青春粗黑体简2.0" panose="02010604000000000000" pitchFamily="2" charset="-122"/>
            </a:endParaRPr>
          </a:p>
        </p:txBody>
      </p:sp>
      <p:sp>
        <p:nvSpPr>
          <p:cNvPr id="27" name="文本框 19">
            <a:extLst>
              <a:ext uri="{FF2B5EF4-FFF2-40B4-BE49-F238E27FC236}">
                <a16:creationId xmlns:a16="http://schemas.microsoft.com/office/drawing/2014/main" id="{1CDEFED1-467C-4AC7-BAA1-91F8C278D2CE}"/>
              </a:ext>
            </a:extLst>
          </p:cNvPr>
          <p:cNvSpPr txBox="1"/>
          <p:nvPr/>
        </p:nvSpPr>
        <p:spPr>
          <a:xfrm>
            <a:off x="8654078" y="2899851"/>
            <a:ext cx="1819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3200" dirty="0"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</a:rPr>
              <a:t>Trang 118</a:t>
            </a:r>
            <a:endParaRPr lang="zh-CN" altLang="en-US" sz="3200" dirty="0"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"/>
                            </p:stCondLst>
                            <p:childTnLst>
                              <p:par>
                                <p:cTn id="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800"/>
                            </p:stCondLst>
                            <p:childTnLst>
                              <p:par>
                                <p:cTn id="7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FC19FB-22F7-4B39-9657-46AB188A6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77" y="319406"/>
            <a:ext cx="10515600" cy="8854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#9Slide03 SVN-Avo Bold" panose="02040603050506020204" pitchFamily="18" charset="0"/>
              </a:rPr>
              <a:t>Luyện</a:t>
            </a:r>
            <a:r>
              <a:rPr lang="en-US" sz="6000" dirty="0">
                <a:solidFill>
                  <a:srgbClr val="002060"/>
                </a:solidFill>
                <a:latin typeface="#9Slide03 SVN-Avo Bol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#9Slide03 SVN-Avo Bold" panose="02040603050506020204" pitchFamily="18" charset="0"/>
              </a:rPr>
              <a:t>viết</a:t>
            </a:r>
            <a:r>
              <a:rPr lang="en-US" sz="6000" dirty="0">
                <a:solidFill>
                  <a:srgbClr val="002060"/>
                </a:solidFill>
                <a:latin typeface="#9Slide03 SVN-Avo Bol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#9Slide03 SVN-Avo Bold" panose="02040603050506020204" pitchFamily="18" charset="0"/>
              </a:rPr>
              <a:t>từ</a:t>
            </a:r>
            <a:r>
              <a:rPr lang="en-US" sz="6000" dirty="0">
                <a:solidFill>
                  <a:srgbClr val="002060"/>
                </a:solidFill>
                <a:latin typeface="#9Slide03 SVN-Avo Bol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#9Slide03 SVN-Avo Bold" panose="02040603050506020204" pitchFamily="18" charset="0"/>
              </a:rPr>
              <a:t>khó</a:t>
            </a:r>
            <a:endParaRPr lang="en-US" sz="6000" dirty="0">
              <a:solidFill>
                <a:srgbClr val="002060"/>
              </a:solidFill>
              <a:latin typeface="#9Slide03 SVN-Avo Bold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D38275-247D-48DD-8EDE-66217C00260D}"/>
              </a:ext>
            </a:extLst>
          </p:cNvPr>
          <p:cNvSpPr/>
          <p:nvPr/>
        </p:nvSpPr>
        <p:spPr>
          <a:xfrm>
            <a:off x="1202503" y="1678193"/>
            <a:ext cx="2947595" cy="742278"/>
          </a:xfrm>
          <a:prstGeom prst="roundRect">
            <a:avLst/>
          </a:prstGeom>
          <a:solidFill>
            <a:srgbClr val="92D050">
              <a:alpha val="45000"/>
            </a:srgbClr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tơ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endParaRPr lang="en-US" sz="4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29BEF6-C98D-4E2D-BCD4-1F3DC97E9172}"/>
              </a:ext>
            </a:extLst>
          </p:cNvPr>
          <p:cNvSpPr/>
          <p:nvPr/>
        </p:nvSpPr>
        <p:spPr>
          <a:xfrm>
            <a:off x="2983229" y="2893807"/>
            <a:ext cx="5555988" cy="742278"/>
          </a:xfrm>
          <a:prstGeom prst="roundRect">
            <a:avLst/>
          </a:prstGeom>
          <a:solidFill>
            <a:srgbClr val="92D050">
              <a:alpha val="45000"/>
            </a:srgbClr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niên</a:t>
            </a:r>
            <a:endParaRPr lang="en-US" sz="4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730F17-E79F-4C30-B5B9-B06AA369A18B}"/>
              </a:ext>
            </a:extLst>
          </p:cNvPr>
          <p:cNvSpPr/>
          <p:nvPr/>
        </p:nvSpPr>
        <p:spPr>
          <a:xfrm>
            <a:off x="7065419" y="4260028"/>
            <a:ext cx="3463963" cy="742278"/>
          </a:xfrm>
          <a:prstGeom prst="roundRect">
            <a:avLst/>
          </a:prstGeom>
          <a:solidFill>
            <a:srgbClr val="92D050">
              <a:alpha val="45000"/>
            </a:srgbClr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Ốt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xtrây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</p:spTree>
    <p:extLst>
      <p:ext uri="{BB962C8B-B14F-4D97-AF65-F5344CB8AC3E}">
        <p14:creationId xmlns:p14="http://schemas.microsoft.com/office/powerpoint/2010/main" val="366557867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8603580-3097-414F-8F23-4E7F2D915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602442" y="925245"/>
            <a:ext cx="822989" cy="821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E0C2C28-909B-43E6-A59D-A9E429C8A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4824" y="0"/>
            <a:ext cx="4065265" cy="422740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CF3F30A8-9A26-4310-8136-C5A3240749A8}"/>
              </a:ext>
            </a:extLst>
          </p:cNvPr>
          <p:cNvSpPr/>
          <p:nvPr/>
        </p:nvSpPr>
        <p:spPr>
          <a:xfrm>
            <a:off x="3039496" y="2402871"/>
            <a:ext cx="1804608" cy="1804608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F776EB8-6D16-4815-989A-A5AC92BFC5F0}"/>
              </a:ext>
            </a:extLst>
          </p:cNvPr>
          <p:cNvSpPr/>
          <p:nvPr/>
        </p:nvSpPr>
        <p:spPr>
          <a:xfrm>
            <a:off x="4475630" y="2402871"/>
            <a:ext cx="1804608" cy="1804608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7FC011C-7DC7-4B1A-9768-B4480213FCD7}"/>
              </a:ext>
            </a:extLst>
          </p:cNvPr>
          <p:cNvSpPr/>
          <p:nvPr/>
        </p:nvSpPr>
        <p:spPr>
          <a:xfrm>
            <a:off x="5911764" y="2402871"/>
            <a:ext cx="1804608" cy="1804608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EF59449-EEC2-4290-BD6A-C9EC6915E664}"/>
              </a:ext>
            </a:extLst>
          </p:cNvPr>
          <p:cNvSpPr/>
          <p:nvPr/>
        </p:nvSpPr>
        <p:spPr>
          <a:xfrm>
            <a:off x="7347897" y="2402871"/>
            <a:ext cx="1804608" cy="1804608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F334C3E-CCE7-4A6A-8792-CED76F9FCAB3}"/>
              </a:ext>
            </a:extLst>
          </p:cNvPr>
          <p:cNvSpPr txBox="1"/>
          <p:nvPr/>
        </p:nvSpPr>
        <p:spPr>
          <a:xfrm>
            <a:off x="3917520" y="2309383"/>
            <a:ext cx="4356962" cy="212365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accent4">
                    <a:lumMod val="50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defRPr>
            </a:lvl1pPr>
          </a:lstStyle>
          <a:p>
            <a:pPr algn="ctr"/>
            <a:r>
              <a:rPr lang="en-US" altLang="zh-CN" sz="13800" spc="-150" dirty="0">
                <a:solidFill>
                  <a:srgbClr val="002060"/>
                </a:solidFill>
                <a:latin typeface="#9Slide04 SVNDesire" panose="02000506000000020003" pitchFamily="2" charset="0"/>
                <a:ea typeface="+mn-ea"/>
              </a:rPr>
              <a:t>Nghe </a:t>
            </a:r>
            <a:r>
              <a:rPr lang="en-US" altLang="zh-CN" sz="13800" spc="-150" dirty="0" err="1">
                <a:solidFill>
                  <a:srgbClr val="002060"/>
                </a:solidFill>
                <a:latin typeface="#9Slide04 SVNDesire" panose="02000506000000020003" pitchFamily="2" charset="0"/>
                <a:ea typeface="+mn-ea"/>
              </a:rPr>
              <a:t>viết</a:t>
            </a:r>
            <a:endParaRPr lang="zh-CN" altLang="en-US" sz="13800" spc="-150" dirty="0">
              <a:solidFill>
                <a:srgbClr val="002060"/>
              </a:solidFill>
              <a:latin typeface="#9Slide04 SVNDesire" panose="02000506000000020003" pitchFamily="2" charset="0"/>
              <a:ea typeface="+mn-ea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3FE050E-F9B4-4BBE-972C-9FBF8177B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96" y="4638674"/>
            <a:ext cx="1646554" cy="19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0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C9291F31-BDF4-4913-851D-4C5B47FF7EEF}"/>
              </a:ext>
            </a:extLst>
          </p:cNvPr>
          <p:cNvSpPr/>
          <p:nvPr/>
        </p:nvSpPr>
        <p:spPr>
          <a:xfrm>
            <a:off x="1906007" y="333970"/>
            <a:ext cx="8896352" cy="847726"/>
          </a:xfrm>
          <a:prstGeom prst="roundRect">
            <a:avLst>
              <a:gd name="adj" fmla="val 50000"/>
            </a:avLst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800" dirty="0" err="1">
                <a:solidFill>
                  <a:srgbClr val="002060"/>
                </a:solidFill>
                <a:latin typeface="#9Slide03 SVN-Avo Bold" panose="02040603050506020204" pitchFamily="18" charset="0"/>
                <a:cs typeface="Calibri" panose="020F0502020204030204" pitchFamily="34" charset="0"/>
              </a:rPr>
              <a:t>Lưu</a:t>
            </a:r>
            <a:r>
              <a:rPr lang="en-US" altLang="zh-CN" sz="4800" dirty="0">
                <a:solidFill>
                  <a:srgbClr val="002060"/>
                </a:solidFill>
                <a:latin typeface="#9Slide03 SVN-Avo Bold" panose="02040603050506020204" pitchFamily="18" charset="0"/>
                <a:cs typeface="Calibri" panose="020F0502020204030204" pitchFamily="34" charset="0"/>
              </a:rPr>
              <a:t> ý </a:t>
            </a:r>
            <a:r>
              <a:rPr lang="en-US" altLang="zh-CN" sz="4800" dirty="0" err="1">
                <a:solidFill>
                  <a:srgbClr val="002060"/>
                </a:solidFill>
                <a:latin typeface="#9Slide03 SVN-Avo Bold" panose="02040603050506020204" pitchFamily="18" charset="0"/>
                <a:cs typeface="Calibri" panose="020F0502020204030204" pitchFamily="34" charset="0"/>
              </a:rPr>
              <a:t>khi</a:t>
            </a:r>
            <a:r>
              <a:rPr lang="en-US" altLang="zh-CN" sz="4800" dirty="0">
                <a:solidFill>
                  <a:srgbClr val="002060"/>
                </a:solidFill>
                <a:latin typeface="#9Slide03 SVN-Avo Bold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SVN-Avo Bold" panose="02040603050506020204" pitchFamily="18" charset="0"/>
                <a:cs typeface="Calibri" panose="020F0502020204030204" pitchFamily="34" charset="0"/>
              </a:rPr>
              <a:t>viết</a:t>
            </a:r>
            <a:r>
              <a:rPr lang="en-US" altLang="zh-CN" sz="4800" dirty="0">
                <a:solidFill>
                  <a:srgbClr val="002060"/>
                </a:solidFill>
                <a:latin typeface="#9Slide03 SVN-Avo Bold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SVN-Avo Bold" panose="02040603050506020204" pitchFamily="18" charset="0"/>
                <a:cs typeface="Calibri" panose="020F0502020204030204" pitchFamily="34" charset="0"/>
              </a:rPr>
              <a:t>chính</a:t>
            </a:r>
            <a:r>
              <a:rPr lang="en-US" altLang="zh-CN" sz="4800" dirty="0">
                <a:solidFill>
                  <a:srgbClr val="002060"/>
                </a:solidFill>
                <a:latin typeface="#9Slide03 SVN-Avo Bold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SVN-Avo Bold" panose="02040603050506020204" pitchFamily="18" charset="0"/>
                <a:cs typeface="Calibri" panose="020F0502020204030204" pitchFamily="34" charset="0"/>
              </a:rPr>
              <a:t>tả</a:t>
            </a:r>
            <a:endParaRPr lang="zh-CN" altLang="en-US" sz="4800" dirty="0">
              <a:solidFill>
                <a:srgbClr val="002060"/>
              </a:solidFill>
              <a:latin typeface="#9Slide03 SVN-Avo Bold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7F992D0-4897-4156-BA70-8B36ED6C19A6}"/>
              </a:ext>
            </a:extLst>
          </p:cNvPr>
          <p:cNvSpPr/>
          <p:nvPr/>
        </p:nvSpPr>
        <p:spPr>
          <a:xfrm>
            <a:off x="1991522" y="1917819"/>
            <a:ext cx="7839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/>
              <a:t>Ngồi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viết</a:t>
            </a:r>
            <a:r>
              <a:rPr lang="en-US" altLang="zh-CN" sz="3600" dirty="0"/>
              <a:t> </a:t>
            </a:r>
            <a:r>
              <a:rPr lang="en-US" altLang="zh-CN" sz="3600" dirty="0" err="1"/>
              <a:t>đúng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tư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thế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trình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bày</a:t>
            </a:r>
            <a:r>
              <a:rPr lang="en-US" altLang="zh-CN" sz="3600" dirty="0"/>
              <a:t> </a:t>
            </a:r>
            <a:r>
              <a:rPr lang="en-US" altLang="zh-CN" sz="3600" dirty="0" err="1"/>
              <a:t>đúng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hình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thức</a:t>
            </a:r>
            <a:r>
              <a:rPr lang="en-US" altLang="zh-CN" sz="3600" dirty="0"/>
              <a:t> </a:t>
            </a:r>
            <a:r>
              <a:rPr lang="en-US" altLang="zh-CN" sz="3600" dirty="0" err="1"/>
              <a:t>đoạn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văn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3F5FE43D-FE42-4ACA-90A3-B504D82A5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4915">
            <a:off x="1295283" y="1868396"/>
            <a:ext cx="577081" cy="576101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795F396-0BE4-4BF0-9D82-FE21EDD5E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4915">
            <a:off x="1295283" y="3406877"/>
            <a:ext cx="577081" cy="576101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id="{A5D63F21-6BD6-4D6C-842B-D34B1CC6CC33}"/>
              </a:ext>
            </a:extLst>
          </p:cNvPr>
          <p:cNvSpPr/>
          <p:nvPr/>
        </p:nvSpPr>
        <p:spPr>
          <a:xfrm>
            <a:off x="1991522" y="3287224"/>
            <a:ext cx="7839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/>
              <a:t>Viết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hoa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các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tên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riêng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nước</a:t>
            </a:r>
            <a:r>
              <a:rPr lang="en-US" altLang="zh-CN" sz="3600" dirty="0"/>
              <a:t> </a:t>
            </a:r>
            <a:r>
              <a:rPr lang="en-US" altLang="zh-CN" sz="3600" dirty="0" err="1"/>
              <a:t>ngoài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927E63CF-7659-41C0-99B7-22F9C080B044}"/>
              </a:ext>
            </a:extLst>
          </p:cNvPr>
          <p:cNvSpPr/>
          <p:nvPr/>
        </p:nvSpPr>
        <p:spPr>
          <a:xfrm>
            <a:off x="1991522" y="4271707"/>
            <a:ext cx="7839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/>
              <a:t>Ghi</a:t>
            </a:r>
            <a:r>
              <a:rPr lang="en-US" altLang="zh-CN" sz="3600" dirty="0"/>
              <a:t> </a:t>
            </a:r>
            <a:r>
              <a:rPr lang="en-US" altLang="zh-CN" sz="3600" dirty="0" err="1"/>
              <a:t>dấu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thanh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đúng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vị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trí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D628EC3A-C1DA-4C87-8F1F-978820A6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4915">
            <a:off x="1295282" y="4391361"/>
            <a:ext cx="577081" cy="576101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4DA8C74B-B21A-4CD7-BBAD-659860332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4915">
            <a:off x="1295283" y="5375844"/>
            <a:ext cx="577081" cy="576101"/>
          </a:xfrm>
          <a:prstGeom prst="rect">
            <a:avLst/>
          </a:prstGeom>
        </p:spPr>
      </p:pic>
      <p:sp>
        <p:nvSpPr>
          <p:cNvPr id="18" name="矩形 4">
            <a:extLst>
              <a:ext uri="{FF2B5EF4-FFF2-40B4-BE49-F238E27FC236}">
                <a16:creationId xmlns:a16="http://schemas.microsoft.com/office/drawing/2014/main" id="{55190A5F-5258-419B-99B2-912AA6A38852}"/>
              </a:ext>
            </a:extLst>
          </p:cNvPr>
          <p:cNvSpPr/>
          <p:nvPr/>
        </p:nvSpPr>
        <p:spPr>
          <a:xfrm>
            <a:off x="1991522" y="5256190"/>
            <a:ext cx="7839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/>
              <a:t>Đọc</a:t>
            </a:r>
            <a:r>
              <a:rPr lang="en-US" altLang="zh-CN" sz="3600" dirty="0"/>
              <a:t> </a:t>
            </a:r>
            <a:r>
              <a:rPr lang="en-US" altLang="zh-CN" sz="3600" dirty="0" err="1"/>
              <a:t>lại</a:t>
            </a:r>
            <a:r>
              <a:rPr lang="en-US" altLang="zh-CN" sz="3600" dirty="0"/>
              <a:t> </a:t>
            </a:r>
            <a:r>
              <a:rPr lang="en-US" altLang="zh-CN" sz="3600" dirty="0" err="1"/>
              <a:t>bài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soát</a:t>
            </a:r>
            <a:r>
              <a:rPr lang="en-US" altLang="zh-CN" sz="3600" dirty="0"/>
              <a:t> </a:t>
            </a:r>
            <a:r>
              <a:rPr lang="en-US" altLang="zh-CN" sz="3600" dirty="0" err="1"/>
              <a:t>lỗi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chính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tả</a:t>
            </a:r>
            <a:r>
              <a:rPr lang="en-US" altLang="zh-CN" sz="3600" dirty="0"/>
              <a:t> </a:t>
            </a:r>
            <a:r>
              <a:rPr lang="en-US" altLang="zh-CN" sz="3600" dirty="0" err="1"/>
              <a:t>sau</a:t>
            </a:r>
            <a:r>
              <a:rPr lang="en-US" altLang="zh-CN" sz="3600" dirty="0"/>
              <a:t> </a:t>
            </a:r>
            <a:r>
              <a:rPr lang="en-US" altLang="zh-CN" sz="3600" dirty="0" err="1"/>
              <a:t>khi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viết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0052228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3" grpId="0"/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8603580-3097-414F-8F23-4E7F2D915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602442" y="925245"/>
            <a:ext cx="822989" cy="821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E0C2C28-909B-43E6-A59D-A9E429C8A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4824" y="0"/>
            <a:ext cx="4065265" cy="422740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CF3F30A8-9A26-4310-8136-C5A3240749A8}"/>
              </a:ext>
            </a:extLst>
          </p:cNvPr>
          <p:cNvSpPr/>
          <p:nvPr/>
        </p:nvSpPr>
        <p:spPr>
          <a:xfrm>
            <a:off x="3039496" y="2402871"/>
            <a:ext cx="1804608" cy="1804608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47号-三分行楷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F776EB8-6D16-4815-989A-A5AC92BFC5F0}"/>
              </a:ext>
            </a:extLst>
          </p:cNvPr>
          <p:cNvSpPr/>
          <p:nvPr/>
        </p:nvSpPr>
        <p:spPr>
          <a:xfrm>
            <a:off x="4475630" y="2402871"/>
            <a:ext cx="1804608" cy="1804608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47号-三分行楷"/>
              <a:cs typeface="+mn-cs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7FC011C-7DC7-4B1A-9768-B4480213FCD7}"/>
              </a:ext>
            </a:extLst>
          </p:cNvPr>
          <p:cNvSpPr/>
          <p:nvPr/>
        </p:nvSpPr>
        <p:spPr>
          <a:xfrm>
            <a:off x="5911764" y="2402871"/>
            <a:ext cx="1804608" cy="1804608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47号-三分行楷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EF59449-EEC2-4290-BD6A-C9EC6915E664}"/>
              </a:ext>
            </a:extLst>
          </p:cNvPr>
          <p:cNvSpPr/>
          <p:nvPr/>
        </p:nvSpPr>
        <p:spPr>
          <a:xfrm>
            <a:off x="7347897" y="2402871"/>
            <a:ext cx="1804608" cy="1804608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47号-三分行楷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F334C3E-CCE7-4A6A-8792-CED76F9FCAB3}"/>
              </a:ext>
            </a:extLst>
          </p:cNvPr>
          <p:cNvSpPr txBox="1"/>
          <p:nvPr/>
        </p:nvSpPr>
        <p:spPr>
          <a:xfrm>
            <a:off x="3735578" y="2309383"/>
            <a:ext cx="4720844" cy="212365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accent4">
                    <a:lumMod val="50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SVNDesire" panose="02000506000000020003" pitchFamily="2" charset="0"/>
                <a:ea typeface="+mn-ea"/>
              </a:rPr>
              <a:t>Luyện</a:t>
            </a:r>
            <a:r>
              <a:rPr kumimoji="0" lang="en-US" altLang="zh-CN" sz="13800" b="0" i="0" u="none" strike="noStrike" kern="1200" cap="none" spc="-15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SVNDesire" panose="02000506000000020003" pitchFamily="2" charset="0"/>
                <a:ea typeface="+mn-ea"/>
              </a:rPr>
              <a:t> </a:t>
            </a:r>
            <a:r>
              <a:rPr kumimoji="0" lang="en-US" altLang="zh-CN" sz="13800" b="0" i="0" u="none" strike="noStrike" kern="1200" cap="none" spc="-15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SVNDesire" panose="02000506000000020003" pitchFamily="2" charset="0"/>
                <a:ea typeface="+mn-ea"/>
              </a:rPr>
              <a:t>tập</a:t>
            </a:r>
            <a:endParaRPr kumimoji="0" lang="zh-CN" altLang="en-US" sz="13800" b="0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4 SVNDesire" panose="02000506000000020003" pitchFamily="2" charset="0"/>
              <a:ea typeface="+mn-ea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3FE050E-F9B4-4BBE-972C-9FBF8177B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96" y="4638674"/>
            <a:ext cx="1646554" cy="19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9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F87862-E37D-4549-8F3F-932FCCD2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8" y="1"/>
            <a:ext cx="11473542" cy="494521"/>
          </a:xfrm>
        </p:spPr>
        <p:txBody>
          <a:bodyPr>
            <a:noAutofit/>
          </a:bodyPr>
          <a:lstStyle/>
          <a:p>
            <a:pPr algn="ctr"/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zh-C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  <a:endParaRPr lang="zh-CN" alt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57C44A65-8657-4A05-AA0B-7E7EE637DA7C}"/>
              </a:ext>
            </a:extLst>
          </p:cNvPr>
          <p:cNvSpPr/>
          <p:nvPr/>
        </p:nvSpPr>
        <p:spPr>
          <a:xfrm>
            <a:off x="0" y="578498"/>
            <a:ext cx="12191999" cy="6279501"/>
          </a:xfrm>
          <a:prstGeom prst="rect">
            <a:avLst/>
          </a:prstGeom>
          <a:gradFill>
            <a:gsLst>
              <a:gs pos="39000">
                <a:srgbClr val="308068">
                  <a:alpha val="35000"/>
                </a:srgbClr>
              </a:gs>
              <a:gs pos="68000">
                <a:srgbClr val="308068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“Non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gấm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vóc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do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ta,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thêu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dệt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Triệu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214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hiệp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(1985),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(1997),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(1998),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(2000).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endParaRPr lang="zh-CN" alt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D9D4CE-D405-4D4C-911A-C8878E1B8300}"/>
              </a:ext>
            </a:extLst>
          </p:cNvPr>
          <p:cNvCxnSpPr/>
          <p:nvPr/>
        </p:nvCxnSpPr>
        <p:spPr>
          <a:xfrm>
            <a:off x="3582955" y="3704253"/>
            <a:ext cx="2705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DE2C97-F03D-4EDC-B131-C54ABC3FE5BE}"/>
              </a:ext>
            </a:extLst>
          </p:cNvPr>
          <p:cNvCxnSpPr>
            <a:cxnSpLocks/>
          </p:cNvCxnSpPr>
          <p:nvPr/>
        </p:nvCxnSpPr>
        <p:spPr>
          <a:xfrm>
            <a:off x="6515878" y="3704253"/>
            <a:ext cx="41210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FC64BB-DD9A-4AFF-AB51-43B100CB24A5}"/>
              </a:ext>
            </a:extLst>
          </p:cNvPr>
          <p:cNvCxnSpPr>
            <a:cxnSpLocks/>
          </p:cNvCxnSpPr>
          <p:nvPr/>
        </p:nvCxnSpPr>
        <p:spPr>
          <a:xfrm>
            <a:off x="143069" y="5610807"/>
            <a:ext cx="24508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3782D4-BA3E-46FB-8F95-356214E76B23}"/>
              </a:ext>
            </a:extLst>
          </p:cNvPr>
          <p:cNvCxnSpPr>
            <a:cxnSpLocks/>
          </p:cNvCxnSpPr>
          <p:nvPr/>
        </p:nvCxnSpPr>
        <p:spPr>
          <a:xfrm>
            <a:off x="11246497" y="4939004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9337E-A0DA-4386-BE49-00A89A130F0B}"/>
              </a:ext>
            </a:extLst>
          </p:cNvPr>
          <p:cNvCxnSpPr>
            <a:cxnSpLocks/>
          </p:cNvCxnSpPr>
          <p:nvPr/>
        </p:nvCxnSpPr>
        <p:spPr>
          <a:xfrm>
            <a:off x="3912636" y="5604587"/>
            <a:ext cx="43822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718733-A516-4513-8950-6B50D5C91AE0}"/>
              </a:ext>
            </a:extLst>
          </p:cNvPr>
          <p:cNvCxnSpPr>
            <a:cxnSpLocks/>
          </p:cNvCxnSpPr>
          <p:nvPr/>
        </p:nvCxnSpPr>
        <p:spPr>
          <a:xfrm>
            <a:off x="9486122" y="5604587"/>
            <a:ext cx="2522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9680EB-60C1-468A-A31A-6723EBAD891F}"/>
              </a:ext>
            </a:extLst>
          </p:cNvPr>
          <p:cNvCxnSpPr>
            <a:cxnSpLocks/>
          </p:cNvCxnSpPr>
          <p:nvPr/>
        </p:nvCxnSpPr>
        <p:spPr>
          <a:xfrm>
            <a:off x="143069" y="6260840"/>
            <a:ext cx="2273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2137F49-7EBB-407E-A38D-50DE5963BF3C}"/>
              </a:ext>
            </a:extLst>
          </p:cNvPr>
          <p:cNvCxnSpPr>
            <a:cxnSpLocks/>
          </p:cNvCxnSpPr>
          <p:nvPr/>
        </p:nvCxnSpPr>
        <p:spPr>
          <a:xfrm>
            <a:off x="3670039" y="6254620"/>
            <a:ext cx="462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8589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F87862-E37D-4549-8F3F-932FCCD2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780" y="69573"/>
            <a:ext cx="10515600" cy="108626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endParaRPr lang="zh-CN" alt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74ACCA44-9054-4B05-AC3C-C2E0865A4FFC}"/>
              </a:ext>
            </a:extLst>
          </p:cNvPr>
          <p:cNvSpPr/>
          <p:nvPr/>
        </p:nvSpPr>
        <p:spPr>
          <a:xfrm>
            <a:off x="0" y="1202608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zh-CN" sz="3600" b="1" dirty="0">
                <a:solidFill>
                  <a:srgbClr val="00B050"/>
                </a:solidFill>
              </a:rPr>
              <a:t>	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zh-CN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4">
            <a:hlinkClick r:id="rId3" action="ppaction://hlinksldjump"/>
            <a:extLst>
              <a:ext uri="{FF2B5EF4-FFF2-40B4-BE49-F238E27FC236}">
                <a16:creationId xmlns:a16="http://schemas.microsoft.com/office/drawing/2014/main" id="{FAE20631-2135-4707-AD19-D4709BA4C8AB}"/>
              </a:ext>
            </a:extLst>
          </p:cNvPr>
          <p:cNvSpPr/>
          <p:nvPr/>
        </p:nvSpPr>
        <p:spPr>
          <a:xfrm>
            <a:off x="6459537" y="2350146"/>
            <a:ext cx="57324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矩形 4">
            <a:hlinkClick r:id="rId3" action="ppaction://hlinksldjump"/>
            <a:extLst>
              <a:ext uri="{FF2B5EF4-FFF2-40B4-BE49-F238E27FC236}">
                <a16:creationId xmlns:a16="http://schemas.microsoft.com/office/drawing/2014/main" id="{9A159403-FEF5-440E-AD54-0DD62B874CB5}"/>
              </a:ext>
            </a:extLst>
          </p:cNvPr>
          <p:cNvSpPr/>
          <p:nvPr/>
        </p:nvSpPr>
        <p:spPr>
          <a:xfrm>
            <a:off x="6459537" y="2875002"/>
            <a:ext cx="63133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矩形 4">
            <a:hlinkClick r:id="rId4" action="ppaction://hlinksldjump"/>
            <a:extLst>
              <a:ext uri="{FF2B5EF4-FFF2-40B4-BE49-F238E27FC236}">
                <a16:creationId xmlns:a16="http://schemas.microsoft.com/office/drawing/2014/main" id="{BD7CE378-B4B7-4A4A-8AEA-A27E08CC363B}"/>
              </a:ext>
            </a:extLst>
          </p:cNvPr>
          <p:cNvSpPr/>
          <p:nvPr/>
        </p:nvSpPr>
        <p:spPr>
          <a:xfrm>
            <a:off x="6459537" y="3468542"/>
            <a:ext cx="57324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Sao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矩形 4">
            <a:hlinkClick r:id="rId5" action="ppaction://hlinksldjump"/>
            <a:extLst>
              <a:ext uri="{FF2B5EF4-FFF2-40B4-BE49-F238E27FC236}">
                <a16:creationId xmlns:a16="http://schemas.microsoft.com/office/drawing/2014/main" id="{2F3DC6ED-AD68-410E-9A0A-4E1EE0A4865A}"/>
              </a:ext>
            </a:extLst>
          </p:cNvPr>
          <p:cNvSpPr/>
          <p:nvPr/>
        </p:nvSpPr>
        <p:spPr>
          <a:xfrm>
            <a:off x="6459537" y="4114749"/>
            <a:ext cx="57324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矩形 4">
            <a:hlinkClick r:id="rId6" action="ppaction://hlinksldjump"/>
            <a:extLst>
              <a:ext uri="{FF2B5EF4-FFF2-40B4-BE49-F238E27FC236}">
                <a16:creationId xmlns:a16="http://schemas.microsoft.com/office/drawing/2014/main" id="{8A5ABF82-5961-4C00-AF7A-17E9F0569029}"/>
              </a:ext>
            </a:extLst>
          </p:cNvPr>
          <p:cNvSpPr/>
          <p:nvPr/>
        </p:nvSpPr>
        <p:spPr>
          <a:xfrm>
            <a:off x="6459537" y="4737777"/>
            <a:ext cx="57324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矩形 4">
            <a:extLst>
              <a:ext uri="{FF2B5EF4-FFF2-40B4-BE49-F238E27FC236}">
                <a16:creationId xmlns:a16="http://schemas.microsoft.com/office/drawing/2014/main" id="{B46157E8-86FE-4EFA-963E-71D8B31640CD}"/>
              </a:ext>
            </a:extLst>
          </p:cNvPr>
          <p:cNvSpPr/>
          <p:nvPr/>
        </p:nvSpPr>
        <p:spPr>
          <a:xfrm>
            <a:off x="6459537" y="5360805"/>
            <a:ext cx="57324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98F906-83DB-4CEB-A10C-C3A16FFD7CBA}"/>
              </a:ext>
            </a:extLst>
          </p:cNvPr>
          <p:cNvCxnSpPr/>
          <p:nvPr/>
        </p:nvCxnSpPr>
        <p:spPr>
          <a:xfrm>
            <a:off x="5858935" y="2288026"/>
            <a:ext cx="0" cy="38079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矩形 4">
            <a:extLst>
              <a:ext uri="{FF2B5EF4-FFF2-40B4-BE49-F238E27FC236}">
                <a16:creationId xmlns:a16="http://schemas.microsoft.com/office/drawing/2014/main" id="{762E0415-9E56-4C5A-8CB8-325D40BFA53D}"/>
              </a:ext>
            </a:extLst>
          </p:cNvPr>
          <p:cNvSpPr/>
          <p:nvPr/>
        </p:nvSpPr>
        <p:spPr>
          <a:xfrm>
            <a:off x="376615" y="2310604"/>
            <a:ext cx="48885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A85FD8C8-182B-4DEC-B0D6-F80A71EE7714}"/>
              </a:ext>
            </a:extLst>
          </p:cNvPr>
          <p:cNvSpPr/>
          <p:nvPr/>
        </p:nvSpPr>
        <p:spPr>
          <a:xfrm>
            <a:off x="376615" y="2875002"/>
            <a:ext cx="48885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AAC1AC34-2871-41A8-8878-BB07E9BF73EF}"/>
              </a:ext>
            </a:extLst>
          </p:cNvPr>
          <p:cNvSpPr/>
          <p:nvPr/>
        </p:nvSpPr>
        <p:spPr>
          <a:xfrm>
            <a:off x="376615" y="3468542"/>
            <a:ext cx="48885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4">
            <a:extLst>
              <a:ext uri="{FF2B5EF4-FFF2-40B4-BE49-F238E27FC236}">
                <a16:creationId xmlns:a16="http://schemas.microsoft.com/office/drawing/2014/main" id="{DD435276-1C8A-4A6F-B629-EEE8E1D4B6AF}"/>
              </a:ext>
            </a:extLst>
          </p:cNvPr>
          <p:cNvSpPr/>
          <p:nvPr/>
        </p:nvSpPr>
        <p:spPr>
          <a:xfrm>
            <a:off x="376615" y="4024900"/>
            <a:ext cx="48885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矩形 4">
            <a:extLst>
              <a:ext uri="{FF2B5EF4-FFF2-40B4-BE49-F238E27FC236}">
                <a16:creationId xmlns:a16="http://schemas.microsoft.com/office/drawing/2014/main" id="{56A26817-A571-4620-B882-C1CB3C9B67B0}"/>
              </a:ext>
            </a:extLst>
          </p:cNvPr>
          <p:cNvSpPr/>
          <p:nvPr/>
        </p:nvSpPr>
        <p:spPr>
          <a:xfrm>
            <a:off x="376614" y="4668747"/>
            <a:ext cx="54258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矩形 4">
            <a:extLst>
              <a:ext uri="{FF2B5EF4-FFF2-40B4-BE49-F238E27FC236}">
                <a16:creationId xmlns:a16="http://schemas.microsoft.com/office/drawing/2014/main" id="{826EC005-FA88-499C-9A30-9D6595EBD230}"/>
              </a:ext>
            </a:extLst>
          </p:cNvPr>
          <p:cNvSpPr/>
          <p:nvPr/>
        </p:nvSpPr>
        <p:spPr>
          <a:xfrm>
            <a:off x="369827" y="5314954"/>
            <a:ext cx="54326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0178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21" grpId="0"/>
      <p:bldP spid="25" grpId="0"/>
      <p:bldP spid="27" grpId="0"/>
      <p:bldP spid="38" grpId="0"/>
      <p:bldP spid="48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3DE1E837-1115-4C81-A955-F2F11C778F43}"/>
              </a:ext>
            </a:extLst>
          </p:cNvPr>
          <p:cNvSpPr/>
          <p:nvPr/>
        </p:nvSpPr>
        <p:spPr>
          <a:xfrm>
            <a:off x="2651738" y="374626"/>
            <a:ext cx="46760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altLang="zh-CN" sz="4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4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lang="en-US" altLang="zh-CN" sz="4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altLang="zh-CN" sz="4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16">
            <a:extLst>
              <a:ext uri="{FF2B5EF4-FFF2-40B4-BE49-F238E27FC236}">
                <a16:creationId xmlns:a16="http://schemas.microsoft.com/office/drawing/2014/main" id="{8E4867B7-F625-495C-999F-25F40D7B4443}"/>
              </a:ext>
            </a:extLst>
          </p:cNvPr>
          <p:cNvSpPr/>
          <p:nvPr/>
        </p:nvSpPr>
        <p:spPr>
          <a:xfrm>
            <a:off x="991518" y="1226228"/>
            <a:ext cx="74120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Điều kiện nào để được phong tặng danh hiệu Anh hùng Lao động?">
            <a:hlinkClick r:id="rId3" action="ppaction://hlinksldjump"/>
            <a:extLst>
              <a:ext uri="{FF2B5EF4-FFF2-40B4-BE49-F238E27FC236}">
                <a16:creationId xmlns:a16="http://schemas.microsoft.com/office/drawing/2014/main" id="{124CBB2D-FB45-4595-908C-17003202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36" y="374626"/>
            <a:ext cx="3230275" cy="37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6">
            <a:extLst>
              <a:ext uri="{FF2B5EF4-FFF2-40B4-BE49-F238E27FC236}">
                <a16:creationId xmlns:a16="http://schemas.microsoft.com/office/drawing/2014/main" id="{0002A5B8-D0EA-40EF-A026-CFA21925A697}"/>
              </a:ext>
            </a:extLst>
          </p:cNvPr>
          <p:cNvSpPr/>
          <p:nvPr/>
        </p:nvSpPr>
        <p:spPr>
          <a:xfrm>
            <a:off x="1673588" y="4285629"/>
            <a:ext cx="51206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Anh hùng Lực lượng vũ trang nhân dân – Wikipedia tiếng Việt">
            <a:hlinkClick r:id="rId3" action="ppaction://hlinksldjump"/>
            <a:extLst>
              <a:ext uri="{FF2B5EF4-FFF2-40B4-BE49-F238E27FC236}">
                <a16:creationId xmlns:a16="http://schemas.microsoft.com/office/drawing/2014/main" id="{6F086B56-CBBC-4C3B-82F9-BCA7EE4FF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28" y="4153374"/>
            <a:ext cx="1427855" cy="23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70621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3DE1E837-1115-4C81-A955-F2F11C778F43}"/>
              </a:ext>
            </a:extLst>
          </p:cNvPr>
          <p:cNvSpPr/>
          <p:nvPr/>
        </p:nvSpPr>
        <p:spPr>
          <a:xfrm>
            <a:off x="2216578" y="937173"/>
            <a:ext cx="62609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Sao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5E9F15A3-E7F4-4D22-8342-B482B1977667}"/>
              </a:ext>
            </a:extLst>
          </p:cNvPr>
          <p:cNvSpPr/>
          <p:nvPr/>
        </p:nvSpPr>
        <p:spPr>
          <a:xfrm>
            <a:off x="994759" y="1873849"/>
            <a:ext cx="741201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Sao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Đảng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tộc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Nam.</a:t>
            </a:r>
          </a:p>
        </p:txBody>
      </p:sp>
      <p:pic>
        <p:nvPicPr>
          <p:cNvPr id="2052" name="Picture 4" descr="Huân chương Sao Vàng (Việt Nam) – Wikipedia tiếng Việt">
            <a:hlinkClick r:id="rId3" action="ppaction://hlinksldjump"/>
            <a:extLst>
              <a:ext uri="{FF2B5EF4-FFF2-40B4-BE49-F238E27FC236}">
                <a16:creationId xmlns:a16="http://schemas.microsoft.com/office/drawing/2014/main" id="{1830E11B-5FD6-442A-BD9C-3049F54E1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77" y="1321894"/>
            <a:ext cx="2648964" cy="496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3258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3DE1E837-1115-4C81-A955-F2F11C778F43}"/>
              </a:ext>
            </a:extLst>
          </p:cNvPr>
          <p:cNvSpPr/>
          <p:nvPr/>
        </p:nvSpPr>
        <p:spPr>
          <a:xfrm>
            <a:off x="2389991" y="11715"/>
            <a:ext cx="74120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5E9F15A3-E7F4-4D22-8342-B482B1977667}"/>
              </a:ext>
            </a:extLst>
          </p:cNvPr>
          <p:cNvSpPr/>
          <p:nvPr/>
        </p:nvSpPr>
        <p:spPr>
          <a:xfrm>
            <a:off x="0" y="618834"/>
            <a:ext cx="12192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bậc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CN" sz="2800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khoa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đính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dải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cuống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uân chương Độc lập – Wikipedia tiếng Việt">
            <a:hlinkClick r:id="rId3" action="ppaction://hlinksldjump"/>
            <a:extLst>
              <a:ext uri="{FF2B5EF4-FFF2-40B4-BE49-F238E27FC236}">
                <a16:creationId xmlns:a16="http://schemas.microsoft.com/office/drawing/2014/main" id="{4C82A27A-9136-4650-9A13-A63EAC4A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0" b="95675" l="9728" r="93969">
                        <a14:foregroundMark x1="57485" y1="22397" x2="58366" y2="21627"/>
                        <a14:foregroundMark x1="35019" y1="42019" x2="41247" y2="36579"/>
                        <a14:foregroundMark x1="58366" y1="21627" x2="71401" y2="25644"/>
                        <a14:foregroundMark x1="71401" y1="25644" x2="77043" y2="37693"/>
                        <a14:foregroundMark x1="33852" y1="14006" x2="34061" y2="16810"/>
                        <a14:foregroundMark x1="48786" y1="45919" x2="48999" y2="46094"/>
                        <a14:foregroundMark x1="38268" y1="37264" x2="44956" y2="42767"/>
                        <a14:foregroundMark x1="93969" y1="46241" x2="93969" y2="46241"/>
                        <a14:foregroundMark x1="85019" y1="42945" x2="85019" y2="42945"/>
                        <a14:foregroundMark x1="93774" y1="42327" x2="93774" y2="42327"/>
                        <a14:foregroundMark x1="86187" y1="27497" x2="86187" y2="27497"/>
                        <a14:foregroundMark x1="55253" y1="92688" x2="55253" y2="92688"/>
                        <a14:foregroundMark x1="56031" y1="95675" x2="56031" y2="95675"/>
                        <a14:foregroundMark x1="53696" y1="60659" x2="53696" y2="60659"/>
                        <a14:foregroundMark x1="54280" y1="58496" x2="54280" y2="58496"/>
                        <a14:foregroundMark x1="49805" y1="23172" x2="50778" y2="23481"/>
                        <a14:foregroundMark x1="52529" y1="29351" x2="52529" y2="29351"/>
                        <a14:foregroundMark x1="50195" y1="41710" x2="50195" y2="41710"/>
                        <a14:foregroundMark x1="52529" y1="46447" x2="52529" y2="46447"/>
                        <a14:foregroundMark x1="51556" y1="43563" x2="51556" y2="43563"/>
                        <a14:foregroundMark x1="49611" y1="39547" x2="53696" y2="45829"/>
                        <a14:foregroundMark x1="49611" y1="40165" x2="56615" y2="52420"/>
                        <a14:foregroundMark x1="47471" y1="37487" x2="55837" y2="50978"/>
                        <a14:foregroundMark x1="59922" y1="17096" x2="67315" y2="15242"/>
                        <a14:foregroundMark x1="71401" y1="11432" x2="71401" y2="11432"/>
                        <a14:foregroundMark x1="70233" y1="11329" x2="71790" y2="11123"/>
                        <a14:foregroundMark x1="71790" y1="12667" x2="73735" y2="15654"/>
                        <a14:foregroundMark x1="76459" y1="11020" x2="76459" y2="11020"/>
                        <a14:foregroundMark x1="78599" y1="10814" x2="78599" y2="10814"/>
                        <a14:foregroundMark x1="78599" y1="10814" x2="78599" y2="10814"/>
                        <a14:foregroundMark x1="78599" y1="10814" x2="78599" y2="10814"/>
                        <a14:foregroundMark x1="78599" y1="10814" x2="78599" y2="10814"/>
                        <a14:foregroundMark x1="77043" y1="11123" x2="80350" y2="11123"/>
                        <a14:foregroundMark x1="77043" y1="11020" x2="76265" y2="10402"/>
                        <a14:foregroundMark x1="72957" y1="13182" x2="72568" y2="12873"/>
                        <a14:foregroundMark x1="32296" y1="19567" x2="32296" y2="19567"/>
                        <a14:foregroundMark x1="32879" y1="16272" x2="28794" y2="26056"/>
                        <a14:foregroundMark x1="25292" y1="29454" x2="18093" y2="42636"/>
                        <a14:foregroundMark x1="26070" y1="45314" x2="26459" y2="44284"/>
                        <a14:foregroundMark x1="27821" y1="41298" x2="34047" y2="30072"/>
                        <a14:foregroundMark x1="37743" y1="21833" x2="31128" y2="34192"/>
                        <a14:foregroundMark x1="40078" y1="30278" x2="40272" y2="38105"/>
                        <a14:foregroundMark x1="40272" y1="38105" x2="40272" y2="38311"/>
                        <a14:foregroundMark x1="39105" y1="28424" x2="41829" y2="30587"/>
                        <a14:foregroundMark x1="36770" y1="36251" x2="36576" y2="36354"/>
                        <a14:foregroundMark x1="44553" y1="35015" x2="45331" y2="43872"/>
                        <a14:foregroundMark x1="34436" y1="38620" x2="44163" y2="35736"/>
                        <a14:foregroundMark x1="53307" y1="56334" x2="53113" y2="57570"/>
                        <a14:foregroundMark x1="53113" y1="56025" x2="53696" y2="57570"/>
                        <a14:foregroundMark x1="51556" y1="54480" x2="52140" y2="54892"/>
                        <a14:foregroundMark x1="53113" y1="54892" x2="53113" y2="54892"/>
                        <a14:foregroundMark x1="53113" y1="54892" x2="53113" y2="54892"/>
                        <a14:foregroundMark x1="52724" y1="53141" x2="52724" y2="53141"/>
                        <a14:foregroundMark x1="51946" y1="53656" x2="51946" y2="54480"/>
                        <a14:foregroundMark x1="59922" y1="61071" x2="59922" y2="61071"/>
                        <a14:backgroundMark x1="36576" y1="18332" x2="36576" y2="18332"/>
                        <a14:backgroundMark x1="35603" y1="20597" x2="35603" y2="20597"/>
                        <a14:backgroundMark x1="48776" y1="29351" x2="51946" y2="34089"/>
                        <a14:backgroundMark x1="48638" y1="29145" x2="48776" y2="29351"/>
                        <a14:backgroundMark x1="53696" y1="26056" x2="53696" y2="26056"/>
                        <a14:backgroundMark x1="53696" y1="25129" x2="53696" y2="25747"/>
                        <a14:backgroundMark x1="53696" y1="25438" x2="53696" y2="25438"/>
                        <a14:backgroundMark x1="54864" y1="25232" x2="54864" y2="25232"/>
                        <a14:backgroundMark x1="54864" y1="25129" x2="54864" y2="25129"/>
                        <a14:backgroundMark x1="54864" y1="25129" x2="54864" y2="25129"/>
                        <a14:backgroundMark x1="54864" y1="25129" x2="54864" y2="25129"/>
                        <a14:backgroundMark x1="54864" y1="24511" x2="55253" y2="24923"/>
                        <a14:backgroundMark x1="55253" y1="24305" x2="53696" y2="22451"/>
                        <a14:backgroundMark x1="52724" y1="25438" x2="54475" y2="29042"/>
                        <a14:backgroundMark x1="54475" y1="22863" x2="58171" y2="29351"/>
                        <a14:backgroundMark x1="50420" y1="53141" x2="51457" y2="51713"/>
                        <a14:backgroundMark x1="50195" y1="53450" x2="50420" y2="53141"/>
                        <a14:backgroundMark x1="55942" y1="57694" x2="56031" y2="57878"/>
                        <a14:backgroundMark x1="54590" y1="54892" x2="55040" y2="55824"/>
                        <a14:backgroundMark x1="54391" y1="54480" x2="54590" y2="54892"/>
                        <a14:backgroundMark x1="53696" y1="53038" x2="53991" y2="53650"/>
                        <a14:backgroundMark x1="47082" y1="45211" x2="46449" y2="43845"/>
                        <a14:backgroundMark x1="48249" y1="47065" x2="48829" y2="46697"/>
                        <a14:backgroundMark x1="31971" y1="34214" x2="35429" y2="37526"/>
                        <a14:backgroundMark x1="34394" y1="35447" x2="33852" y2="39032"/>
                        <a14:backgroundMark x1="34509" y1="34685" x2="34420" y2="35274"/>
                        <a14:backgroundMark x1="74514" y1="12255" x2="74708" y2="11946"/>
                        <a14:backgroundMark x1="80336" y1="11135" x2="82101" y2="11329"/>
                        <a14:backgroundMark x1="76845" y1="10751" x2="77414" y2="10814"/>
                        <a14:backgroundMark x1="72655" y1="10291" x2="76495" y2="10713"/>
                        <a14:backgroundMark x1="74708" y1="11946" x2="73081" y2="12440"/>
                        <a14:backgroundMark x1="56716" y1="45037" x2="57977" y2="45314"/>
                        <a14:backgroundMark x1="57977" y1="45314" x2="57735" y2="45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77" y="3789801"/>
            <a:ext cx="1524780" cy="28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 tiết buổi lễ đón nhận huân chương hạng nhì và kỷ niệm 40 năm thành lập  Tracomeco">
            <a:extLst>
              <a:ext uri="{FF2B5EF4-FFF2-40B4-BE49-F238E27FC236}">
                <a16:creationId xmlns:a16="http://schemas.microsoft.com/office/drawing/2014/main" id="{E002D396-3ED2-4E6A-97E3-CB6CBA84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026" l="7500" r="90750">
                        <a14:foregroundMark x1="54500" y1="17564" x2="54500" y2="17564"/>
                        <a14:foregroundMark x1="60750" y1="18077" x2="60750" y2="18077"/>
                        <a14:foregroundMark x1="60250" y1="17436" x2="60250" y2="17436"/>
                        <a14:foregroundMark x1="7500" y1="49231" x2="7500" y2="49744"/>
                        <a14:foregroundMark x1="43500" y1="17436" x2="43500" y2="17436"/>
                        <a14:foregroundMark x1="61750" y1="16795" x2="61750" y2="16795"/>
                        <a14:foregroundMark x1="90750" y1="51026" x2="90750" y2="51026"/>
                        <a14:foregroundMark x1="78000" y1="72949" x2="78000" y2="72949"/>
                        <a14:foregroundMark x1="50750" y1="93974" x2="50750" y2="93974"/>
                        <a14:foregroundMark x1="77250" y1="71410" x2="77250" y2="71410"/>
                        <a14:foregroundMark x1="78000" y1="72436" x2="78000" y2="72436"/>
                        <a14:foregroundMark x1="50750" y1="96026" x2="50750" y2="96026"/>
                        <a14:foregroundMark x1="40750" y1="90000" x2="40750" y2="90000"/>
                        <a14:foregroundMark x1="36000" y1="90513" x2="36000" y2="90513"/>
                        <a14:foregroundMark x1="32000" y1="90641" x2="32000" y2="90641"/>
                        <a14:foregroundMark x1="32750" y1="90385" x2="32750" y2="90385"/>
                        <a14:foregroundMark x1="32750" y1="90385" x2="32750" y2="90385"/>
                        <a14:foregroundMark x1="32750" y1="90385" x2="32750" y2="90385"/>
                        <a14:foregroundMark x1="38000" y1="90513" x2="38000" y2="90513"/>
                        <a14:foregroundMark x1="45500" y1="93077" x2="45500" y2="9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66" y="3613533"/>
            <a:ext cx="1567154" cy="30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ành tích đạt được - Vien Kiem Nghiem Thuoc TP.Ho Chi Minh">
            <a:extLst>
              <a:ext uri="{FF2B5EF4-FFF2-40B4-BE49-F238E27FC236}">
                <a16:creationId xmlns:a16="http://schemas.microsoft.com/office/drawing/2014/main" id="{23E347B8-B616-4C0D-A497-8DA628A75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36535" y1="13625" x2="58569" y2="14125"/>
                        <a14:backgroundMark x1="32392" y1="11250" x2="54426" y2="12375"/>
                        <a14:backgroundMark x1="54426" y1="12375" x2="60264" y2="11000"/>
                        <a14:backgroundMark x1="32392" y1="19125" x2="61205" y2="19750"/>
                        <a14:backgroundMark x1="35593" y1="20125" x2="60264" y2="2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735" y="3380884"/>
            <a:ext cx="2331085" cy="36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3952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3DE1E837-1115-4C81-A955-F2F11C778F43}"/>
              </a:ext>
            </a:extLst>
          </p:cNvPr>
          <p:cNvSpPr/>
          <p:nvPr/>
        </p:nvSpPr>
        <p:spPr>
          <a:xfrm>
            <a:off x="2389991" y="11715"/>
            <a:ext cx="74120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5E9F15A3-E7F4-4D22-8342-B482B1977667}"/>
              </a:ext>
            </a:extLst>
          </p:cNvPr>
          <p:cNvSpPr/>
          <p:nvPr/>
        </p:nvSpPr>
        <p:spPr>
          <a:xfrm>
            <a:off x="110169" y="618834"/>
            <a:ext cx="1181008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CN" sz="2800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đính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dải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61DD557-3629-4D83-957D-823B3AFF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451" y1="13874" x2="20451" y2="13874"/>
                        <a14:foregroundMark x1="51904" y1="15445" x2="51904" y2="15445"/>
                        <a14:foregroundMark x1="78279" y1="12565" x2="78279" y2="12565"/>
                        <a14:foregroundMark x1="81241" y1="38743" x2="81241" y2="38743"/>
                        <a14:foregroundMark x1="75599" y1="69895" x2="75599" y2="69895"/>
                        <a14:foregroundMark x1="77433" y1="54450" x2="77433" y2="54450"/>
                        <a14:foregroundMark x1="76446" y1="56021" x2="77151" y2="56021"/>
                        <a14:foregroundMark x1="77292" y1="55759" x2="77292" y2="55759"/>
                        <a14:foregroundMark x1="17066" y1="69895" x2="17066" y2="69895"/>
                        <a14:foregroundMark x1="22285" y1="44241" x2="22285" y2="44241"/>
                        <a14:foregroundMark x1="21862" y1="54712" x2="21862" y2="54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08" y="3674324"/>
            <a:ext cx="7074301" cy="381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40444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0C2C28-909B-43E6-A59D-A9E429C8A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0900" cy="3526145"/>
          </a:xfrm>
          <a:prstGeom prst="rect">
            <a:avLst/>
          </a:prstGeom>
        </p:spPr>
      </p:pic>
      <p:sp>
        <p:nvSpPr>
          <p:cNvPr id="27" name="椭圆 26">
            <a:extLst>
              <a:ext uri="{FF2B5EF4-FFF2-40B4-BE49-F238E27FC236}">
                <a16:creationId xmlns:a16="http://schemas.microsoft.com/office/drawing/2014/main" id="{7954C9BB-A551-4833-B8C0-D8F6F1A89C39}"/>
              </a:ext>
            </a:extLst>
          </p:cNvPr>
          <p:cNvSpPr/>
          <p:nvPr/>
        </p:nvSpPr>
        <p:spPr>
          <a:xfrm>
            <a:off x="3579322" y="1763072"/>
            <a:ext cx="805942" cy="805942"/>
          </a:xfrm>
          <a:prstGeom prst="ellipse">
            <a:avLst/>
          </a:prstGeom>
          <a:solidFill>
            <a:srgbClr val="308068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n-ea"/>
              </a:rPr>
              <a:t>一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D595D54-9EB5-43AA-B17C-0EAC44E46138}"/>
              </a:ext>
            </a:extLst>
          </p:cNvPr>
          <p:cNvSpPr/>
          <p:nvPr/>
        </p:nvSpPr>
        <p:spPr>
          <a:xfrm>
            <a:off x="3579322" y="3123174"/>
            <a:ext cx="805942" cy="805942"/>
          </a:xfrm>
          <a:prstGeom prst="ellipse">
            <a:avLst/>
          </a:prstGeom>
          <a:solidFill>
            <a:srgbClr val="308068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n-ea"/>
              </a:rPr>
              <a:t>二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E6D23E39-3991-4DAE-B22A-1D0903E24634}"/>
              </a:ext>
            </a:extLst>
          </p:cNvPr>
          <p:cNvSpPr/>
          <p:nvPr/>
        </p:nvSpPr>
        <p:spPr>
          <a:xfrm>
            <a:off x="3579322" y="4486071"/>
            <a:ext cx="805942" cy="805942"/>
          </a:xfrm>
          <a:prstGeom prst="ellipse">
            <a:avLst/>
          </a:prstGeom>
          <a:solidFill>
            <a:srgbClr val="308068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n-ea"/>
              </a:rPr>
              <a:t>三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AA10FDA1-C08D-4953-B2A6-4DC5905C8C16}"/>
              </a:ext>
            </a:extLst>
          </p:cNvPr>
          <p:cNvSpPr txBox="1"/>
          <p:nvPr/>
        </p:nvSpPr>
        <p:spPr>
          <a:xfrm>
            <a:off x="4803475" y="356648"/>
            <a:ext cx="53552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Mục</a:t>
            </a:r>
            <a:r>
              <a:rPr lang="en-US" altLang="zh-CN" sz="6600" dirty="0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 </a:t>
            </a:r>
            <a:r>
              <a:rPr lang="en-US" altLang="zh-CN" sz="6600" dirty="0" err="1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tiêu</a:t>
            </a:r>
            <a:endParaRPr lang="en-US" altLang="zh-CN" sz="6600" dirty="0">
              <a:solidFill>
                <a:srgbClr val="0070C0"/>
              </a:solidFill>
              <a:latin typeface="#9Slide03 SVN-Avo Bold" panose="02040603050506020204" pitchFamily="18" charset="0"/>
              <a:ea typeface="逼格青春粗黑体简2.0" panose="02010604000000000000" pitchFamily="2" charset="-122"/>
            </a:endParaRPr>
          </a:p>
        </p:txBody>
      </p:sp>
      <p:sp>
        <p:nvSpPr>
          <p:cNvPr id="14" name="文本框 3">
            <a:extLst>
              <a:ext uri="{FF2B5EF4-FFF2-40B4-BE49-F238E27FC236}">
                <a16:creationId xmlns:a16="http://schemas.microsoft.com/office/drawing/2014/main" id="{4E2A7F79-51EC-4F4F-A6EE-702E7792C9EB}"/>
              </a:ext>
            </a:extLst>
          </p:cNvPr>
          <p:cNvSpPr txBox="1"/>
          <p:nvPr/>
        </p:nvSpPr>
        <p:spPr>
          <a:xfrm>
            <a:off x="4517709" y="1626612"/>
            <a:ext cx="5641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Nghe –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đúng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chính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tả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“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Cô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gái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tương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lai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”.</a:t>
            </a:r>
            <a:endParaRPr lang="zh-CN" altLang="en-US" sz="3600" dirty="0">
              <a:solidFill>
                <a:prstClr val="black"/>
              </a:solidFill>
              <a:latin typeface="Calibri" panose="020F0502020204030204" pitchFamily="34" charset="0"/>
              <a:ea typeface="逼格青春粗黑体简2.0" panose="02010604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1ECAD8DE-70A8-44E2-92E1-59FD3CF6F102}"/>
              </a:ext>
            </a:extLst>
          </p:cNvPr>
          <p:cNvSpPr txBox="1"/>
          <p:nvPr/>
        </p:nvSpPr>
        <p:spPr>
          <a:xfrm>
            <a:off x="4517709" y="2988909"/>
            <a:ext cx="6276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Luyện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tập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hoa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tên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huân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chương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danh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hiệu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giải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thưởng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.</a:t>
            </a:r>
            <a:endParaRPr lang="zh-CN" altLang="en-US" sz="3600" dirty="0">
              <a:solidFill>
                <a:prstClr val="black"/>
              </a:solidFill>
              <a:latin typeface="Calibri" panose="020F0502020204030204" pitchFamily="34" charset="0"/>
              <a:ea typeface="逼格青春粗黑体简2.0" panose="02010604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id="{071895E5-149B-4CA0-9CC4-E62E7CEE79C3}"/>
              </a:ext>
            </a:extLst>
          </p:cNvPr>
          <p:cNvSpPr txBox="1"/>
          <p:nvPr/>
        </p:nvSpPr>
        <p:spPr>
          <a:xfrm>
            <a:off x="4517709" y="4351206"/>
            <a:ext cx="657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Biết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một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huân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chương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nước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ta.</a:t>
            </a:r>
            <a:endParaRPr lang="zh-CN" altLang="en-US" sz="3600" dirty="0">
              <a:solidFill>
                <a:prstClr val="black"/>
              </a:solidFill>
              <a:latin typeface="Calibri" panose="020F0502020204030204" pitchFamily="34" charset="0"/>
              <a:ea typeface="逼格青春粗黑体简2.0" panose="02010604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1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F87862-E37D-4549-8F3F-932FCCD2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8" y="10752"/>
            <a:ext cx="11473542" cy="494521"/>
          </a:xfrm>
        </p:spPr>
        <p:txBody>
          <a:bodyPr>
            <a:noAutofit/>
          </a:bodyPr>
          <a:lstStyle/>
          <a:p>
            <a:pPr algn="ctr"/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zh-CN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zh-CN" alt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2497AB69-06E9-44F3-B9D6-1D05071C80DC}"/>
              </a:ext>
            </a:extLst>
          </p:cNvPr>
          <p:cNvSpPr/>
          <p:nvPr/>
        </p:nvSpPr>
        <p:spPr>
          <a:xfrm>
            <a:off x="-1" y="770649"/>
            <a:ext cx="70677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DD109811-6D37-4828-9CF5-F1CA1DFA1338}"/>
              </a:ext>
            </a:extLst>
          </p:cNvPr>
          <p:cNvSpPr/>
          <p:nvPr/>
        </p:nvSpPr>
        <p:spPr>
          <a:xfrm>
            <a:off x="-2" y="1466143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b)                                              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đấu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4">
            <a:extLst>
              <a:ext uri="{FF2B5EF4-FFF2-40B4-BE49-F238E27FC236}">
                <a16:creationId xmlns:a16="http://schemas.microsoft.com/office/drawing/2014/main" id="{2F7E75CC-9808-4499-9736-48CC19DEC7E5}"/>
              </a:ext>
            </a:extLst>
          </p:cNvPr>
          <p:cNvSpPr/>
          <p:nvPr/>
        </p:nvSpPr>
        <p:spPr>
          <a:xfrm>
            <a:off x="-1" y="2741640"/>
            <a:ext cx="1219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c)                                            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B13F8F7-35BD-42B6-83FA-09FBC7DCA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55" y="3669592"/>
            <a:ext cx="1398584" cy="26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FCE1AC-37BF-46F0-AE8A-B1B9191C0329}"/>
              </a:ext>
            </a:extLst>
          </p:cNvPr>
          <p:cNvSpPr/>
          <p:nvPr/>
        </p:nvSpPr>
        <p:spPr>
          <a:xfrm>
            <a:off x="268940" y="6291937"/>
            <a:ext cx="3818965" cy="34926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Sao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6E8DF09-C08F-4A7F-A995-22498F6A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857" l="10000" r="90000">
                        <a14:foregroundMark x1="41200" y1="17429" x2="37200" y2="17429"/>
                        <a14:foregroundMark x1="65200" y1="91429" x2="65200" y2="91429"/>
                        <a14:foregroundMark x1="40400" y1="92571" x2="40400" y2="92571"/>
                        <a14:foregroundMark x1="39600" y1="92857" x2="39600" y2="92857"/>
                        <a14:foregroundMark x1="37600" y1="20000" x2="37600" y2="20000"/>
                        <a14:foregroundMark x1="38000" y1="22571" x2="38000" y2="2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80" y="3446707"/>
            <a:ext cx="2007399" cy="28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5ADC12-74DE-4026-8CF6-EEF8AB05FBF7}"/>
              </a:ext>
            </a:extLst>
          </p:cNvPr>
          <p:cNvSpPr/>
          <p:nvPr/>
        </p:nvSpPr>
        <p:spPr>
          <a:xfrm>
            <a:off x="4401669" y="6291937"/>
            <a:ext cx="3818965" cy="34926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303FBFD-E3C2-4161-B440-6C2E15C06453}"/>
              </a:ext>
            </a:extLst>
          </p:cNvPr>
          <p:cNvSpPr/>
          <p:nvPr/>
        </p:nvSpPr>
        <p:spPr>
          <a:xfrm>
            <a:off x="8373033" y="6325432"/>
            <a:ext cx="3818965" cy="34926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6" descr="Huân chương Lao động – Wikipedia tiếng Việt">
            <a:extLst>
              <a:ext uri="{FF2B5EF4-FFF2-40B4-BE49-F238E27FC236}">
                <a16:creationId xmlns:a16="http://schemas.microsoft.com/office/drawing/2014/main" id="{453B1BF3-5006-4B63-9E8D-3C74BEF06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366" y="3904341"/>
            <a:ext cx="2007399" cy="234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4">
            <a:extLst>
              <a:ext uri="{FF2B5EF4-FFF2-40B4-BE49-F238E27FC236}">
                <a16:creationId xmlns:a16="http://schemas.microsoft.com/office/drawing/2014/main" id="{BC8C8331-6C2E-43CF-9B36-386C3E7F779B}"/>
              </a:ext>
            </a:extLst>
          </p:cNvPr>
          <p:cNvSpPr/>
          <p:nvPr/>
        </p:nvSpPr>
        <p:spPr>
          <a:xfrm>
            <a:off x="7067772" y="765107"/>
            <a:ext cx="40341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矩形 4">
            <a:extLst>
              <a:ext uri="{FF2B5EF4-FFF2-40B4-BE49-F238E27FC236}">
                <a16:creationId xmlns:a16="http://schemas.microsoft.com/office/drawing/2014/main" id="{D7DEFB7C-B352-40C2-958E-B6D80F3DC1AA}"/>
              </a:ext>
            </a:extLst>
          </p:cNvPr>
          <p:cNvSpPr/>
          <p:nvPr/>
        </p:nvSpPr>
        <p:spPr>
          <a:xfrm>
            <a:off x="1013010" y="1476417"/>
            <a:ext cx="5293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矩形 4">
            <a:extLst>
              <a:ext uri="{FF2B5EF4-FFF2-40B4-BE49-F238E27FC236}">
                <a16:creationId xmlns:a16="http://schemas.microsoft.com/office/drawing/2014/main" id="{3A62B32A-FD90-4AA1-B3F9-E788323225DF}"/>
              </a:ext>
            </a:extLst>
          </p:cNvPr>
          <p:cNvSpPr/>
          <p:nvPr/>
        </p:nvSpPr>
        <p:spPr>
          <a:xfrm>
            <a:off x="6833597" y="765107"/>
            <a:ext cx="40341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Sao </a:t>
            </a:r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altLang="zh-C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矩形 4">
            <a:extLst>
              <a:ext uri="{FF2B5EF4-FFF2-40B4-BE49-F238E27FC236}">
                <a16:creationId xmlns:a16="http://schemas.microsoft.com/office/drawing/2014/main" id="{964221FF-0F60-475C-8169-FA92E3D2A5BC}"/>
              </a:ext>
            </a:extLst>
          </p:cNvPr>
          <p:cNvSpPr/>
          <p:nvPr/>
        </p:nvSpPr>
        <p:spPr>
          <a:xfrm>
            <a:off x="367550" y="1458828"/>
            <a:ext cx="40341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altLang="zh-C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lang="zh-CN" alt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矩形 4">
            <a:extLst>
              <a:ext uri="{FF2B5EF4-FFF2-40B4-BE49-F238E27FC236}">
                <a16:creationId xmlns:a16="http://schemas.microsoft.com/office/drawing/2014/main" id="{1E5734F1-327A-4F01-A2B6-4991DDA2404E}"/>
              </a:ext>
            </a:extLst>
          </p:cNvPr>
          <p:cNvSpPr/>
          <p:nvPr/>
        </p:nvSpPr>
        <p:spPr>
          <a:xfrm>
            <a:off x="1013010" y="2788830"/>
            <a:ext cx="5293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矩形 4">
            <a:extLst>
              <a:ext uri="{FF2B5EF4-FFF2-40B4-BE49-F238E27FC236}">
                <a16:creationId xmlns:a16="http://schemas.microsoft.com/office/drawing/2014/main" id="{208FF76E-EFEE-4626-B5F8-EC8475D229D4}"/>
              </a:ext>
            </a:extLst>
          </p:cNvPr>
          <p:cNvSpPr/>
          <p:nvPr/>
        </p:nvSpPr>
        <p:spPr>
          <a:xfrm>
            <a:off x="453610" y="2759982"/>
            <a:ext cx="40341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Huân</a:t>
            </a:r>
            <a:r>
              <a:rPr lang="en-US" altLang="zh-C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altLang="zh-C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lang="en-US" altLang="zh-CN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zh-CN" alt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557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6" grpId="0"/>
      <p:bldP spid="3" grpId="0"/>
      <p:bldP spid="21" grpId="0"/>
      <p:bldP spid="22" grpId="0"/>
      <p:bldP spid="29" grpId="0"/>
      <p:bldP spid="29" grpId="1"/>
      <p:bldP spid="30" grpId="0"/>
      <p:bldP spid="30" grpId="1"/>
      <p:bldP spid="31" grpId="0"/>
      <p:bldP spid="32" grpId="0"/>
      <p:bldP spid="33" grpId="0"/>
      <p:bldP spid="33" grpId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0C2C28-909B-43E6-A59D-A9E429C8A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0900" cy="3526145"/>
          </a:xfrm>
          <a:prstGeom prst="rect">
            <a:avLst/>
          </a:prstGeom>
        </p:spPr>
      </p:pic>
      <p:sp>
        <p:nvSpPr>
          <p:cNvPr id="27" name="椭圆 26">
            <a:extLst>
              <a:ext uri="{FF2B5EF4-FFF2-40B4-BE49-F238E27FC236}">
                <a16:creationId xmlns:a16="http://schemas.microsoft.com/office/drawing/2014/main" id="{7954C9BB-A551-4833-B8C0-D8F6F1A89C39}"/>
              </a:ext>
            </a:extLst>
          </p:cNvPr>
          <p:cNvSpPr/>
          <p:nvPr/>
        </p:nvSpPr>
        <p:spPr>
          <a:xfrm>
            <a:off x="3579322" y="1763072"/>
            <a:ext cx="805942" cy="805942"/>
          </a:xfrm>
          <a:prstGeom prst="ellipse">
            <a:avLst/>
          </a:prstGeom>
          <a:solidFill>
            <a:srgbClr val="308068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n-ea"/>
              </a:rPr>
              <a:t>一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D595D54-9EB5-43AA-B17C-0EAC44E46138}"/>
              </a:ext>
            </a:extLst>
          </p:cNvPr>
          <p:cNvSpPr/>
          <p:nvPr/>
        </p:nvSpPr>
        <p:spPr>
          <a:xfrm>
            <a:off x="3579322" y="3123174"/>
            <a:ext cx="805942" cy="805942"/>
          </a:xfrm>
          <a:prstGeom prst="ellipse">
            <a:avLst/>
          </a:prstGeom>
          <a:solidFill>
            <a:srgbClr val="308068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n-ea"/>
              </a:rPr>
              <a:t>二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E6D23E39-3991-4DAE-B22A-1D0903E24634}"/>
              </a:ext>
            </a:extLst>
          </p:cNvPr>
          <p:cNvSpPr/>
          <p:nvPr/>
        </p:nvSpPr>
        <p:spPr>
          <a:xfrm>
            <a:off x="3579322" y="4486071"/>
            <a:ext cx="805942" cy="805942"/>
          </a:xfrm>
          <a:prstGeom prst="ellipse">
            <a:avLst/>
          </a:prstGeom>
          <a:solidFill>
            <a:srgbClr val="308068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n-ea"/>
              </a:rPr>
              <a:t>三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AA10FDA1-C08D-4953-B2A6-4DC5905C8C16}"/>
              </a:ext>
            </a:extLst>
          </p:cNvPr>
          <p:cNvSpPr txBox="1"/>
          <p:nvPr/>
        </p:nvSpPr>
        <p:spPr>
          <a:xfrm>
            <a:off x="2883323" y="198469"/>
            <a:ext cx="95454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Đánh</a:t>
            </a:r>
            <a:r>
              <a:rPr lang="en-US" altLang="zh-CN" sz="6600" dirty="0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 </a:t>
            </a:r>
            <a:r>
              <a:rPr lang="en-US" altLang="zh-CN" sz="6600" dirty="0" err="1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giá</a:t>
            </a:r>
            <a:r>
              <a:rPr lang="en-US" altLang="zh-CN" sz="6600" dirty="0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 </a:t>
            </a:r>
            <a:r>
              <a:rPr lang="en-US" altLang="zh-CN" sz="6600" dirty="0" err="1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mục</a:t>
            </a:r>
            <a:r>
              <a:rPr lang="en-US" altLang="zh-CN" sz="6600" dirty="0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 </a:t>
            </a:r>
            <a:r>
              <a:rPr lang="en-US" altLang="zh-CN" sz="6600" dirty="0" err="1">
                <a:solidFill>
                  <a:srgbClr val="0070C0"/>
                </a:solidFill>
                <a:latin typeface="#9Slide03 SVN-Avo Bold" panose="02040603050506020204" pitchFamily="18" charset="0"/>
                <a:ea typeface="逼格青春粗黑体简2.0" panose="02010604000000000000" pitchFamily="2" charset="-122"/>
              </a:rPr>
              <a:t>tiêu</a:t>
            </a:r>
            <a:endParaRPr lang="en-US" altLang="zh-CN" sz="6600" dirty="0">
              <a:solidFill>
                <a:srgbClr val="0070C0"/>
              </a:solidFill>
              <a:latin typeface="#9Slide03 SVN-Avo Bold" panose="02040603050506020204" pitchFamily="18" charset="0"/>
              <a:ea typeface="逼格青春粗黑体简2.0" panose="02010604000000000000" pitchFamily="2" charset="-122"/>
            </a:endParaRPr>
          </a:p>
        </p:txBody>
      </p:sp>
      <p:sp>
        <p:nvSpPr>
          <p:cNvPr id="14" name="文本框 3">
            <a:extLst>
              <a:ext uri="{FF2B5EF4-FFF2-40B4-BE49-F238E27FC236}">
                <a16:creationId xmlns:a16="http://schemas.microsoft.com/office/drawing/2014/main" id="{4E2A7F79-51EC-4F4F-A6EE-702E7792C9EB}"/>
              </a:ext>
            </a:extLst>
          </p:cNvPr>
          <p:cNvSpPr txBox="1"/>
          <p:nvPr/>
        </p:nvSpPr>
        <p:spPr>
          <a:xfrm>
            <a:off x="4517709" y="1626612"/>
            <a:ext cx="5641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Nghe –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đúng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chính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tả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“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Cô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gái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tương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lai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”.</a:t>
            </a:r>
            <a:endParaRPr lang="zh-CN" altLang="en-US" sz="3600" dirty="0">
              <a:solidFill>
                <a:prstClr val="black"/>
              </a:solidFill>
              <a:latin typeface="Calibri" panose="020F0502020204030204" pitchFamily="34" charset="0"/>
              <a:ea typeface="逼格青春粗黑体简2.0" panose="02010604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1ECAD8DE-70A8-44E2-92E1-59FD3CF6F102}"/>
              </a:ext>
            </a:extLst>
          </p:cNvPr>
          <p:cNvSpPr txBox="1"/>
          <p:nvPr/>
        </p:nvSpPr>
        <p:spPr>
          <a:xfrm>
            <a:off x="4517709" y="2988909"/>
            <a:ext cx="6276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Luyện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tập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hoa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tên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huân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chương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danh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hiệu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giải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thưởng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.</a:t>
            </a:r>
            <a:endParaRPr lang="zh-CN" altLang="en-US" sz="3600" dirty="0">
              <a:solidFill>
                <a:prstClr val="black"/>
              </a:solidFill>
              <a:latin typeface="Calibri" panose="020F0502020204030204" pitchFamily="34" charset="0"/>
              <a:ea typeface="逼格青春粗黑体简2.0" panose="02010604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id="{071895E5-149B-4CA0-9CC4-E62E7CEE79C3}"/>
              </a:ext>
            </a:extLst>
          </p:cNvPr>
          <p:cNvSpPr txBox="1"/>
          <p:nvPr/>
        </p:nvSpPr>
        <p:spPr>
          <a:xfrm>
            <a:off x="4517709" y="4351206"/>
            <a:ext cx="657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Biết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một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huân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chương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nước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ta.</a:t>
            </a:r>
            <a:endParaRPr lang="zh-CN" altLang="en-US" sz="3600" dirty="0">
              <a:solidFill>
                <a:prstClr val="black"/>
              </a:solidFill>
              <a:latin typeface="Calibri" panose="020F0502020204030204" pitchFamily="34" charset="0"/>
              <a:ea typeface="逼格青春粗黑体简2.0" panose="02010604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0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A40D4B7C-B93A-42CF-9343-E0B49A84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66" y="1763072"/>
            <a:ext cx="893253" cy="80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4B8F61E7-5D2F-462C-A512-B5EA9618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45" y="3119893"/>
            <a:ext cx="893253" cy="80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25B842CF-84DC-4FF7-A9E4-D7861AF3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65" y="4486071"/>
            <a:ext cx="893253" cy="80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1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37D0372-D820-40C8-AFA2-CBAF9D8DAA39}"/>
              </a:ext>
            </a:extLst>
          </p:cNvPr>
          <p:cNvSpPr/>
          <p:nvPr/>
        </p:nvSpPr>
        <p:spPr>
          <a:xfrm>
            <a:off x="4764504" y="578995"/>
            <a:ext cx="2662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C00000"/>
                </a:solidFill>
                <a:latin typeface="#9Slide05 IcielSanelma" pitchFamily="2" charset="0"/>
                <a:ea typeface="+mj-ea"/>
              </a:rPr>
              <a:t>Dặn</a:t>
            </a:r>
            <a:r>
              <a:rPr lang="en-US" altLang="zh-CN" sz="8000" b="1" dirty="0">
                <a:solidFill>
                  <a:srgbClr val="C00000"/>
                </a:solidFill>
                <a:latin typeface="#9Slide05 IcielSanelma" pitchFamily="2" charset="0"/>
                <a:ea typeface="+mj-ea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#9Slide05 IcielSanelma" pitchFamily="2" charset="0"/>
                <a:ea typeface="+mj-ea"/>
              </a:rPr>
              <a:t>dò</a:t>
            </a:r>
            <a:endParaRPr lang="zh-CN" altLang="en-US" sz="8000" b="1" dirty="0">
              <a:solidFill>
                <a:srgbClr val="C00000"/>
              </a:solidFill>
              <a:latin typeface="#9Slide05 IcielSanelma" pitchFamily="2" charset="0"/>
              <a:ea typeface="+mj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162E39-667F-4184-AE8A-CDFAE25CE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86025" cy="25851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6CE6827-B0FC-4C45-90B5-2A61D34F9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46164" y="682662"/>
            <a:ext cx="1139447" cy="11161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8B9569-F253-45A4-9670-5FA0B1CC7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5975" y="553236"/>
            <a:ext cx="1051218" cy="1049433"/>
          </a:xfrm>
          <a:prstGeom prst="rect">
            <a:avLst/>
          </a:prstGeom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7398DB61-AC0C-4EC1-A2E5-F09AC0AD692A}"/>
              </a:ext>
            </a:extLst>
          </p:cNvPr>
          <p:cNvSpPr txBox="1"/>
          <p:nvPr/>
        </p:nvSpPr>
        <p:spPr>
          <a:xfrm>
            <a:off x="1788115" y="3567691"/>
            <a:ext cx="993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-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Chuẩn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bị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: Nghe –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“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dài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Việt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Nam”.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逼格青春粗黑体简2.0" panose="02010604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:a16="http://schemas.microsoft.com/office/drawing/2014/main" id="{A72C5F01-09ED-4FF8-9F87-097DEE313948}"/>
              </a:ext>
            </a:extLst>
          </p:cNvPr>
          <p:cNvSpPr txBox="1"/>
          <p:nvPr/>
        </p:nvSpPr>
        <p:spPr>
          <a:xfrm>
            <a:off x="1788115" y="2083065"/>
            <a:ext cx="965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-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Ôn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lại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quy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tắc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hoa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tên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riêng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Việt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Nam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nước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ngoài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逼格青春粗黑体简2.0" panose="02010604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逼格青春粗黑体简2.0" panose="02010604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4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8603580-3097-414F-8F23-4E7F2D915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602442" y="925245"/>
            <a:ext cx="822989" cy="821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E0C2C28-909B-43E6-A59D-A9E429C8A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4824" y="0"/>
            <a:ext cx="4065265" cy="422740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CF3F30A8-9A26-4310-8136-C5A3240749A8}"/>
              </a:ext>
            </a:extLst>
          </p:cNvPr>
          <p:cNvSpPr/>
          <p:nvPr/>
        </p:nvSpPr>
        <p:spPr>
          <a:xfrm>
            <a:off x="1679065" y="1658398"/>
            <a:ext cx="2499278" cy="2354801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3FE050E-F9B4-4BBE-972C-9FBF8177B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96" y="4638674"/>
            <a:ext cx="1646554" cy="1912127"/>
          </a:xfrm>
          <a:prstGeom prst="rect">
            <a:avLst/>
          </a:prstGeom>
        </p:spPr>
      </p:pic>
      <p:sp>
        <p:nvSpPr>
          <p:cNvPr id="11" name="椭圆 15">
            <a:extLst>
              <a:ext uri="{FF2B5EF4-FFF2-40B4-BE49-F238E27FC236}">
                <a16:creationId xmlns:a16="http://schemas.microsoft.com/office/drawing/2014/main" id="{75E33D11-F523-4355-B942-A564714DC465}"/>
              </a:ext>
            </a:extLst>
          </p:cNvPr>
          <p:cNvSpPr/>
          <p:nvPr/>
        </p:nvSpPr>
        <p:spPr>
          <a:xfrm>
            <a:off x="3814834" y="1658398"/>
            <a:ext cx="2499278" cy="2354801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椭圆 15">
            <a:extLst>
              <a:ext uri="{FF2B5EF4-FFF2-40B4-BE49-F238E27FC236}">
                <a16:creationId xmlns:a16="http://schemas.microsoft.com/office/drawing/2014/main" id="{F7C7C0CD-845A-43C9-BDDC-8DCA52C44195}"/>
              </a:ext>
            </a:extLst>
          </p:cNvPr>
          <p:cNvSpPr/>
          <p:nvPr/>
        </p:nvSpPr>
        <p:spPr>
          <a:xfrm>
            <a:off x="6081158" y="1658398"/>
            <a:ext cx="2499278" cy="2354801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椭圆 15">
            <a:extLst>
              <a:ext uri="{FF2B5EF4-FFF2-40B4-BE49-F238E27FC236}">
                <a16:creationId xmlns:a16="http://schemas.microsoft.com/office/drawing/2014/main" id="{F099068E-3723-4626-A3E8-6E55FEBA9719}"/>
              </a:ext>
            </a:extLst>
          </p:cNvPr>
          <p:cNvSpPr/>
          <p:nvPr/>
        </p:nvSpPr>
        <p:spPr>
          <a:xfrm>
            <a:off x="8286157" y="1721005"/>
            <a:ext cx="2499278" cy="2354801"/>
          </a:xfrm>
          <a:prstGeom prst="ellipse">
            <a:avLst/>
          </a:prstGeom>
          <a:solidFill>
            <a:srgbClr val="EAE5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F334C3E-CCE7-4A6A-8792-CED76F9FCAB3}"/>
              </a:ext>
            </a:extLst>
          </p:cNvPr>
          <p:cNvSpPr txBox="1"/>
          <p:nvPr/>
        </p:nvSpPr>
        <p:spPr>
          <a:xfrm>
            <a:off x="2636196" y="2113703"/>
            <a:ext cx="7030772" cy="176971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accent4">
                    <a:lumMod val="50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defRPr>
            </a:lvl1pPr>
          </a:lstStyle>
          <a:p>
            <a:pPr algn="ctr"/>
            <a:r>
              <a:rPr lang="en-US" altLang="zh-CN" spc="-150" dirty="0" err="1">
                <a:solidFill>
                  <a:srgbClr val="002060"/>
                </a:solidFill>
                <a:latin typeface="#9Slide04 SVNDesire" panose="02000506000000020003" pitchFamily="2" charset="0"/>
                <a:ea typeface="+mn-ea"/>
              </a:rPr>
              <a:t>Diều</a:t>
            </a:r>
            <a:r>
              <a:rPr lang="en-US" altLang="zh-CN" spc="-150" dirty="0">
                <a:solidFill>
                  <a:srgbClr val="002060"/>
                </a:solidFill>
                <a:latin typeface="#9Slide04 SVNDesire" panose="02000506000000020003" pitchFamily="2" charset="0"/>
                <a:ea typeface="+mn-ea"/>
              </a:rPr>
              <a:t> </a:t>
            </a:r>
            <a:r>
              <a:rPr lang="en-US" altLang="zh-CN" spc="-150" dirty="0" err="1">
                <a:solidFill>
                  <a:srgbClr val="002060"/>
                </a:solidFill>
                <a:latin typeface="#9Slide04 SVNDesire" panose="02000506000000020003" pitchFamily="2" charset="0"/>
                <a:ea typeface="+mn-ea"/>
              </a:rPr>
              <a:t>nào</a:t>
            </a:r>
            <a:r>
              <a:rPr lang="en-US" altLang="zh-CN" spc="-150" dirty="0">
                <a:solidFill>
                  <a:srgbClr val="002060"/>
                </a:solidFill>
                <a:latin typeface="#9Slide04 SVNDesire" panose="02000506000000020003" pitchFamily="2" charset="0"/>
                <a:ea typeface="+mn-ea"/>
              </a:rPr>
              <a:t> bay </a:t>
            </a:r>
            <a:r>
              <a:rPr lang="en-US" altLang="zh-CN" spc="-150" dirty="0" err="1">
                <a:solidFill>
                  <a:srgbClr val="002060"/>
                </a:solidFill>
                <a:latin typeface="#9Slide04 SVNDesire" panose="02000506000000020003" pitchFamily="2" charset="0"/>
                <a:ea typeface="+mn-ea"/>
              </a:rPr>
              <a:t>cao</a:t>
            </a:r>
            <a:r>
              <a:rPr lang="en-US" altLang="zh-CN" spc="-150" dirty="0">
                <a:solidFill>
                  <a:srgbClr val="002060"/>
                </a:solidFill>
                <a:latin typeface="#9Slide04 SVNDesire" panose="02000506000000020003" pitchFamily="2" charset="0"/>
                <a:ea typeface="+mn-ea"/>
              </a:rPr>
              <a:t>?</a:t>
            </a:r>
            <a:endParaRPr lang="zh-CN" altLang="en-US" spc="-150" dirty="0">
              <a:solidFill>
                <a:srgbClr val="002060"/>
              </a:solidFill>
              <a:latin typeface="#9Slide04 SVNDesire" panose="02000506000000020003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48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5">
            <a:hlinkClick r:id="rId3" action="ppaction://hlinksldjump"/>
            <a:extLst>
              <a:ext uri="{FF2B5EF4-FFF2-40B4-BE49-F238E27FC236}">
                <a16:creationId xmlns:a16="http://schemas.microsoft.com/office/drawing/2014/main" id="{E42BADDC-28D2-4516-A374-C3756F073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7" y="6054340"/>
            <a:ext cx="1351663" cy="1323975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551A6CB0-07AD-48D7-B5D7-280A5C0794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7" t="60778"/>
          <a:stretch/>
        </p:blipFill>
        <p:spPr>
          <a:xfrm>
            <a:off x="7204057" y="3935330"/>
            <a:ext cx="1543703" cy="2522809"/>
          </a:xfrm>
          <a:prstGeom prst="rect">
            <a:avLst/>
          </a:prstGeom>
        </p:spPr>
      </p:pic>
      <p:pic>
        <p:nvPicPr>
          <p:cNvPr id="20" name="图片 21">
            <a:extLst>
              <a:ext uri="{FF2B5EF4-FFF2-40B4-BE49-F238E27FC236}">
                <a16:creationId xmlns:a16="http://schemas.microsoft.com/office/drawing/2014/main" id="{1580C757-B246-4070-AA11-2A2A7EC94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83" y="4557006"/>
            <a:ext cx="1272540" cy="1477788"/>
          </a:xfrm>
          <a:prstGeom prst="rect">
            <a:avLst/>
          </a:prstGeom>
        </p:spPr>
      </p:pic>
      <p:pic>
        <p:nvPicPr>
          <p:cNvPr id="21" name="图片 23">
            <a:hlinkClick r:id="rId7" action="ppaction://hlinksldjump"/>
            <a:extLst>
              <a:ext uri="{FF2B5EF4-FFF2-40B4-BE49-F238E27FC236}">
                <a16:creationId xmlns:a16="http://schemas.microsoft.com/office/drawing/2014/main" id="{1C90E930-1C73-4416-95DC-B03BD1FC7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" y="5388213"/>
            <a:ext cx="1247001" cy="1244884"/>
          </a:xfrm>
          <a:prstGeom prst="rect">
            <a:avLst/>
          </a:prstGeom>
        </p:spPr>
      </p:pic>
      <p:pic>
        <p:nvPicPr>
          <p:cNvPr id="23" name="图片 29">
            <a:extLst>
              <a:ext uri="{FF2B5EF4-FFF2-40B4-BE49-F238E27FC236}">
                <a16:creationId xmlns:a16="http://schemas.microsoft.com/office/drawing/2014/main" id="{681CAF05-66D1-4513-9A40-D6A44798C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5" y="6437183"/>
            <a:ext cx="7089494" cy="2432214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87DFBBBC-8145-4470-93A0-C2AC26C3AF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07" y="6034794"/>
            <a:ext cx="5535588" cy="35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016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7 0.07315 L -0.03997 0.07361 C -0.03841 0.06666 -0.03711 0.06065 -0.03528 0.05486 C -0.03476 0.05231 -0.03281 0.05069 -0.03255 0.04791 C -0.03138 0.04166 -0.03138 0.03449 -0.03086 0.02801 C -0.03047 0.02245 -0.02995 0.01736 -0.02942 0.0125 C -0.0289 -0.0213 -0.02877 -0.05533 -0.02799 -0.08866 C -0.02747 -0.10741 -0.02565 -0.14144 -0.02344 -0.15857 C -0.02057 -0.18241 -0.01836 -0.20671 -0.01302 -0.23033 C -0.0112 -0.23935 -0.00898 -0.24769 -0.00703 -0.25741 C -0.00586 -0.26528 -0.0056 -0.27361 -0.00416 -0.28171 C -0.00325 -0.28889 -0.0013 -0.29514 0.00039 -0.30209 C 0.00183 -0.31042 0.00313 -0.31829 0.00469 -0.32662 C 0.00573 -0.34815 0.00664 -0.37014 0.00768 -0.39167 C 0.00794 -0.4 0.00794 -0.40834 0.00912 -0.41644 C 0.01537 -0.46181 0.01367 -0.42963 0.0211 -0.46829 C 0.02735 -0.50162 0.02357 -0.5044 0.03294 -0.53982 C 0.03386 -0.54352 0.03438 -0.54746 0.03581 -0.55139 C 0.04805 -0.58148 0.03047 -0.52361 0.04466 -0.5713 C 0.04571 -0.575 0.04636 -0.57894 0.04792 -0.58264 C 0.04948 -0.5882 0.05196 -0.59259 0.05365 -0.59861 C 0.05534 -0.6044 0.05625 -0.61204 0.05794 -0.61852 C 0.05794 -0.61806 0.06185 -0.63009 0.06237 -0.63148 L 0.06237 -0.63125 " pathEditMode="relative" rAng="0" ptsTypes="AAAAAAAAAAAAAAAAAAAA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35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116 L -4.16667E-6 0.00023 C 0.00157 -0.00671 0.00235 -0.01111 0.00352 -0.0162 C 0.0043 -0.01828 0.00521 -0.01944 0.00573 -0.02176 C 0.00638 -0.02708 0.00638 -0.03264 0.00691 -0.03866 C 0.00717 -0.04282 0.00769 -0.04699 0.00808 -0.05139 C 0.00834 -0.0787 0.0086 -0.10671 0.00912 -0.13426 C 0.00938 -0.1493 0.01055 -0.17731 0.01224 -0.19166 C 0.01433 -0.21157 0.01602 -0.23148 0.01993 -0.25069 C 0.0211 -0.2581 0.02279 -0.26528 0.02422 -0.27291 C 0.02513 -0.2794 0.02513 -0.2868 0.02618 -0.29328 C 0.02683 -0.2993 0.02826 -0.3044 0.02956 -0.30995 C 0.03073 -0.3169 0.03164 -0.32361 0.03269 -0.33032 C 0.03334 -0.34838 0.03412 -0.36574 0.03477 -0.38333 C 0.03477 -0.39097 0.03477 -0.39768 0.03581 -0.40416 C 0.04037 -0.44166 0.0392 -0.41435 0.04441 -0.44629 C 0.04922 -0.4743 0.04636 -0.47662 0.05313 -0.50578 C 0.05352 -0.50926 0.05404 -0.5125 0.05521 -0.51481 C 0.0642 -0.54004 0.05118 -0.49259 0.06172 -0.53171 C 0.0625 -0.53518 0.06303 -0.53796 0.06394 -0.5412 C 0.06485 -0.5456 0.06706 -0.54884 0.06823 -0.55393 C 0.06941 -0.55879 0.06993 -0.56504 0.0711 -0.5706 C 0.0711 -0.56991 0.07409 -0.57986 0.07409 -0.58055 L 0.07409 -0.58032 " pathEditMode="relative" rAng="0" ptsTypes="AAAAAAAAAAAAAAAAAAAAAA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74 -0.36875 L 0.10274 -0.36783 C 0.10326 -0.3882 0.10365 -0.40764 0.10417 -0.42732 C 0.1043 -0.43935 0.1056 -0.45185 0.10547 -0.46366 C 0.10508 -0.51806 0.10417 -0.57269 0.10274 -0.62732 C 0.10235 -0.64167 0.10079 -0.65625 0.1 -0.67107 C 0.09844 -0.70718 0.09896 -0.71227 0.09896 -0.74583 L 0.09896 -0.7456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88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 -0.29885 L 0.0789 -0.29838 C 0.07864 -0.32361 0.07838 -0.34792 0.07812 -0.37223 C 0.07799 -0.38773 0.07734 -0.40301 0.07747 -0.41829 C 0.07747 -0.48635 0.07812 -0.5544 0.0789 -0.62223 C 0.07903 -0.64051 0.07994 -0.6588 0.08046 -0.67755 C 0.08125 -0.72246 0.08112 -0.72894 0.08112 -0.77107 L 0.08112 -0.77084 " pathEditMode="relative" rAng="0" ptsTypes="AAAAAA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ECA7E9-B286-4BC7-98DE-85EFE426EF63}"/>
              </a:ext>
            </a:extLst>
          </p:cNvPr>
          <p:cNvSpPr/>
          <p:nvPr/>
        </p:nvSpPr>
        <p:spPr>
          <a:xfrm>
            <a:off x="1183341" y="927299"/>
            <a:ext cx="10564009" cy="1323976"/>
          </a:xfrm>
          <a:prstGeom prst="rect">
            <a:avLst/>
          </a:prstGeom>
          <a:gradFill>
            <a:gsLst>
              <a:gs pos="0">
                <a:srgbClr val="308068">
                  <a:alpha val="35000"/>
                </a:srgbClr>
              </a:gs>
              <a:gs pos="100000">
                <a:srgbClr val="308068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25">
            <a:extLst>
              <a:ext uri="{FF2B5EF4-FFF2-40B4-BE49-F238E27FC236}">
                <a16:creationId xmlns:a16="http://schemas.microsoft.com/office/drawing/2014/main" id="{1502C477-DF14-4378-90CB-D06E17792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438" y="168492"/>
            <a:ext cx="1351663" cy="1323975"/>
          </a:xfrm>
          <a:prstGeom prst="rect">
            <a:avLst/>
          </a:prstGeom>
        </p:spPr>
      </p:pic>
      <p:sp>
        <p:nvSpPr>
          <p:cNvPr id="11" name="矩形 3">
            <a:extLst>
              <a:ext uri="{FF2B5EF4-FFF2-40B4-BE49-F238E27FC236}">
                <a16:creationId xmlns:a16="http://schemas.microsoft.com/office/drawing/2014/main" id="{E43D3F97-C51D-4F57-B59A-D50514A051C2}"/>
              </a:ext>
            </a:extLst>
          </p:cNvPr>
          <p:cNvSpPr/>
          <p:nvPr/>
        </p:nvSpPr>
        <p:spPr>
          <a:xfrm>
            <a:off x="4292301" y="2290187"/>
            <a:ext cx="4249270" cy="79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Anh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C5C50399-6D6B-48EE-B396-FA44ED66F895}"/>
              </a:ext>
            </a:extLst>
          </p:cNvPr>
          <p:cNvSpPr/>
          <p:nvPr/>
        </p:nvSpPr>
        <p:spPr>
          <a:xfrm>
            <a:off x="4292301" y="3239312"/>
            <a:ext cx="4249270" cy="79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Anh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3">
            <a:extLst>
              <a:ext uri="{FF2B5EF4-FFF2-40B4-BE49-F238E27FC236}">
                <a16:creationId xmlns:a16="http://schemas.microsoft.com/office/drawing/2014/main" id="{3A5107D0-6945-4670-830E-2D4900337F45}"/>
              </a:ext>
            </a:extLst>
          </p:cNvPr>
          <p:cNvSpPr/>
          <p:nvPr/>
        </p:nvSpPr>
        <p:spPr>
          <a:xfrm>
            <a:off x="4292301" y="4188437"/>
            <a:ext cx="4249270" cy="79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EFD8CC0F-741D-41C2-8FF7-EDD8D7A85D31}"/>
              </a:ext>
            </a:extLst>
          </p:cNvPr>
          <p:cNvSpPr/>
          <p:nvPr/>
        </p:nvSpPr>
        <p:spPr>
          <a:xfrm>
            <a:off x="4292301" y="5137562"/>
            <a:ext cx="4249270" cy="79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Anh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25">
            <a:hlinkClick r:id="rId4" action="ppaction://hlinksldjump"/>
            <a:extLst>
              <a:ext uri="{FF2B5EF4-FFF2-40B4-BE49-F238E27FC236}">
                <a16:creationId xmlns:a16="http://schemas.microsoft.com/office/drawing/2014/main" id="{286AEBD8-C541-4E4E-BA71-D32743B11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63" y="5358976"/>
            <a:ext cx="583681" cy="5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4215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B407EE-82D9-43BF-8666-04B9CA423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4915">
            <a:off x="10993674" y="1563879"/>
            <a:ext cx="1136993" cy="1135063"/>
          </a:xfrm>
          <a:prstGeom prst="rect">
            <a:avLst/>
          </a:prstGeom>
        </p:spPr>
      </p:pic>
      <p:sp>
        <p:nvSpPr>
          <p:cNvPr id="7" name="矩形 3">
            <a:extLst>
              <a:ext uri="{FF2B5EF4-FFF2-40B4-BE49-F238E27FC236}">
                <a16:creationId xmlns:a16="http://schemas.microsoft.com/office/drawing/2014/main" id="{E3F5EDDF-F636-4161-B8B3-20A338309F30}"/>
              </a:ext>
            </a:extLst>
          </p:cNvPr>
          <p:cNvSpPr/>
          <p:nvPr/>
        </p:nvSpPr>
        <p:spPr>
          <a:xfrm>
            <a:off x="1183341" y="927299"/>
            <a:ext cx="10564009" cy="1323976"/>
          </a:xfrm>
          <a:prstGeom prst="rect">
            <a:avLst/>
          </a:prstGeom>
          <a:gradFill>
            <a:gsLst>
              <a:gs pos="0">
                <a:srgbClr val="308068">
                  <a:alpha val="35000"/>
                </a:srgbClr>
              </a:gs>
              <a:gs pos="100000">
                <a:srgbClr val="308068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CA7B3E76-DBE3-4097-91FB-64B3FA8E4A05}"/>
              </a:ext>
            </a:extLst>
          </p:cNvPr>
          <p:cNvSpPr/>
          <p:nvPr/>
        </p:nvSpPr>
        <p:spPr>
          <a:xfrm>
            <a:off x="3589467" y="2251275"/>
            <a:ext cx="5013065" cy="79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214500D4-880D-47AF-AFF4-788B96DC9D8E}"/>
              </a:ext>
            </a:extLst>
          </p:cNvPr>
          <p:cNvSpPr/>
          <p:nvPr/>
        </p:nvSpPr>
        <p:spPr>
          <a:xfrm>
            <a:off x="3589468" y="3200400"/>
            <a:ext cx="5013064" cy="79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28396ABA-45CF-403E-9C84-A4E9AF783CF1}"/>
              </a:ext>
            </a:extLst>
          </p:cNvPr>
          <p:cNvSpPr/>
          <p:nvPr/>
        </p:nvSpPr>
        <p:spPr>
          <a:xfrm>
            <a:off x="3589467" y="4149525"/>
            <a:ext cx="5013063" cy="79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1457F66-D8FD-4092-9FD9-8536343244D1}"/>
              </a:ext>
            </a:extLst>
          </p:cNvPr>
          <p:cNvSpPr/>
          <p:nvPr/>
        </p:nvSpPr>
        <p:spPr>
          <a:xfrm>
            <a:off x="3589468" y="5098650"/>
            <a:ext cx="5013062" cy="79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7">
            <a:hlinkClick r:id="rId4" action="ppaction://hlinksldjump"/>
            <a:extLst>
              <a:ext uri="{FF2B5EF4-FFF2-40B4-BE49-F238E27FC236}">
                <a16:creationId xmlns:a16="http://schemas.microsoft.com/office/drawing/2014/main" id="{0AD80802-2364-40C4-ADAE-FC60D8DBD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4915">
            <a:off x="3064807" y="3320054"/>
            <a:ext cx="577081" cy="5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347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2028CF45-6101-40EE-BAE2-7D15A79F3700}"/>
              </a:ext>
            </a:extLst>
          </p:cNvPr>
          <p:cNvSpPr/>
          <p:nvPr/>
        </p:nvSpPr>
        <p:spPr>
          <a:xfrm>
            <a:off x="3404374" y="0"/>
            <a:ext cx="5727495" cy="1118795"/>
          </a:xfrm>
          <a:prstGeom prst="roundRect">
            <a:avLst>
              <a:gd name="adj" fmla="val 50000"/>
            </a:avLst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Cô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gái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tương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lai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065800-17D5-4419-BDF4-CCD40766A0A9}"/>
              </a:ext>
            </a:extLst>
          </p:cNvPr>
          <p:cNvSpPr/>
          <p:nvPr/>
        </p:nvSpPr>
        <p:spPr>
          <a:xfrm>
            <a:off x="268941" y="1258645"/>
            <a:ext cx="11650532" cy="5421853"/>
          </a:xfrm>
          <a:prstGeom prst="rect">
            <a:avLst/>
          </a:prstGeom>
          <a:solidFill>
            <a:srgbClr val="EAE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08068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cuộc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trên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mạng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in-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nét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bé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Lan Anh 15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tuổi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mời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đại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biểu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Nghị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viện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Thanh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niên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giới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2000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chức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Ốt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xtrây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-li-a).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đặt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11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quốc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gia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chưa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tròn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17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tuổi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viết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hàng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trăm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báo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mọi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cuộc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gặp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gỡ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quốc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, Lan Anh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đều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trình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bày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trôi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vấn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đề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mà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quan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bằng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Anh.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Nhìn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Lan Anh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hôm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nay,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chính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mẫu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lai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Theo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Hoàng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Duy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4324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07B8900D-52BA-49DF-839A-D3A1CE0D36D0}"/>
              </a:ext>
            </a:extLst>
          </p:cNvPr>
          <p:cNvSpPr/>
          <p:nvPr/>
        </p:nvSpPr>
        <p:spPr>
          <a:xfrm>
            <a:off x="813994" y="-1"/>
            <a:ext cx="10564009" cy="688489"/>
          </a:xfrm>
          <a:prstGeom prst="rect">
            <a:avLst/>
          </a:prstGeom>
          <a:gradFill>
            <a:gsLst>
              <a:gs pos="0">
                <a:srgbClr val="308068">
                  <a:alpha val="35000"/>
                </a:srgbClr>
              </a:gs>
              <a:gs pos="100000">
                <a:srgbClr val="308068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zh-CN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zh-CN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zh-CN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ai?</a:t>
            </a:r>
            <a:endParaRPr lang="zh-CN" altLang="en-US"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F462027F-E460-41FC-B04E-55FCE11377D1}"/>
              </a:ext>
            </a:extLst>
          </p:cNvPr>
          <p:cNvSpPr/>
          <p:nvPr/>
        </p:nvSpPr>
        <p:spPr>
          <a:xfrm>
            <a:off x="3639688" y="588415"/>
            <a:ext cx="10345272" cy="8039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Anh.</a:t>
            </a:r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id="{C1046D68-A920-4AD8-A038-F0ADF93A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96" y="688488"/>
            <a:ext cx="820792" cy="803979"/>
          </a:xfrm>
          <a:prstGeom prst="rect">
            <a:avLst/>
          </a:prstGeom>
        </p:spPr>
      </p:pic>
      <p:sp>
        <p:nvSpPr>
          <p:cNvPr id="5" name="矩形 3">
            <a:extLst>
              <a:ext uri="{FF2B5EF4-FFF2-40B4-BE49-F238E27FC236}">
                <a16:creationId xmlns:a16="http://schemas.microsoft.com/office/drawing/2014/main" id="{2D38766E-EF05-45D6-8CEE-8AC1A84F80DB}"/>
              </a:ext>
            </a:extLst>
          </p:cNvPr>
          <p:cNvSpPr/>
          <p:nvPr/>
        </p:nvSpPr>
        <p:spPr>
          <a:xfrm>
            <a:off x="532852" y="5640045"/>
            <a:ext cx="11126295" cy="1058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Anh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2" descr="https://image3.tienphong.vn/w665/uploaded/oldimages/731/26731.jpg">
            <a:extLst>
              <a:ext uri="{FF2B5EF4-FFF2-40B4-BE49-F238E27FC236}">
                <a16:creationId xmlns:a16="http://schemas.microsoft.com/office/drawing/2014/main" id="{A56976AD-AE4A-4904-ABAE-ADD8900CF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6997"/>
          <a:stretch/>
        </p:blipFill>
        <p:spPr bwMode="auto">
          <a:xfrm>
            <a:off x="3067582" y="1805651"/>
            <a:ext cx="5980474" cy="3364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10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2028CF45-6101-40EE-BAE2-7D15A79F3700}"/>
              </a:ext>
            </a:extLst>
          </p:cNvPr>
          <p:cNvSpPr/>
          <p:nvPr/>
        </p:nvSpPr>
        <p:spPr>
          <a:xfrm>
            <a:off x="3404374" y="0"/>
            <a:ext cx="5727495" cy="1118795"/>
          </a:xfrm>
          <a:prstGeom prst="roundRect">
            <a:avLst>
              <a:gd name="adj" fmla="val 50000"/>
            </a:avLst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zh-C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altLang="zh-C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altLang="zh-C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endParaRPr lang="zh-CN" alt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065800-17D5-4419-BDF4-CCD40766A0A9}"/>
              </a:ext>
            </a:extLst>
          </p:cNvPr>
          <p:cNvSpPr/>
          <p:nvPr/>
        </p:nvSpPr>
        <p:spPr>
          <a:xfrm>
            <a:off x="268941" y="1258645"/>
            <a:ext cx="11650532" cy="5421853"/>
          </a:xfrm>
          <a:prstGeom prst="rect">
            <a:avLst/>
          </a:prstGeom>
          <a:gradFill>
            <a:gsLst>
              <a:gs pos="39000">
                <a:srgbClr val="308068">
                  <a:alpha val="35000"/>
                </a:srgbClr>
              </a:gs>
              <a:gs pos="68000">
                <a:srgbClr val="308068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>
                <a:solidFill>
                  <a:srgbClr val="002060"/>
                </a:solidFill>
              </a:rPr>
              <a:t>	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in-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tơ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Anh 15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mời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2000 (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Ốt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xtrây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-li-a).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gỡ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Lan Anh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Anh.</a:t>
            </a:r>
          </a:p>
          <a:p>
            <a:pPr algn="just">
              <a:lnSpc>
                <a:spcPct val="150000"/>
              </a:lnSpc>
            </a:pP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Anh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endParaRPr lang="zh-CN" alt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CF139E-F365-43FA-853F-532D84DF538A}"/>
              </a:ext>
            </a:extLst>
          </p:cNvPr>
          <p:cNvSpPr/>
          <p:nvPr/>
        </p:nvSpPr>
        <p:spPr>
          <a:xfrm>
            <a:off x="5787614" y="1409252"/>
            <a:ext cx="1463040" cy="47333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F9CBC-0EAC-43E0-9E7F-792BCA441A20}"/>
              </a:ext>
            </a:extLst>
          </p:cNvPr>
          <p:cNvSpPr/>
          <p:nvPr/>
        </p:nvSpPr>
        <p:spPr>
          <a:xfrm>
            <a:off x="3885304" y="2110292"/>
            <a:ext cx="3440654" cy="47333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79DD-578C-4DA9-8D97-7BBD5C37980B}"/>
              </a:ext>
            </a:extLst>
          </p:cNvPr>
          <p:cNvSpPr/>
          <p:nvPr/>
        </p:nvSpPr>
        <p:spPr>
          <a:xfrm>
            <a:off x="894677" y="2755751"/>
            <a:ext cx="1880795" cy="47333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7F6F0-AD39-455B-9650-87DB0DF041E8}"/>
              </a:ext>
            </a:extLst>
          </p:cNvPr>
          <p:cNvSpPr/>
          <p:nvPr/>
        </p:nvSpPr>
        <p:spPr>
          <a:xfrm>
            <a:off x="2750372" y="6321014"/>
            <a:ext cx="1420009" cy="47333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3A189C-83B4-4752-ABB1-4C4CE1112732}"/>
              </a:ext>
            </a:extLst>
          </p:cNvPr>
          <p:cNvSpPr/>
          <p:nvPr/>
        </p:nvSpPr>
        <p:spPr>
          <a:xfrm>
            <a:off x="4215205" y="6321014"/>
            <a:ext cx="1880795" cy="4733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5994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8" grpId="0" animBg="1"/>
      <p:bldP spid="9" grpId="0" animBg="1"/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1098989899"/>
</p:tagLst>
</file>

<file path=ppt/theme/theme1.xml><?xml version="1.0" encoding="utf-8"?>
<a:theme xmlns:a="http://schemas.openxmlformats.org/drawingml/2006/main" name="Office 主题​​">
  <a:themeElements>
    <a:clrScheme name="自定义 18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0806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47号-三分行楷">
      <a:majorFont>
        <a:latin typeface="字魂47号-三分行楷"/>
        <a:ea typeface="字魂47号-三分行楷"/>
        <a:cs typeface=""/>
      </a:majorFont>
      <a:minorFont>
        <a:latin typeface="字魂47号-三分行楷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4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1458</Words>
  <Application>Microsoft Office PowerPoint</Application>
  <PresentationFormat>Widescreen</PresentationFormat>
  <Paragraphs>124</Paragraphs>
  <Slides>22</Slides>
  <Notes>21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字魂47号-三分行楷</vt:lpstr>
      <vt:lpstr>等线</vt:lpstr>
      <vt:lpstr>#9Slide05 Harman Script Inline</vt:lpstr>
      <vt:lpstr>Arial</vt:lpstr>
      <vt:lpstr>#9Slide03 SVN-Avo Bold</vt:lpstr>
      <vt:lpstr>UTM Beautiful Caps</vt:lpstr>
      <vt:lpstr>#9Slide05 IcielSanelma</vt:lpstr>
      <vt:lpstr>#9Slide04 SVNDesire</vt:lpstr>
      <vt:lpstr>HP001 4 hàng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viết từ khó</vt:lpstr>
      <vt:lpstr>PowerPoint Presentation</vt:lpstr>
      <vt:lpstr>PowerPoint Presentation</vt:lpstr>
      <vt:lpstr>PowerPoint Presentation</vt:lpstr>
      <vt:lpstr>Bài 2. Những chữ nào cần viết hoa trong các cụm từ in nghiêng dưới đây?  </vt:lpstr>
      <vt:lpstr>Cách viết hoa tên các huân chương, danh hiệu, giải thưởng</vt:lpstr>
      <vt:lpstr>PowerPoint Presentation</vt:lpstr>
      <vt:lpstr>PowerPoint Presentation</vt:lpstr>
      <vt:lpstr>PowerPoint Presentation</vt:lpstr>
      <vt:lpstr>PowerPoint Presentation</vt:lpstr>
      <vt:lpstr>Bài 3. Tìm tên huân chương phù hợp với mỗi chỗ trống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智超 高</dc:creator>
  <cp:lastModifiedBy>Nguyen Thu Hien</cp:lastModifiedBy>
  <cp:revision>37</cp:revision>
  <dcterms:created xsi:type="dcterms:W3CDTF">2019-03-13T05:38:41Z</dcterms:created>
  <dcterms:modified xsi:type="dcterms:W3CDTF">2022-03-20T03:07:58Z</dcterms:modified>
</cp:coreProperties>
</file>