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58" r:id="rId3"/>
    <p:sldId id="344" r:id="rId4"/>
    <p:sldId id="343" r:id="rId5"/>
    <p:sldId id="346" r:id="rId6"/>
    <p:sldId id="348" r:id="rId7"/>
    <p:sldId id="347" r:id="rId8"/>
    <p:sldId id="360" r:id="rId9"/>
    <p:sldId id="259" r:id="rId10"/>
    <p:sldId id="260" r:id="rId11"/>
    <p:sldId id="380" r:id="rId12"/>
    <p:sldId id="376" r:id="rId13"/>
    <p:sldId id="264" r:id="rId14"/>
    <p:sldId id="372" r:id="rId15"/>
    <p:sldId id="385" r:id="rId16"/>
    <p:sldId id="386" r:id="rId17"/>
    <p:sldId id="387" r:id="rId18"/>
    <p:sldId id="388" r:id="rId19"/>
    <p:sldId id="389" r:id="rId20"/>
    <p:sldId id="314" r:id="rId21"/>
    <p:sldId id="336" r:id="rId22"/>
    <p:sldId id="370" r:id="rId23"/>
    <p:sldId id="262" r:id="rId24"/>
    <p:sldId id="263" r:id="rId25"/>
    <p:sldId id="282" r:id="rId26"/>
    <p:sldId id="283" r:id="rId27"/>
    <p:sldId id="284" r:id="rId28"/>
    <p:sldId id="355" r:id="rId29"/>
    <p:sldId id="267" r:id="rId30"/>
    <p:sldId id="357" r:id="rId31"/>
    <p:sldId id="350" r:id="rId32"/>
    <p:sldId id="356" r:id="rId33"/>
    <p:sldId id="320" r:id="rId34"/>
    <p:sldId id="381" r:id="rId35"/>
    <p:sldId id="382" r:id="rId36"/>
    <p:sldId id="383" r:id="rId37"/>
    <p:sldId id="272" r:id="rId38"/>
    <p:sldId id="338" r:id="rId39"/>
    <p:sldId id="339" r:id="rId40"/>
    <p:sldId id="326" r:id="rId41"/>
    <p:sldId id="274" r:id="rId42"/>
    <p:sldId id="275" r:id="rId43"/>
    <p:sldId id="384" r:id="rId44"/>
    <p:sldId id="277" r:id="rId45"/>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1" autoAdjust="0"/>
    <p:restoredTop sz="96441" autoAdjust="0"/>
  </p:normalViewPr>
  <p:slideViewPr>
    <p:cSldViewPr>
      <p:cViewPr varScale="1">
        <p:scale>
          <a:sx n="82" d="100"/>
          <a:sy n="82" d="100"/>
        </p:scale>
        <p:origin x="590" y="67"/>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12/16/2021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18</a:t>
            </a:fld>
            <a:endParaRPr lang="en-US"/>
          </a:p>
        </p:txBody>
      </p:sp>
    </p:spTree>
    <p:extLst>
      <p:ext uri="{BB962C8B-B14F-4D97-AF65-F5344CB8AC3E}">
        <p14:creationId xmlns:p14="http://schemas.microsoft.com/office/powerpoint/2010/main" val="3813317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21</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22</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24</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 còn</a:t>
            </a:r>
            <a:r>
              <a:rPr lang="en-US" baseline="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25</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26</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27</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30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32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34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35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36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37</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38</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39</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14</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15</a:t>
            </a:fld>
            <a:endParaRPr lang="en-US"/>
          </a:p>
        </p:txBody>
      </p:sp>
    </p:spTree>
    <p:extLst>
      <p:ext uri="{BB962C8B-B14F-4D97-AF65-F5344CB8AC3E}">
        <p14:creationId xmlns:p14="http://schemas.microsoft.com/office/powerpoint/2010/main" val="227178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16</a:t>
            </a:fld>
            <a:endParaRPr lang="en-US"/>
          </a:p>
        </p:txBody>
      </p:sp>
    </p:spTree>
    <p:extLst>
      <p:ext uri="{BB962C8B-B14F-4D97-AF65-F5344CB8AC3E}">
        <p14:creationId xmlns:p14="http://schemas.microsoft.com/office/powerpoint/2010/main" val="1124077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17</a:t>
            </a:fld>
            <a:endParaRPr lang="en-US"/>
          </a:p>
        </p:txBody>
      </p:sp>
    </p:spTree>
    <p:extLst>
      <p:ext uri="{BB962C8B-B14F-4D97-AF65-F5344CB8AC3E}">
        <p14:creationId xmlns:p14="http://schemas.microsoft.com/office/powerpoint/2010/main" val="785921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12/16/2021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12/16/2021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9.xml"/><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image" Target="../media/image8.jpe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8.xml"/><Relationship Id="rId5" Type="http://schemas.openxmlformats.org/officeDocument/2006/relationships/image" Target="../media/image5.jpeg"/><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image" Target="../media/image7.jpeg"/><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2.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33.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12.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b</a:t>
            </a:r>
          </a:p>
        </p:txBody>
      </p:sp>
      <p:sp>
        <p:nvSpPr>
          <p:cNvPr id="9" name="Title 1"/>
          <p:cNvSpPr txBox="1">
            <a:spLocks/>
          </p:cNvSpPr>
          <p:nvPr/>
        </p:nvSpPr>
        <p:spPr>
          <a:xfrm>
            <a:off x="6121244"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FF0000"/>
                </a:solidFill>
                <a:latin typeface="Arial-Rounded" pitchFamily="34" charset="0"/>
                <a:ea typeface="Arial-Rounded" pitchFamily="34" charset="0"/>
                <a:cs typeface="Arial-Rounded" pitchFamily="34" charset="0"/>
              </a:rPr>
              <a:t>iêt</a:t>
            </a:r>
          </a:p>
        </p:txBody>
      </p:sp>
      <p:sp>
        <p:nvSpPr>
          <p:cNvPr id="10" name="Title 1"/>
          <p:cNvSpPr txBox="1">
            <a:spLocks/>
          </p:cNvSpPr>
          <p:nvPr/>
        </p:nvSpPr>
        <p:spPr>
          <a:xfrm>
            <a:off x="3930873" y="4220598"/>
            <a:ext cx="4295089" cy="1302245"/>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dirty="0" err="1">
                <a:solidFill>
                  <a:srgbClr val="0070C0"/>
                </a:solidFill>
                <a:latin typeface="Arial-Rounded" pitchFamily="34" charset="0"/>
                <a:ea typeface="Arial-Rounded" pitchFamily="34" charset="0"/>
                <a:cs typeface="Arial-Rounded" pitchFamily="34" charset="0"/>
              </a:rPr>
              <a:t>b</a:t>
            </a:r>
            <a:r>
              <a:rPr lang="en-US" sz="8800" dirty="0" err="1">
                <a:solidFill>
                  <a:srgbClr val="FF0000"/>
                </a:solidFill>
                <a:latin typeface="Arial-Rounded" pitchFamily="34" charset="0"/>
                <a:ea typeface="Arial-Rounded" pitchFamily="34" charset="0"/>
                <a:cs typeface="Arial-Rounded" pitchFamily="34" charset="0"/>
              </a:rPr>
              <a:t>iêt</a:t>
            </a:r>
            <a:endParaRPr lang="en-US" sz="8800" dirty="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Đọc</a:t>
              </a: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3</a:t>
              </a:r>
            </a:p>
          </p:txBody>
        </p:sp>
      </p:grpSp>
      <p:sp>
        <p:nvSpPr>
          <p:cNvPr id="24" name="Title 1"/>
          <p:cNvSpPr txBox="1">
            <a:spLocks/>
          </p:cNvSpPr>
          <p:nvPr/>
        </p:nvSpPr>
        <p:spPr>
          <a:xfrm>
            <a:off x="2736671"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iêt</a:t>
            </a:r>
          </a:p>
        </p:txBody>
      </p:sp>
      <p:sp>
        <p:nvSpPr>
          <p:cNvPr id="26" name="Title 1"/>
          <p:cNvSpPr txBox="1">
            <a:spLocks/>
          </p:cNvSpPr>
          <p:nvPr/>
        </p:nvSpPr>
        <p:spPr>
          <a:xfrm>
            <a:off x="5200952"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iêu</a:t>
            </a:r>
          </a:p>
        </p:txBody>
      </p:sp>
      <p:sp>
        <p:nvSpPr>
          <p:cNvPr id="11" name="Title 1"/>
          <p:cNvSpPr txBox="1">
            <a:spLocks/>
          </p:cNvSpPr>
          <p:nvPr/>
        </p:nvSpPr>
        <p:spPr>
          <a:xfrm>
            <a:off x="5471319" y="4403118"/>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731894" y="1557788"/>
            <a:ext cx="20066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err="1">
                <a:solidFill>
                  <a:srgbClr val="FF0000"/>
                </a:solidFill>
                <a:latin typeface="Arial-Rounded" pitchFamily="34" charset="0"/>
                <a:ea typeface="Arial-Rounded" pitchFamily="34" charset="0"/>
                <a:cs typeface="Arial-Rounded" pitchFamily="34" charset="0"/>
              </a:rPr>
              <a:t>yêu</a:t>
            </a:r>
            <a:endParaRPr lang="en-US" sz="8800" dirty="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a:latin typeface="Arial-Rounded" pitchFamily="34" charset="0"/>
                <a:ea typeface="Arial-Rounded" pitchFamily="34" charset="0"/>
                <a:cs typeface="Arial-Rounded" pitchFamily="34" charset="0"/>
              </a:rPr>
              <a:t>So sánh</a:t>
            </a:r>
          </a:p>
        </p:txBody>
      </p:sp>
      <p:sp>
        <p:nvSpPr>
          <p:cNvPr id="6" name="TextBox 5"/>
          <p:cNvSpPr txBox="1"/>
          <p:nvPr/>
        </p:nvSpPr>
        <p:spPr>
          <a:xfrm>
            <a:off x="2607847" y="3491610"/>
            <a:ext cx="3088767" cy="1862048"/>
          </a:xfrm>
          <a:prstGeom prst="rect">
            <a:avLst/>
          </a:prstGeom>
          <a:solidFill>
            <a:schemeClr val="accent5">
              <a:lumMod val="20000"/>
              <a:lumOff val="80000"/>
            </a:schemeClr>
          </a:solidFill>
        </p:spPr>
        <p:txBody>
          <a:bodyPr wrap="square" rtlCol="0">
            <a:spAutoFit/>
          </a:bodyPr>
          <a:lstStyle/>
          <a:p>
            <a:pPr algn="ctr"/>
            <a:r>
              <a:rPr lang="en-US" sz="11500">
                <a:solidFill>
                  <a:srgbClr val="0070C0"/>
                </a:solidFill>
                <a:latin typeface="Arial-Rounded" pitchFamily="34" charset="0"/>
                <a:ea typeface="Arial-Rounded" pitchFamily="34" charset="0"/>
                <a:cs typeface="Arial-Rounded" pitchFamily="34" charset="0"/>
              </a:rPr>
              <a:t>iêu</a:t>
            </a:r>
          </a:p>
        </p:txBody>
      </p:sp>
      <p:sp>
        <p:nvSpPr>
          <p:cNvPr id="7" name="TextBox 6"/>
          <p:cNvSpPr txBox="1"/>
          <p:nvPr/>
        </p:nvSpPr>
        <p:spPr>
          <a:xfrm>
            <a:off x="6569427" y="3490800"/>
            <a:ext cx="2807970" cy="1863668"/>
          </a:xfrm>
          <a:prstGeom prst="rect">
            <a:avLst/>
          </a:prstGeom>
          <a:solidFill>
            <a:schemeClr val="accent5">
              <a:lumMod val="20000"/>
              <a:lumOff val="80000"/>
            </a:schemeClr>
          </a:solidFill>
        </p:spPr>
        <p:txBody>
          <a:bodyPr wrap="square" rtlCol="0">
            <a:spAutoFit/>
          </a:bodyPr>
          <a:lstStyle/>
          <a:p>
            <a:pPr algn="ctr"/>
            <a:r>
              <a:rPr lang="en-US" sz="11500">
                <a:solidFill>
                  <a:srgbClr val="0070C0"/>
                </a:solidFill>
                <a:latin typeface="Arial-Rounded" pitchFamily="34" charset="0"/>
                <a:ea typeface="Arial-Rounded" pitchFamily="34" charset="0"/>
                <a:cs typeface="Arial-Rounded" pitchFamily="34" charset="0"/>
              </a:rPr>
              <a:t>yêu</a:t>
            </a:r>
          </a:p>
        </p:txBody>
      </p:sp>
      <p:sp>
        <p:nvSpPr>
          <p:cNvPr id="9" name="TextBox 8"/>
          <p:cNvSpPr txBox="1"/>
          <p:nvPr/>
        </p:nvSpPr>
        <p:spPr>
          <a:xfrm>
            <a:off x="3142239" y="3491610"/>
            <a:ext cx="2320636"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êu</a:t>
            </a:r>
          </a:p>
        </p:txBody>
      </p:sp>
      <p:sp>
        <p:nvSpPr>
          <p:cNvPr id="10" name="TextBox 9"/>
          <p:cNvSpPr txBox="1"/>
          <p:nvPr/>
        </p:nvSpPr>
        <p:spPr>
          <a:xfrm>
            <a:off x="7012741" y="3491610"/>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êu</a:t>
            </a:r>
          </a:p>
        </p:txBody>
      </p:sp>
      <p:sp>
        <p:nvSpPr>
          <p:cNvPr id="12" name="TextBox 11"/>
          <p:cNvSpPr txBox="1"/>
          <p:nvPr/>
        </p:nvSpPr>
        <p:spPr>
          <a:xfrm>
            <a:off x="2118519" y="3491610"/>
            <a:ext cx="2552700" cy="1862048"/>
          </a:xfrm>
          <a:prstGeom prst="rect">
            <a:avLst/>
          </a:prstGeom>
          <a:noFill/>
        </p:spPr>
        <p:txBody>
          <a:bodyPr wrap="square" rtlCol="0">
            <a:spAutoFit/>
          </a:bodyPr>
          <a:lstStyle/>
          <a:p>
            <a:pPr algn="ctr"/>
            <a:r>
              <a:rPr lang="en-US" sz="11500">
                <a:solidFill>
                  <a:srgbClr val="7030A0"/>
                </a:solidFill>
                <a:latin typeface="Arial-Rounded" pitchFamily="34" charset="0"/>
                <a:ea typeface="Arial-Rounded" pitchFamily="34" charset="0"/>
                <a:cs typeface="Arial-Rounded" pitchFamily="34" charset="0"/>
              </a:rPr>
              <a:t>i</a:t>
            </a:r>
          </a:p>
        </p:txBody>
      </p:sp>
      <p:sp>
        <p:nvSpPr>
          <p:cNvPr id="8" name="TextBox 7"/>
          <p:cNvSpPr txBox="1"/>
          <p:nvPr/>
        </p:nvSpPr>
        <p:spPr>
          <a:xfrm>
            <a:off x="5925207" y="3491610"/>
            <a:ext cx="2552700" cy="1862048"/>
          </a:xfrm>
          <a:prstGeom prst="rect">
            <a:avLst/>
          </a:prstGeom>
          <a:noFill/>
        </p:spPr>
        <p:txBody>
          <a:bodyPr wrap="square" rtlCol="0">
            <a:spAutoFit/>
          </a:bodyPr>
          <a:lstStyle/>
          <a:p>
            <a:pPr algn="ctr"/>
            <a:r>
              <a:rPr lang="en-US" sz="11500">
                <a:solidFill>
                  <a:srgbClr val="00B050"/>
                </a:solidFill>
                <a:latin typeface="Arial-Rounded" pitchFamily="34" charset="0"/>
                <a:ea typeface="Arial-Rounded" pitchFamily="34" charset="0"/>
                <a:cs typeface="Arial-Rounded" pitchFamily="34" charset="0"/>
              </a:rPr>
              <a:t>y</a:t>
            </a:r>
          </a:p>
        </p:txBody>
      </p:sp>
    </p:spTree>
    <p:extLst>
      <p:ext uri="{BB962C8B-B14F-4D97-AF65-F5344CB8AC3E}">
        <p14:creationId xmlns:p14="http://schemas.microsoft.com/office/powerpoint/2010/main" val="407104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0" grpId="0"/>
      <p:bldP spid="12"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Vẹt Sun Conure - PetXinh.net Nhím Kiểng Hamster Thỏ Bọ Ú giá rẻ"/>
          <p:cNvSpPr>
            <a:spLocks noChangeAspect="1" noChangeArrowheads="1"/>
          </p:cNvSpPr>
          <p:nvPr/>
        </p:nvSpPr>
        <p:spPr bwMode="auto">
          <a:xfrm>
            <a:off x="155575" y="-914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620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Title 1"/>
          <p:cNvSpPr txBox="1">
            <a:spLocks/>
          </p:cNvSpPr>
          <p:nvPr/>
        </p:nvSpPr>
        <p:spPr>
          <a:xfrm>
            <a:off x="1908063" y="36030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chiều</a:t>
            </a:r>
          </a:p>
        </p:txBody>
      </p:sp>
      <p:sp>
        <p:nvSpPr>
          <p:cNvPr id="23" name="Title 1"/>
          <p:cNvSpPr txBox="1">
            <a:spLocks/>
          </p:cNvSpPr>
          <p:nvPr/>
        </p:nvSpPr>
        <p:spPr>
          <a:xfrm>
            <a:off x="4929536" y="36245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diễu</a:t>
            </a:r>
          </a:p>
        </p:txBody>
      </p:sp>
      <p:sp>
        <p:nvSpPr>
          <p:cNvPr id="24" name="Title 1"/>
          <p:cNvSpPr txBox="1">
            <a:spLocks/>
          </p:cNvSpPr>
          <p:nvPr/>
        </p:nvSpPr>
        <p:spPr>
          <a:xfrm>
            <a:off x="7898004" y="36208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kiểu</a:t>
            </a:r>
          </a:p>
        </p:txBody>
      </p:sp>
      <p:sp>
        <p:nvSpPr>
          <p:cNvPr id="28" name="Title 1"/>
          <p:cNvSpPr txBox="1">
            <a:spLocks/>
          </p:cNvSpPr>
          <p:nvPr/>
        </p:nvSpPr>
        <p:spPr>
          <a:xfrm>
            <a:off x="2698290" y="34267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iêu</a:t>
            </a:r>
          </a:p>
        </p:txBody>
      </p:sp>
      <p:sp>
        <p:nvSpPr>
          <p:cNvPr id="29" name="Title 1"/>
          <p:cNvSpPr txBox="1">
            <a:spLocks/>
          </p:cNvSpPr>
          <p:nvPr/>
        </p:nvSpPr>
        <p:spPr>
          <a:xfrm>
            <a:off x="5426933" y="34482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iêu</a:t>
            </a:r>
          </a:p>
        </p:txBody>
      </p:sp>
      <p:sp>
        <p:nvSpPr>
          <p:cNvPr id="30" name="Title 1"/>
          <p:cNvSpPr txBox="1">
            <a:spLocks/>
          </p:cNvSpPr>
          <p:nvPr/>
        </p:nvSpPr>
        <p:spPr>
          <a:xfrm>
            <a:off x="8463901" y="34445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iêu</a:t>
            </a:r>
          </a:p>
        </p:txBody>
      </p:sp>
      <p:sp>
        <p:nvSpPr>
          <p:cNvPr id="31" name="Title 1"/>
          <p:cNvSpPr txBox="1">
            <a:spLocks/>
          </p:cNvSpPr>
          <p:nvPr/>
        </p:nvSpPr>
        <p:spPr>
          <a:xfrm>
            <a:off x="1889919" y="49006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yêu</a:t>
            </a:r>
          </a:p>
        </p:txBody>
      </p:sp>
      <p:sp>
        <p:nvSpPr>
          <p:cNvPr id="32" name="Title 1"/>
          <p:cNvSpPr txBox="1">
            <a:spLocks/>
          </p:cNvSpPr>
          <p:nvPr/>
        </p:nvSpPr>
        <p:spPr>
          <a:xfrm>
            <a:off x="4911392" y="49221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yếu</a:t>
            </a:r>
          </a:p>
        </p:txBody>
      </p:sp>
      <p:sp>
        <p:nvSpPr>
          <p:cNvPr id="33" name="Title 1"/>
          <p:cNvSpPr txBox="1">
            <a:spLocks/>
          </p:cNvSpPr>
          <p:nvPr/>
        </p:nvSpPr>
        <p:spPr>
          <a:xfrm>
            <a:off x="7879860" y="49184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yểu</a:t>
            </a:r>
          </a:p>
        </p:txBody>
      </p:sp>
      <p:sp>
        <p:nvSpPr>
          <p:cNvPr id="34" name="Title 1"/>
          <p:cNvSpPr txBox="1">
            <a:spLocks/>
          </p:cNvSpPr>
          <p:nvPr/>
        </p:nvSpPr>
        <p:spPr>
          <a:xfrm>
            <a:off x="2260177" y="47244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yêu</a:t>
            </a:r>
          </a:p>
        </p:txBody>
      </p:sp>
      <p:sp>
        <p:nvSpPr>
          <p:cNvPr id="35" name="Title 1"/>
          <p:cNvSpPr txBox="1">
            <a:spLocks/>
          </p:cNvSpPr>
          <p:nvPr/>
        </p:nvSpPr>
        <p:spPr>
          <a:xfrm>
            <a:off x="5170681" y="47459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yêu</a:t>
            </a:r>
          </a:p>
        </p:txBody>
      </p:sp>
      <p:sp>
        <p:nvSpPr>
          <p:cNvPr id="36" name="Title 1"/>
          <p:cNvSpPr txBox="1">
            <a:spLocks/>
          </p:cNvSpPr>
          <p:nvPr/>
        </p:nvSpPr>
        <p:spPr>
          <a:xfrm>
            <a:off x="8245272" y="47421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yêu</a:t>
            </a:r>
          </a:p>
        </p:txBody>
      </p:sp>
      <p:sp>
        <p:nvSpPr>
          <p:cNvPr id="37" name="Title 1"/>
          <p:cNvSpPr txBox="1">
            <a:spLocks/>
          </p:cNvSpPr>
          <p:nvPr/>
        </p:nvSpPr>
        <p:spPr>
          <a:xfrm>
            <a:off x="1908063" y="21574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chiết</a:t>
            </a:r>
          </a:p>
        </p:txBody>
      </p:sp>
      <p:sp>
        <p:nvSpPr>
          <p:cNvPr id="38" name="Title 1"/>
          <p:cNvSpPr txBox="1">
            <a:spLocks/>
          </p:cNvSpPr>
          <p:nvPr/>
        </p:nvSpPr>
        <p:spPr>
          <a:xfrm>
            <a:off x="4929536" y="21789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viết</a:t>
            </a:r>
          </a:p>
        </p:txBody>
      </p:sp>
      <p:sp>
        <p:nvSpPr>
          <p:cNvPr id="39" name="Title 1"/>
          <p:cNvSpPr txBox="1">
            <a:spLocks/>
          </p:cNvSpPr>
          <p:nvPr/>
        </p:nvSpPr>
        <p:spPr>
          <a:xfrm>
            <a:off x="7898004" y="2175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việt</a:t>
            </a:r>
          </a:p>
        </p:txBody>
      </p:sp>
      <p:sp>
        <p:nvSpPr>
          <p:cNvPr id="40" name="Title 1"/>
          <p:cNvSpPr txBox="1">
            <a:spLocks/>
          </p:cNvSpPr>
          <p:nvPr/>
        </p:nvSpPr>
        <p:spPr>
          <a:xfrm>
            <a:off x="2683766" y="19812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iêt</a:t>
            </a:r>
          </a:p>
        </p:txBody>
      </p:sp>
      <p:sp>
        <p:nvSpPr>
          <p:cNvPr id="41" name="Title 1"/>
          <p:cNvSpPr txBox="1">
            <a:spLocks/>
          </p:cNvSpPr>
          <p:nvPr/>
        </p:nvSpPr>
        <p:spPr>
          <a:xfrm>
            <a:off x="5366433" y="20027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iêt</a:t>
            </a:r>
          </a:p>
        </p:txBody>
      </p:sp>
      <p:sp>
        <p:nvSpPr>
          <p:cNvPr id="42" name="Title 1"/>
          <p:cNvSpPr txBox="1">
            <a:spLocks/>
          </p:cNvSpPr>
          <p:nvPr/>
        </p:nvSpPr>
        <p:spPr>
          <a:xfrm>
            <a:off x="8440784" y="19989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iêt</a:t>
            </a:r>
          </a:p>
        </p:txBody>
      </p:sp>
    </p:spTree>
    <p:extLst>
      <p:ext uri="{BB962C8B-B14F-4D97-AF65-F5344CB8AC3E}">
        <p14:creationId xmlns:p14="http://schemas.microsoft.com/office/powerpoint/2010/main" val="3266652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245753"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con diều</a:t>
            </a:r>
          </a:p>
        </p:txBody>
      </p:sp>
      <p:sp>
        <p:nvSpPr>
          <p:cNvPr id="16" name="Title 1"/>
          <p:cNvSpPr txBox="1">
            <a:spLocks/>
          </p:cNvSpPr>
          <p:nvPr/>
        </p:nvSpPr>
        <p:spPr>
          <a:xfrm>
            <a:off x="-319881"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nhiệt kế</a:t>
            </a:r>
          </a:p>
        </p:txBody>
      </p:sp>
      <p:sp>
        <p:nvSpPr>
          <p:cNvPr id="8" name="Title 1"/>
          <p:cNvSpPr txBox="1">
            <a:spLocks/>
          </p:cNvSpPr>
          <p:nvPr/>
        </p:nvSpPr>
        <p:spPr>
          <a:xfrm>
            <a:off x="7131953"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yêu chiều</a:t>
            </a:r>
          </a:p>
        </p:txBody>
      </p:sp>
      <p:pic>
        <p:nvPicPr>
          <p:cNvPr id="10" name="Picture 2" descr="Khánh Thi được chồng trẻ 9x yêu chiều khiến bao người ghen tỵ | Báo Dân tr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9328" y="1600200"/>
            <a:ext cx="2811649" cy="28116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ướng dẫn cách Chơi Diều - Kinh nghiệm Thả Diề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4625" y="1600200"/>
            <a:ext cx="2828655" cy="28286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Nhiệt Kế Thủy Ngân Xanh Safety | Tiki"/>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035" r="36702"/>
          <a:stretch/>
        </p:blipFill>
        <p:spPr bwMode="auto">
          <a:xfrm rot="3580553">
            <a:off x="1695435" y="1839111"/>
            <a:ext cx="922367" cy="3263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3245753"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con diều</a:t>
            </a:r>
          </a:p>
        </p:txBody>
      </p:sp>
      <p:sp>
        <p:nvSpPr>
          <p:cNvPr id="20" name="Title 1"/>
          <p:cNvSpPr txBox="1">
            <a:spLocks/>
          </p:cNvSpPr>
          <p:nvPr/>
        </p:nvSpPr>
        <p:spPr>
          <a:xfrm>
            <a:off x="-319881" y="58967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nhiệt kế</a:t>
            </a:r>
          </a:p>
        </p:txBody>
      </p:sp>
      <p:sp>
        <p:nvSpPr>
          <p:cNvPr id="21" name="Title 1"/>
          <p:cNvSpPr txBox="1">
            <a:spLocks/>
          </p:cNvSpPr>
          <p:nvPr/>
        </p:nvSpPr>
        <p:spPr>
          <a:xfrm>
            <a:off x="7131953"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yêu chiều</a:t>
            </a:r>
          </a:p>
        </p:txBody>
      </p:sp>
      <p:sp>
        <p:nvSpPr>
          <p:cNvPr id="31" name="Title 1"/>
          <p:cNvSpPr txBox="1">
            <a:spLocks/>
          </p:cNvSpPr>
          <p:nvPr/>
        </p:nvSpPr>
        <p:spPr>
          <a:xfrm>
            <a:off x="1908063" y="43127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chiều</a:t>
            </a:r>
          </a:p>
        </p:txBody>
      </p:sp>
      <p:sp>
        <p:nvSpPr>
          <p:cNvPr id="32" name="Title 1"/>
          <p:cNvSpPr txBox="1">
            <a:spLocks/>
          </p:cNvSpPr>
          <p:nvPr/>
        </p:nvSpPr>
        <p:spPr>
          <a:xfrm>
            <a:off x="4929536" y="4334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diễu</a:t>
            </a:r>
          </a:p>
        </p:txBody>
      </p:sp>
      <p:sp>
        <p:nvSpPr>
          <p:cNvPr id="33" name="Title 1"/>
          <p:cNvSpPr txBox="1">
            <a:spLocks/>
          </p:cNvSpPr>
          <p:nvPr/>
        </p:nvSpPr>
        <p:spPr>
          <a:xfrm>
            <a:off x="7898004" y="4330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kiểu</a:t>
            </a:r>
          </a:p>
        </p:txBody>
      </p:sp>
      <p:sp>
        <p:nvSpPr>
          <p:cNvPr id="34" name="Title 1"/>
          <p:cNvSpPr txBox="1">
            <a:spLocks/>
          </p:cNvSpPr>
          <p:nvPr/>
        </p:nvSpPr>
        <p:spPr>
          <a:xfrm>
            <a:off x="1889919" y="50747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yêu</a:t>
            </a:r>
          </a:p>
        </p:txBody>
      </p:sp>
      <p:sp>
        <p:nvSpPr>
          <p:cNvPr id="35" name="Title 1"/>
          <p:cNvSpPr txBox="1">
            <a:spLocks/>
          </p:cNvSpPr>
          <p:nvPr/>
        </p:nvSpPr>
        <p:spPr>
          <a:xfrm>
            <a:off x="4911392" y="5096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yếu</a:t>
            </a:r>
          </a:p>
        </p:txBody>
      </p:sp>
      <p:sp>
        <p:nvSpPr>
          <p:cNvPr id="36" name="Title 1"/>
          <p:cNvSpPr txBox="1">
            <a:spLocks/>
          </p:cNvSpPr>
          <p:nvPr/>
        </p:nvSpPr>
        <p:spPr>
          <a:xfrm>
            <a:off x="7879860" y="5092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yểu</a:t>
            </a:r>
          </a:p>
        </p:txBody>
      </p:sp>
      <p:sp>
        <p:nvSpPr>
          <p:cNvPr id="37" name="Title 1"/>
          <p:cNvSpPr txBox="1">
            <a:spLocks/>
          </p:cNvSpPr>
          <p:nvPr/>
        </p:nvSpPr>
        <p:spPr>
          <a:xfrm>
            <a:off x="1908063" y="34745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chiết</a:t>
            </a:r>
          </a:p>
        </p:txBody>
      </p:sp>
      <p:sp>
        <p:nvSpPr>
          <p:cNvPr id="38" name="Title 1"/>
          <p:cNvSpPr txBox="1">
            <a:spLocks/>
          </p:cNvSpPr>
          <p:nvPr/>
        </p:nvSpPr>
        <p:spPr>
          <a:xfrm>
            <a:off x="4929536" y="34960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viết</a:t>
            </a:r>
          </a:p>
        </p:txBody>
      </p:sp>
      <p:sp>
        <p:nvSpPr>
          <p:cNvPr id="39" name="Title 1"/>
          <p:cNvSpPr txBox="1">
            <a:spLocks/>
          </p:cNvSpPr>
          <p:nvPr/>
        </p:nvSpPr>
        <p:spPr>
          <a:xfrm>
            <a:off x="7898004" y="34922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việt</a:t>
            </a:r>
          </a:p>
        </p:txBody>
      </p:sp>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416" y="-111670"/>
            <a:ext cx="5321665" cy="369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873" t="3540" b="63908"/>
          <a:stretch/>
        </p:blipFill>
        <p:spPr>
          <a:xfrm>
            <a:off x="1827838" y="-287982"/>
            <a:ext cx="7863253" cy="3781078"/>
          </a:xfrm>
          <a:prstGeom prst="rect">
            <a:avLst/>
          </a:prstGeom>
        </p:spPr>
      </p:pic>
      <p:sp>
        <p:nvSpPr>
          <p:cNvPr id="25" name="Title 1"/>
          <p:cNvSpPr txBox="1">
            <a:spLocks/>
          </p:cNvSpPr>
          <p:nvPr/>
        </p:nvSpPr>
        <p:spPr>
          <a:xfrm>
            <a:off x="247650" y="39624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Bố</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cho</a:t>
            </a:r>
            <a:r>
              <a:rPr lang="en-US" dirty="0">
                <a:solidFill>
                  <a:srgbClr val="0070C0"/>
                </a:solidFill>
                <a:latin typeface="Arial-Rounded" pitchFamily="34" charset="0"/>
                <a:ea typeface="Arial-Rounded" pitchFamily="34" charset="0"/>
                <a:cs typeface="Arial-Rounded" pitchFamily="34" charset="0"/>
              </a:rPr>
              <a:t> Nam </a:t>
            </a:r>
            <a:r>
              <a:rPr lang="en-US" dirty="0" err="1">
                <a:solidFill>
                  <a:srgbClr val="0070C0"/>
                </a:solidFill>
                <a:latin typeface="Arial-Rounded" pitchFamily="34" charset="0"/>
                <a:ea typeface="Arial-Rounded" pitchFamily="34" charset="0"/>
                <a:cs typeface="Arial-Rounded" pitchFamily="34" charset="0"/>
              </a:rPr>
              <a:t>và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em</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chơi</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thả</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diều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Bố</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dạy</a:t>
            </a:r>
            <a:r>
              <a:rPr lang="en-US" dirty="0">
                <a:solidFill>
                  <a:srgbClr val="0070C0"/>
                </a:solidFill>
                <a:latin typeface="Arial-Rounded" pitchFamily="34" charset="0"/>
                <a:ea typeface="Arial-Rounded" pitchFamily="34" charset="0"/>
                <a:cs typeface="Arial-Rounded" pitchFamily="34" charset="0"/>
              </a:rPr>
              <a:t> Nam </a:t>
            </a:r>
            <a:r>
              <a:rPr lang="en-US" dirty="0" err="1">
                <a:solidFill>
                  <a:srgbClr val="0070C0"/>
                </a:solidFill>
                <a:latin typeface="Arial-Rounded" pitchFamily="34" charset="0"/>
                <a:ea typeface="Arial-Rounded" pitchFamily="34" charset="0"/>
                <a:cs typeface="Arial-Rounded" pitchFamily="34" charset="0"/>
              </a:rPr>
              <a:t>biết</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cách</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vừa</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chạy</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vừa</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kéo</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căng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dây</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giật</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giật</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để</a:t>
            </a:r>
            <a:r>
              <a:rPr lang="en-US" dirty="0">
                <a:solidFill>
                  <a:srgbClr val="0070C0"/>
                </a:solidFill>
                <a:latin typeface="Arial-Rounded" pitchFamily="34" charset="0"/>
                <a:ea typeface="Arial-Rounded" pitchFamily="34" charset="0"/>
                <a:cs typeface="Arial-Rounded" pitchFamily="34" charset="0"/>
              </a:rPr>
              <a:t> con </a:t>
            </a:r>
            <a:r>
              <a:rPr lang="en-US" dirty="0" err="1">
                <a:solidFill>
                  <a:srgbClr val="0070C0"/>
                </a:solidFill>
                <a:latin typeface="Arial-Rounded" pitchFamily="34" charset="0"/>
                <a:ea typeface="Arial-Rounded" pitchFamily="34" charset="0"/>
                <a:cs typeface="Arial-Rounded" pitchFamily="34" charset="0"/>
              </a:rPr>
              <a:t>diều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có</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thể</a:t>
            </a:r>
            <a:r>
              <a:rPr lang="en-US" dirty="0">
                <a:solidFill>
                  <a:srgbClr val="0070C0"/>
                </a:solidFill>
                <a:latin typeface="Arial-Rounded" pitchFamily="34" charset="0"/>
                <a:ea typeface="Arial-Rounded" pitchFamily="34" charset="0"/>
                <a:cs typeface="Arial-Rounded" pitchFamily="34" charset="0"/>
              </a:rPr>
              <a:t> bay </a:t>
            </a:r>
            <a:r>
              <a:rPr lang="en-US" dirty="0" err="1">
                <a:solidFill>
                  <a:srgbClr val="0070C0"/>
                </a:solidFill>
                <a:latin typeface="Arial-Rounded" pitchFamily="34" charset="0"/>
                <a:ea typeface="Arial-Rounded" pitchFamily="34" charset="0"/>
                <a:cs typeface="Arial-Rounded" pitchFamily="34" charset="0"/>
              </a:rPr>
              <a:t>cao</a:t>
            </a:r>
            <a:r>
              <a:rPr lang="en-US" dirty="0">
                <a:solidFill>
                  <a:srgbClr val="0070C0"/>
                </a:solidFill>
                <a:latin typeface="Arial-Rounded" pitchFamily="34" charset="0"/>
                <a:ea typeface="Arial-Rounded" pitchFamily="34" charset="0"/>
                <a:cs typeface="Arial-Rounded" pitchFamily="34" charset="0"/>
              </a:rPr>
              <a:t>. Hai </a:t>
            </a:r>
            <a:r>
              <a:rPr lang="en-US" dirty="0" err="1">
                <a:solidFill>
                  <a:srgbClr val="0070C0"/>
                </a:solidFill>
                <a:latin typeface="Arial-Rounded" pitchFamily="34" charset="0"/>
                <a:ea typeface="Arial-Rounded" pitchFamily="34" charset="0"/>
                <a:cs typeface="Arial-Rounded" pitchFamily="34" charset="0"/>
              </a:rPr>
              <a:t>anh</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em</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thích</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thú</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ngắm</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nhìn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những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cánh</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diều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sặc</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sỡ</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đáng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yêu</a:t>
            </a:r>
            <a:r>
              <a:rPr lang="en-US" dirty="0">
                <a:solidFill>
                  <a:srgbClr val="0070C0"/>
                </a:solidFill>
                <a:latin typeface="Arial-Rounded" pitchFamily="34" charset="0"/>
                <a:ea typeface="Arial-Rounded" pitchFamily="34" charset="0"/>
                <a:cs typeface="Arial-Rounded" pitchFamily="34" charset="0"/>
              </a:rPr>
              <a:t> chao </a:t>
            </a:r>
            <a:r>
              <a:rPr lang="en-US" dirty="0" err="1">
                <a:solidFill>
                  <a:srgbClr val="0070C0"/>
                </a:solidFill>
                <a:latin typeface="Arial-Rounded" pitchFamily="34" charset="0"/>
                <a:ea typeface="Arial-Rounded" pitchFamily="34" charset="0"/>
                <a:cs typeface="Arial-Rounded" pitchFamily="34" charset="0"/>
              </a:rPr>
              <a:t>liệng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trên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bầu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trời</a:t>
            </a:r>
            <a:r>
              <a:rPr lang="en-US" dirty="0">
                <a:solidFill>
                  <a:srgbClr val="0070C0"/>
                </a:solidFill>
                <a:latin typeface="Arial-Rounded" pitchFamily="34" charset="0"/>
                <a:ea typeface="Arial-Rounded" pitchFamily="34" charset="0"/>
                <a:cs typeface="Arial-Rounded" pitchFamily="34" charset="0"/>
              </a:rPr>
              <a:t>.</a:t>
            </a:r>
          </a:p>
        </p:txBody>
      </p:sp>
      <p:cxnSp>
        <p:nvCxnSpPr>
          <p:cNvPr id="32" name="Straight Connector 31"/>
          <p:cNvCxnSpPr/>
          <p:nvPr/>
        </p:nvCxnSpPr>
        <p:spPr>
          <a:xfrm>
            <a:off x="8654068" y="4049357"/>
            <a:ext cx="10370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718737" y="4695837"/>
            <a:ext cx="8480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flipH="1">
            <a:off x="9586119" y="4938183"/>
            <a:ext cx="98507" cy="3794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99319" y="3517364"/>
            <a:ext cx="337052" cy="2926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itchFamily="34" charset="0"/>
                <a:ea typeface="Arial-Rounded" pitchFamily="34" charset="0"/>
                <a:cs typeface="Arial" pitchFamily="34" charset="0"/>
              </a:rPr>
              <a:t>1</a:t>
            </a:r>
          </a:p>
        </p:txBody>
      </p:sp>
      <p:sp>
        <p:nvSpPr>
          <p:cNvPr id="13" name="Oval 12"/>
          <p:cNvSpPr/>
          <p:nvPr/>
        </p:nvSpPr>
        <p:spPr>
          <a:xfrm>
            <a:off x="9630067" y="3505200"/>
            <a:ext cx="337052" cy="2870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itchFamily="34" charset="0"/>
                <a:ea typeface="Arial-Rounded" pitchFamily="34" charset="0"/>
                <a:cs typeface="Arial" pitchFamily="34" charset="0"/>
              </a:rPr>
              <a:t>2</a:t>
            </a:r>
          </a:p>
        </p:txBody>
      </p:sp>
      <p:cxnSp>
        <p:nvCxnSpPr>
          <p:cNvPr id="14" name="Straight Connector 13"/>
          <p:cNvCxnSpPr/>
          <p:nvPr/>
        </p:nvCxnSpPr>
        <p:spPr>
          <a:xfrm flipH="1">
            <a:off x="9846251" y="3555359"/>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9630067" y="5981945"/>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509919" y="4770670"/>
            <a:ext cx="323301" cy="2585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 pitchFamily="34" charset="0"/>
                <a:ea typeface="Arial-Rounded" pitchFamily="34" charset="0"/>
                <a:cs typeface="Arial" pitchFamily="34" charset="0"/>
              </a:rPr>
              <a:t>3</a:t>
            </a:r>
          </a:p>
        </p:txBody>
      </p:sp>
      <p:cxnSp>
        <p:nvCxnSpPr>
          <p:cNvPr id="17" name="Straight Connector 16"/>
          <p:cNvCxnSpPr/>
          <p:nvPr/>
        </p:nvCxnSpPr>
        <p:spPr>
          <a:xfrm>
            <a:off x="4556919" y="5257800"/>
            <a:ext cx="8926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833220" y="5867400"/>
            <a:ext cx="8926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28119" y="6477000"/>
            <a:ext cx="8114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83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27279" y="1066800"/>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diều</a:t>
            </a:r>
          </a:p>
        </p:txBody>
      </p:sp>
      <p:sp>
        <p:nvSpPr>
          <p:cNvPr id="7" name="Title 1"/>
          <p:cNvSpPr txBox="1">
            <a:spLocks/>
          </p:cNvSpPr>
          <p:nvPr/>
        </p:nvSpPr>
        <p:spPr>
          <a:xfrm>
            <a:off x="3612198" y="2887269"/>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biết</a:t>
            </a:r>
          </a:p>
        </p:txBody>
      </p:sp>
      <p:sp>
        <p:nvSpPr>
          <p:cNvPr id="6" name="Title 1"/>
          <p:cNvSpPr txBox="1">
            <a:spLocks/>
          </p:cNvSpPr>
          <p:nvPr/>
        </p:nvSpPr>
        <p:spPr>
          <a:xfrm>
            <a:off x="3612198" y="4716069"/>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yêu</a:t>
            </a:r>
          </a:p>
        </p:txBody>
      </p:sp>
    </p:spTree>
    <p:extLst>
      <p:ext uri="{BB962C8B-B14F-4D97-AF65-F5344CB8AC3E}">
        <p14:creationId xmlns:p14="http://schemas.microsoft.com/office/powerpoint/2010/main" val="361113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Bố</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cho</a:t>
            </a:r>
            <a:r>
              <a:rPr lang="en-US" sz="5400" dirty="0">
                <a:solidFill>
                  <a:srgbClr val="0070C0"/>
                </a:solidFill>
                <a:latin typeface="Arial-Rounded" pitchFamily="34" charset="0"/>
                <a:ea typeface="Arial-Rounded" pitchFamily="34" charset="0"/>
                <a:cs typeface="Arial-Rounded" pitchFamily="34" charset="0"/>
              </a:rPr>
              <a:t> Nam </a:t>
            </a:r>
            <a:r>
              <a:rPr lang="en-US" sz="5400" dirty="0" err="1">
                <a:solidFill>
                  <a:srgbClr val="0070C0"/>
                </a:solidFill>
                <a:latin typeface="Arial-Rounded" pitchFamily="34" charset="0"/>
                <a:ea typeface="Arial-Rounded" pitchFamily="34" charset="0"/>
                <a:cs typeface="Arial-Rounded" pitchFamily="34" charset="0"/>
              </a:rPr>
              <a:t>và</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em</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chơi</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thả</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diều</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Bố</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dạy</a:t>
            </a:r>
            <a:r>
              <a:rPr lang="en-US" sz="5400" dirty="0">
                <a:solidFill>
                  <a:srgbClr val="0070C0"/>
                </a:solidFill>
                <a:latin typeface="Arial-Rounded" pitchFamily="34" charset="0"/>
                <a:ea typeface="Arial-Rounded" pitchFamily="34" charset="0"/>
                <a:cs typeface="Arial-Rounded" pitchFamily="34" charset="0"/>
              </a:rPr>
              <a:t> Nam </a:t>
            </a:r>
            <a:r>
              <a:rPr lang="en-US" sz="5400" dirty="0" err="1">
                <a:solidFill>
                  <a:srgbClr val="0070C0"/>
                </a:solidFill>
                <a:latin typeface="Arial-Rounded" pitchFamily="34" charset="0"/>
                <a:ea typeface="Arial-Rounded" pitchFamily="34" charset="0"/>
                <a:cs typeface="Arial-Rounded" pitchFamily="34" charset="0"/>
              </a:rPr>
              <a:t>biết</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cách</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vừa</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chạy</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vừa</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kéo</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căng</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dây</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và</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giật</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giật</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để</a:t>
            </a:r>
            <a:r>
              <a:rPr lang="en-US" sz="5400" dirty="0">
                <a:solidFill>
                  <a:srgbClr val="0070C0"/>
                </a:solidFill>
                <a:latin typeface="Arial-Rounded" pitchFamily="34" charset="0"/>
                <a:ea typeface="Arial-Rounded" pitchFamily="34" charset="0"/>
                <a:cs typeface="Arial-Rounded" pitchFamily="34" charset="0"/>
              </a:rPr>
              <a:t> con </a:t>
            </a:r>
            <a:r>
              <a:rPr lang="en-US" sz="5400" dirty="0" err="1">
                <a:solidFill>
                  <a:srgbClr val="0070C0"/>
                </a:solidFill>
                <a:latin typeface="Arial-Rounded" pitchFamily="34" charset="0"/>
                <a:ea typeface="Arial-Rounded" pitchFamily="34" charset="0"/>
                <a:cs typeface="Arial-Rounded" pitchFamily="34" charset="0"/>
              </a:rPr>
              <a:t>diều</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có</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thể</a:t>
            </a:r>
            <a:r>
              <a:rPr lang="en-US" sz="5400" dirty="0">
                <a:solidFill>
                  <a:srgbClr val="0070C0"/>
                </a:solidFill>
                <a:latin typeface="Arial-Rounded" pitchFamily="34" charset="0"/>
                <a:ea typeface="Arial-Rounded" pitchFamily="34" charset="0"/>
                <a:cs typeface="Arial-Rounded" pitchFamily="34" charset="0"/>
              </a:rPr>
              <a:t> bay </a:t>
            </a:r>
            <a:r>
              <a:rPr lang="en-US" sz="5400" dirty="0" err="1">
                <a:solidFill>
                  <a:srgbClr val="0070C0"/>
                </a:solidFill>
                <a:latin typeface="Arial-Rounded" pitchFamily="34" charset="0"/>
                <a:ea typeface="Arial-Rounded" pitchFamily="34" charset="0"/>
                <a:cs typeface="Arial-Rounded" pitchFamily="34" charset="0"/>
              </a:rPr>
              <a:t>cao</a:t>
            </a:r>
            <a:r>
              <a:rPr lang="en-US" sz="5400" dirty="0">
                <a:solidFill>
                  <a:srgbClr val="0070C0"/>
                </a:solidFill>
                <a:latin typeface="Arial-Rounded" pitchFamily="34" charset="0"/>
                <a:ea typeface="Arial-Rounded" pitchFamily="34" charset="0"/>
                <a:cs typeface="Arial-Rounded" pitchFamily="34" charset="0"/>
              </a:rPr>
              <a:t>. Hai </a:t>
            </a:r>
            <a:r>
              <a:rPr lang="en-US" sz="5400" dirty="0" err="1">
                <a:solidFill>
                  <a:srgbClr val="0070C0"/>
                </a:solidFill>
                <a:latin typeface="Arial-Rounded" pitchFamily="34" charset="0"/>
                <a:ea typeface="Arial-Rounded" pitchFamily="34" charset="0"/>
                <a:cs typeface="Arial-Rounded" pitchFamily="34" charset="0"/>
              </a:rPr>
              <a:t>anh</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em</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thích</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thú</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ngắm</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nhìn</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những</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cánh</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diều</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sặc</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sỡ</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đáng</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yêu</a:t>
            </a:r>
            <a:r>
              <a:rPr lang="en-US" sz="5400" dirty="0">
                <a:solidFill>
                  <a:srgbClr val="0070C0"/>
                </a:solidFill>
                <a:latin typeface="Arial-Rounded" pitchFamily="34" charset="0"/>
                <a:ea typeface="Arial-Rounded" pitchFamily="34" charset="0"/>
                <a:cs typeface="Arial-Rounded" pitchFamily="34" charset="0"/>
              </a:rPr>
              <a:t> chao </a:t>
            </a:r>
            <a:r>
              <a:rPr lang="en-US" sz="5400" dirty="0" err="1">
                <a:solidFill>
                  <a:srgbClr val="0070C0"/>
                </a:solidFill>
                <a:latin typeface="Arial-Rounded" pitchFamily="34" charset="0"/>
                <a:ea typeface="Arial-Rounded" pitchFamily="34" charset="0"/>
                <a:cs typeface="Arial-Rounded" pitchFamily="34" charset="0"/>
              </a:rPr>
              <a:t>liệng</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trên</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bầu</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trời</a:t>
            </a:r>
            <a:r>
              <a:rPr lang="en-US" sz="5400" dirty="0">
                <a:solidFill>
                  <a:srgbClr val="0070C0"/>
                </a:solidFill>
                <a:latin typeface="Arial-Rounded" pitchFamily="34" charset="0"/>
                <a:ea typeface="Arial-Rounded" pitchFamily="34" charset="0"/>
                <a:cs typeface="Arial-Rounded" pitchFamily="34" charset="0"/>
              </a:rPr>
              <a:t>.</a:t>
            </a:r>
          </a:p>
        </p:txBody>
      </p:sp>
      <p:cxnSp>
        <p:nvCxnSpPr>
          <p:cNvPr id="47" name="Straight Connector 46"/>
          <p:cNvCxnSpPr>
            <a:cxnSpLocks/>
          </p:cNvCxnSpPr>
          <p:nvPr/>
        </p:nvCxnSpPr>
        <p:spPr>
          <a:xfrm>
            <a:off x="7666653" y="1066800"/>
            <a:ext cx="39006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82737" y="5563563"/>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Bố và hai anh em Nam làm gì?</a:t>
            </a:r>
          </a:p>
        </p:txBody>
      </p:sp>
      <p:sp>
        <p:nvSpPr>
          <p:cNvPr id="16" name="Rounded Rectangle 15"/>
          <p:cNvSpPr/>
          <p:nvPr/>
        </p:nvSpPr>
        <p:spPr>
          <a:xfrm>
            <a:off x="482737" y="5563563"/>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Nam cần làm gì để diều có thể bay cao?</a:t>
            </a:r>
          </a:p>
        </p:txBody>
      </p:sp>
      <p:cxnSp>
        <p:nvCxnSpPr>
          <p:cNvPr id="24" name="Straight Connector 23"/>
          <p:cNvCxnSpPr>
            <a:cxnSpLocks/>
          </p:cNvCxnSpPr>
          <p:nvPr/>
        </p:nvCxnSpPr>
        <p:spPr>
          <a:xfrm>
            <a:off x="7528719" y="1828800"/>
            <a:ext cx="42316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485365" y="2590800"/>
            <a:ext cx="112749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482737" y="5563563"/>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a:latin typeface="Arial-Rounded" pitchFamily="34" charset="0"/>
                <a:ea typeface="Arial-Rounded" pitchFamily="34" charset="0"/>
                <a:cs typeface="Arial-Rounded" pitchFamily="34" charset="0"/>
              </a:rPr>
              <a:t>Những cánh diều có đặc điểm gì thu hút hai anh em Nam?</a:t>
            </a:r>
          </a:p>
        </p:txBody>
      </p:sp>
      <p:cxnSp>
        <p:nvCxnSpPr>
          <p:cNvPr id="28" name="Straight Connector 27"/>
          <p:cNvCxnSpPr>
            <a:cxnSpLocks/>
          </p:cNvCxnSpPr>
          <p:nvPr/>
        </p:nvCxnSpPr>
        <p:spPr>
          <a:xfrm>
            <a:off x="4023519" y="4038600"/>
            <a:ext cx="74862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a:xfrm>
            <a:off x="365919" y="4800600"/>
            <a:ext cx="10058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1EBFFDE-1787-4763-9B96-DDE514667583}"/>
              </a:ext>
            </a:extLst>
          </p:cNvPr>
          <p:cNvCxnSpPr>
            <a:cxnSpLocks/>
          </p:cNvCxnSpPr>
          <p:nvPr/>
        </p:nvCxnSpPr>
        <p:spPr>
          <a:xfrm>
            <a:off x="292347" y="3276600"/>
            <a:ext cx="44931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85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2" presetClass="entr" presetSubtype="4"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7"/>
                                        </p:tgtEl>
                                      </p:cBhvr>
                                    </p:animEffect>
                                    <p:set>
                                      <p:cBhvr>
                                        <p:cTn id="45" dur="1" fill="hold">
                                          <p:stCondLst>
                                            <p:cond delay="499"/>
                                          </p:stCondLst>
                                        </p:cTn>
                                        <p:tgtEl>
                                          <p:spTgt spid="1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28"/>
                                        </p:tgtEl>
                                      </p:cBhvr>
                                    </p:animEffect>
                                    <p:set>
                                      <p:cBhvr>
                                        <p:cTn id="63" dur="1" fill="hold">
                                          <p:stCondLst>
                                            <p:cond delay="499"/>
                                          </p:stCondLst>
                                        </p:cTn>
                                        <p:tgtEl>
                                          <p:spTgt spid="28"/>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9"/>
                                        </p:tgtEl>
                                      </p:cBhvr>
                                    </p:animEffect>
                                    <p:set>
                                      <p:cBhvr>
                                        <p:cTn id="66"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873" t="3540" b="63908"/>
          <a:stretch/>
        </p:blipFill>
        <p:spPr>
          <a:xfrm>
            <a:off x="1827838" y="-287982"/>
            <a:ext cx="7863253" cy="3781078"/>
          </a:xfrm>
          <a:prstGeom prst="rect">
            <a:avLst/>
          </a:prstGeom>
        </p:spPr>
      </p:pic>
      <p:sp>
        <p:nvSpPr>
          <p:cNvPr id="25" name="Title 1"/>
          <p:cNvSpPr txBox="1">
            <a:spLocks/>
          </p:cNvSpPr>
          <p:nvPr/>
        </p:nvSpPr>
        <p:spPr>
          <a:xfrm>
            <a:off x="247650" y="39624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Bố</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cho</a:t>
            </a:r>
            <a:r>
              <a:rPr lang="en-US" dirty="0">
                <a:solidFill>
                  <a:srgbClr val="0070C0"/>
                </a:solidFill>
                <a:latin typeface="Arial-Rounded" pitchFamily="34" charset="0"/>
                <a:ea typeface="Arial-Rounded" pitchFamily="34" charset="0"/>
                <a:cs typeface="Arial-Rounded" pitchFamily="34" charset="0"/>
              </a:rPr>
              <a:t> Nam </a:t>
            </a:r>
            <a:r>
              <a:rPr lang="en-US" dirty="0" err="1">
                <a:solidFill>
                  <a:srgbClr val="0070C0"/>
                </a:solidFill>
                <a:latin typeface="Arial-Rounded" pitchFamily="34" charset="0"/>
                <a:ea typeface="Arial-Rounded" pitchFamily="34" charset="0"/>
                <a:cs typeface="Arial-Rounded" pitchFamily="34" charset="0"/>
              </a:rPr>
              <a:t>và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em</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chơi</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thả</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diều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Bố</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dạy</a:t>
            </a:r>
            <a:r>
              <a:rPr lang="en-US" dirty="0">
                <a:solidFill>
                  <a:srgbClr val="0070C0"/>
                </a:solidFill>
                <a:latin typeface="Arial-Rounded" pitchFamily="34" charset="0"/>
                <a:ea typeface="Arial-Rounded" pitchFamily="34" charset="0"/>
                <a:cs typeface="Arial-Rounded" pitchFamily="34" charset="0"/>
              </a:rPr>
              <a:t> Nam </a:t>
            </a:r>
            <a:r>
              <a:rPr lang="en-US" dirty="0" err="1">
                <a:solidFill>
                  <a:srgbClr val="0070C0"/>
                </a:solidFill>
                <a:latin typeface="Arial-Rounded" pitchFamily="34" charset="0"/>
                <a:ea typeface="Arial-Rounded" pitchFamily="34" charset="0"/>
                <a:cs typeface="Arial-Rounded" pitchFamily="34" charset="0"/>
              </a:rPr>
              <a:t>biết</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cách</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vừa</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chạy</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vừa</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kéo</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căng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dây</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giật</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giật</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để</a:t>
            </a:r>
            <a:r>
              <a:rPr lang="en-US" dirty="0">
                <a:solidFill>
                  <a:srgbClr val="0070C0"/>
                </a:solidFill>
                <a:latin typeface="Arial-Rounded" pitchFamily="34" charset="0"/>
                <a:ea typeface="Arial-Rounded" pitchFamily="34" charset="0"/>
                <a:cs typeface="Arial-Rounded" pitchFamily="34" charset="0"/>
              </a:rPr>
              <a:t> con </a:t>
            </a:r>
            <a:r>
              <a:rPr lang="en-US" dirty="0" err="1">
                <a:solidFill>
                  <a:srgbClr val="0070C0"/>
                </a:solidFill>
                <a:latin typeface="Arial-Rounded" pitchFamily="34" charset="0"/>
                <a:ea typeface="Arial-Rounded" pitchFamily="34" charset="0"/>
                <a:cs typeface="Arial-Rounded" pitchFamily="34" charset="0"/>
              </a:rPr>
              <a:t>diều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có</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thể</a:t>
            </a:r>
            <a:r>
              <a:rPr lang="en-US" dirty="0">
                <a:solidFill>
                  <a:srgbClr val="0070C0"/>
                </a:solidFill>
                <a:latin typeface="Arial-Rounded" pitchFamily="34" charset="0"/>
                <a:ea typeface="Arial-Rounded" pitchFamily="34" charset="0"/>
                <a:cs typeface="Arial-Rounded" pitchFamily="34" charset="0"/>
              </a:rPr>
              <a:t> bay </a:t>
            </a:r>
            <a:r>
              <a:rPr lang="en-US" dirty="0" err="1">
                <a:solidFill>
                  <a:srgbClr val="0070C0"/>
                </a:solidFill>
                <a:latin typeface="Arial-Rounded" pitchFamily="34" charset="0"/>
                <a:ea typeface="Arial-Rounded" pitchFamily="34" charset="0"/>
                <a:cs typeface="Arial-Rounded" pitchFamily="34" charset="0"/>
              </a:rPr>
              <a:t>cao</a:t>
            </a:r>
            <a:r>
              <a:rPr lang="en-US" dirty="0">
                <a:solidFill>
                  <a:srgbClr val="0070C0"/>
                </a:solidFill>
                <a:latin typeface="Arial-Rounded" pitchFamily="34" charset="0"/>
                <a:ea typeface="Arial-Rounded" pitchFamily="34" charset="0"/>
                <a:cs typeface="Arial-Rounded" pitchFamily="34" charset="0"/>
              </a:rPr>
              <a:t>. Hai </a:t>
            </a:r>
            <a:r>
              <a:rPr lang="en-US" dirty="0" err="1">
                <a:solidFill>
                  <a:srgbClr val="0070C0"/>
                </a:solidFill>
                <a:latin typeface="Arial-Rounded" pitchFamily="34" charset="0"/>
                <a:ea typeface="Arial-Rounded" pitchFamily="34" charset="0"/>
                <a:cs typeface="Arial-Rounded" pitchFamily="34" charset="0"/>
              </a:rPr>
              <a:t>anh</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em</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thích</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thú</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ngắm</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nhìn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những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cánh</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diều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sặc</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sỡ</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đáng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yêu</a:t>
            </a:r>
            <a:r>
              <a:rPr lang="en-US" dirty="0">
                <a:solidFill>
                  <a:srgbClr val="0070C0"/>
                </a:solidFill>
                <a:latin typeface="Arial-Rounded" pitchFamily="34" charset="0"/>
                <a:ea typeface="Arial-Rounded" pitchFamily="34" charset="0"/>
                <a:cs typeface="Arial-Rounded" pitchFamily="34" charset="0"/>
              </a:rPr>
              <a:t> chao </a:t>
            </a:r>
            <a:r>
              <a:rPr lang="en-US" dirty="0" err="1">
                <a:solidFill>
                  <a:srgbClr val="0070C0"/>
                </a:solidFill>
                <a:latin typeface="Arial-Rounded" pitchFamily="34" charset="0"/>
                <a:ea typeface="Arial-Rounded" pitchFamily="34" charset="0"/>
                <a:cs typeface="Arial-Rounded" pitchFamily="34" charset="0"/>
              </a:rPr>
              <a:t>liệng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trên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bầu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trời</a:t>
            </a:r>
            <a:r>
              <a:rPr lang="en-US" dirty="0">
                <a:solidFill>
                  <a:srgbClr val="0070C0"/>
                </a:solidFill>
                <a:latin typeface="Arial-Rounded" pitchFamily="34" charset="0"/>
                <a:ea typeface="Arial-Rounded" pitchFamily="34" charset="0"/>
                <a:cs typeface="Arial-Rounded" pitchFamily="34" charset="0"/>
              </a:rPr>
              <a:t>.</a:t>
            </a:r>
          </a:p>
        </p:txBody>
      </p:sp>
      <p:cxnSp>
        <p:nvCxnSpPr>
          <p:cNvPr id="11" name="Straight Connector 10"/>
          <p:cNvCxnSpPr>
            <a:cxnSpLocks/>
          </p:cNvCxnSpPr>
          <p:nvPr/>
        </p:nvCxnSpPr>
        <p:spPr>
          <a:xfrm flipH="1">
            <a:off x="9586119" y="4938183"/>
            <a:ext cx="98507" cy="3794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99319" y="3517364"/>
            <a:ext cx="337052" cy="2926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itchFamily="34" charset="0"/>
                <a:ea typeface="Arial-Rounded" pitchFamily="34" charset="0"/>
                <a:cs typeface="Arial" pitchFamily="34" charset="0"/>
              </a:rPr>
              <a:t>1</a:t>
            </a:r>
          </a:p>
        </p:txBody>
      </p:sp>
      <p:sp>
        <p:nvSpPr>
          <p:cNvPr id="13" name="Oval 12"/>
          <p:cNvSpPr/>
          <p:nvPr/>
        </p:nvSpPr>
        <p:spPr>
          <a:xfrm>
            <a:off x="9630067" y="3505200"/>
            <a:ext cx="337052" cy="2870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itchFamily="34" charset="0"/>
                <a:ea typeface="Arial-Rounded" pitchFamily="34" charset="0"/>
                <a:cs typeface="Arial" pitchFamily="34" charset="0"/>
              </a:rPr>
              <a:t>2</a:t>
            </a:r>
          </a:p>
        </p:txBody>
      </p:sp>
      <p:cxnSp>
        <p:nvCxnSpPr>
          <p:cNvPr id="14" name="Straight Connector 13"/>
          <p:cNvCxnSpPr/>
          <p:nvPr/>
        </p:nvCxnSpPr>
        <p:spPr>
          <a:xfrm flipH="1">
            <a:off x="9846251" y="3555359"/>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9630067" y="5981945"/>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509919" y="4770670"/>
            <a:ext cx="323301" cy="2585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 pitchFamily="34" charset="0"/>
                <a:ea typeface="Arial-Rounded" pitchFamily="34" charset="0"/>
                <a:cs typeface="Arial" pitchFamily="34" charset="0"/>
              </a:rPr>
              <a:t>3</a:t>
            </a:r>
          </a:p>
        </p:txBody>
      </p:sp>
    </p:spTree>
    <p:extLst>
      <p:ext uri="{BB962C8B-B14F-4D97-AF65-F5344CB8AC3E}">
        <p14:creationId xmlns:p14="http://schemas.microsoft.com/office/powerpoint/2010/main" val="10505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A57A0-D462-4BA1-84B9-AF9CA2BF52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386D31-2F4E-4247-91B2-F05037814ED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E4F8A3F-BA2F-4431-9DB6-8FB42E43F2BD}"/>
              </a:ext>
            </a:extLst>
          </p:cNvPr>
          <p:cNvPicPr>
            <a:picLocks noChangeAspect="1"/>
          </p:cNvPicPr>
          <p:nvPr/>
        </p:nvPicPr>
        <p:blipFill>
          <a:blip r:embed="rId2"/>
          <a:stretch>
            <a:fillRect/>
          </a:stretch>
        </p:blipFill>
        <p:spPr>
          <a:xfrm>
            <a:off x="0" y="821532"/>
            <a:ext cx="12161838" cy="5214935"/>
          </a:xfrm>
          <a:prstGeom prst="rect">
            <a:avLst/>
          </a:prstGeom>
        </p:spPr>
      </p:pic>
    </p:spTree>
    <p:extLst>
      <p:ext uri="{BB962C8B-B14F-4D97-AF65-F5344CB8AC3E}">
        <p14:creationId xmlns:p14="http://schemas.microsoft.com/office/powerpoint/2010/main" val="1528872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30377" t="66880" r="39246" b="10155"/>
          <a:stretch/>
        </p:blipFill>
        <p:spPr>
          <a:xfrm>
            <a:off x="6607628" y="1599941"/>
            <a:ext cx="1791359" cy="1462585"/>
          </a:xfrm>
          <a:prstGeom prst="rect">
            <a:avLst/>
          </a:prstGeom>
        </p:spPr>
      </p:pic>
      <p:pic>
        <p:nvPicPr>
          <p:cNvPr id="12" name="Picture 11">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l="916" t="67649" r="68324" b="8100"/>
          <a:stretch/>
        </p:blipFill>
        <p:spPr>
          <a:xfrm>
            <a:off x="4947368" y="1599942"/>
            <a:ext cx="1509487" cy="1462585"/>
          </a:xfrm>
          <a:prstGeom prst="rect">
            <a:avLst/>
          </a:prstGeom>
        </p:spPr>
      </p:pic>
      <p:pic>
        <p:nvPicPr>
          <p:cNvPr id="13" name="Picture 12">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l="3941" t="4253" r="67753" b="72667"/>
          <a:stretch/>
        </p:blipFill>
        <p:spPr>
          <a:xfrm>
            <a:off x="3116666" y="1600036"/>
            <a:ext cx="1660849" cy="1462491"/>
          </a:xfrm>
          <a:prstGeom prst="rect">
            <a:avLst/>
          </a:prstGeom>
        </p:spPr>
      </p:pic>
      <p:pic>
        <p:nvPicPr>
          <p:cNvPr id="16" name="Picture 15">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59667" r="20736" b="62269"/>
          <a:stretch/>
        </p:blipFill>
        <p:spPr>
          <a:xfrm>
            <a:off x="3133944" y="3361964"/>
            <a:ext cx="1626292" cy="2989674"/>
          </a:xfrm>
          <a:prstGeom prst="rect">
            <a:avLst/>
          </a:prstGeom>
        </p:spPr>
      </p:pic>
      <p:pic>
        <p:nvPicPr>
          <p:cNvPr id="17" name="Picture 16">
            <a:hlinkClick r:id="rId10"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t="26570" r="70331" b="46859"/>
          <a:stretch/>
        </p:blipFill>
        <p:spPr>
          <a:xfrm>
            <a:off x="6617429" y="3361964"/>
            <a:ext cx="1781558" cy="2989674"/>
          </a:xfrm>
          <a:prstGeom prst="rect">
            <a:avLst/>
          </a:prstGeom>
        </p:spPr>
      </p:pic>
      <p:pic>
        <p:nvPicPr>
          <p:cNvPr id="18" name="Picture 17">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76652" b="59156"/>
          <a:stretch/>
        </p:blipFill>
        <p:spPr>
          <a:xfrm>
            <a:off x="4947367" y="3361964"/>
            <a:ext cx="1509487" cy="2989674"/>
          </a:xfrm>
          <a:prstGeom prst="rect">
            <a:avLst/>
          </a:prstGeom>
        </p:spPr>
      </p:pic>
      <p:pic>
        <p:nvPicPr>
          <p:cNvPr id="3074" name="Picture 2">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Khởi động</a:t>
              </a: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03" t="23707" r="28631" b="27802"/>
          <a:stretch/>
        </p:blipFill>
        <p:spPr bwMode="auto">
          <a:xfrm>
            <a:off x="1127919" y="651394"/>
            <a:ext cx="9673789" cy="5712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380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chiết</a:t>
            </a:r>
          </a:p>
        </p:txBody>
      </p:sp>
      <p:sp>
        <p:nvSpPr>
          <p:cNvPr id="5" name="Title 1"/>
          <p:cNvSpPr txBox="1">
            <a:spLocks/>
          </p:cNvSpPr>
          <p:nvPr/>
        </p:nvSpPr>
        <p:spPr>
          <a:xfrm>
            <a:off x="4929536"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viết</a:t>
            </a:r>
          </a:p>
        </p:txBody>
      </p:sp>
      <p:sp>
        <p:nvSpPr>
          <p:cNvPr id="7" name="Title 1"/>
          <p:cNvSpPr txBox="1">
            <a:spLocks/>
          </p:cNvSpPr>
          <p:nvPr/>
        </p:nvSpPr>
        <p:spPr>
          <a:xfrm>
            <a:off x="78980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việt</a:t>
            </a:r>
          </a:p>
        </p:txBody>
      </p:sp>
      <p:sp>
        <p:nvSpPr>
          <p:cNvPr id="8" name="Title 1"/>
          <p:cNvSpPr txBox="1">
            <a:spLocks/>
          </p:cNvSpPr>
          <p:nvPr/>
        </p:nvSpPr>
        <p:spPr>
          <a:xfrm>
            <a:off x="2683766"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iêt</a:t>
            </a:r>
          </a:p>
        </p:txBody>
      </p:sp>
      <p:sp>
        <p:nvSpPr>
          <p:cNvPr id="11" name="Title 1"/>
          <p:cNvSpPr txBox="1">
            <a:spLocks/>
          </p:cNvSpPr>
          <p:nvPr/>
        </p:nvSpPr>
        <p:spPr>
          <a:xfrm>
            <a:off x="5366433"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iêt</a:t>
            </a:r>
          </a:p>
        </p:txBody>
      </p:sp>
      <p:sp>
        <p:nvSpPr>
          <p:cNvPr id="13" name="Title 1"/>
          <p:cNvSpPr txBox="1">
            <a:spLocks/>
          </p:cNvSpPr>
          <p:nvPr/>
        </p:nvSpPr>
        <p:spPr>
          <a:xfrm>
            <a:off x="8440784"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iêt</a:t>
            </a: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2" descr="Kĩ thuật chiết cành bưởi da xanh.đảm bảo sống và ra rễ 100%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719" y="609600"/>
            <a:ext cx="6882066" cy="38711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ÁCH CHIẾT CÂY NHÂN GIỐNG ĐƠN GIẢN NHẤT . - You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1615" y="312738"/>
            <a:ext cx="7570273" cy="4258278"/>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6" descr="Nâng cao kỹ năng viết với 7 bước hiệu quả | Edu2Revie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Nâng cao kỹ năng viết với 7 bước hiệu quả | Edu2Review"/>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Nâng cao kỹ năng viết với 7 bước hiệu quả | Edu2Review"/>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2" descr="Nâng cao kỹ năng viết với 7 bước hiệu quả | Edu2Review"/>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6" descr="Làm thế nào để viết hay hơn? | Edu2Review"/>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2" name="Picture 18" descr="Mách bạn bí quyết luyện viết tiếng Anh thương mại cực hiệu quả"/>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6486" y="-229123"/>
            <a:ext cx="7820530" cy="5215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42"/>
                                        </p:tgtEl>
                                        <p:attrNameLst>
                                          <p:attrName>style.visibility</p:attrName>
                                        </p:attrNameLst>
                                      </p:cBhvr>
                                      <p:to>
                                        <p:strVal val="visible"/>
                                      </p:to>
                                    </p:set>
                                    <p:animEffect transition="in" filter="fade">
                                      <p:cBhvr>
                                        <p:cTn id="37" dur="500"/>
                                        <p:tgtEl>
                                          <p:spTgt spid="10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42"/>
                                        </p:tgtEl>
                                      </p:cBhvr>
                                    </p:animEffect>
                                    <p:set>
                                      <p:cBhvr>
                                        <p:cTn id="42" dur="1" fill="hold">
                                          <p:stCondLst>
                                            <p:cond delay="499"/>
                                          </p:stCondLst>
                                        </p:cTn>
                                        <p:tgtEl>
                                          <p:spTgt spid="104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21574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chiều</a:t>
            </a:r>
          </a:p>
        </p:txBody>
      </p:sp>
      <p:sp>
        <p:nvSpPr>
          <p:cNvPr id="5" name="Title 1"/>
          <p:cNvSpPr txBox="1">
            <a:spLocks/>
          </p:cNvSpPr>
          <p:nvPr/>
        </p:nvSpPr>
        <p:spPr>
          <a:xfrm>
            <a:off x="4929536" y="21789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diễu</a:t>
            </a:r>
          </a:p>
        </p:txBody>
      </p:sp>
      <p:sp>
        <p:nvSpPr>
          <p:cNvPr id="7" name="Title 1"/>
          <p:cNvSpPr txBox="1">
            <a:spLocks/>
          </p:cNvSpPr>
          <p:nvPr/>
        </p:nvSpPr>
        <p:spPr>
          <a:xfrm>
            <a:off x="7898004" y="2175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kiểu</a:t>
            </a:r>
          </a:p>
        </p:txBody>
      </p:sp>
      <p:sp>
        <p:nvSpPr>
          <p:cNvPr id="8" name="Title 1"/>
          <p:cNvSpPr txBox="1">
            <a:spLocks/>
          </p:cNvSpPr>
          <p:nvPr/>
        </p:nvSpPr>
        <p:spPr>
          <a:xfrm>
            <a:off x="2698290" y="19812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iêu</a:t>
            </a:r>
          </a:p>
        </p:txBody>
      </p:sp>
      <p:sp>
        <p:nvSpPr>
          <p:cNvPr id="11" name="Title 1"/>
          <p:cNvSpPr txBox="1">
            <a:spLocks/>
          </p:cNvSpPr>
          <p:nvPr/>
        </p:nvSpPr>
        <p:spPr>
          <a:xfrm>
            <a:off x="5426933" y="20027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iêu</a:t>
            </a:r>
          </a:p>
        </p:txBody>
      </p:sp>
      <p:sp>
        <p:nvSpPr>
          <p:cNvPr id="13" name="Title 1"/>
          <p:cNvSpPr txBox="1">
            <a:spLocks/>
          </p:cNvSpPr>
          <p:nvPr/>
        </p:nvSpPr>
        <p:spPr>
          <a:xfrm>
            <a:off x="8463901" y="19989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iêu</a:t>
            </a: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1889919" y="36814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yêu</a:t>
            </a:r>
          </a:p>
        </p:txBody>
      </p:sp>
      <p:sp>
        <p:nvSpPr>
          <p:cNvPr id="14" name="Title 1"/>
          <p:cNvSpPr txBox="1">
            <a:spLocks/>
          </p:cNvSpPr>
          <p:nvPr/>
        </p:nvSpPr>
        <p:spPr>
          <a:xfrm>
            <a:off x="4911392" y="37029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yếu</a:t>
            </a:r>
          </a:p>
        </p:txBody>
      </p:sp>
      <p:sp>
        <p:nvSpPr>
          <p:cNvPr id="15" name="Title 1"/>
          <p:cNvSpPr txBox="1">
            <a:spLocks/>
          </p:cNvSpPr>
          <p:nvPr/>
        </p:nvSpPr>
        <p:spPr>
          <a:xfrm>
            <a:off x="7879860" y="3699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yểu</a:t>
            </a:r>
          </a:p>
        </p:txBody>
      </p:sp>
      <p:sp>
        <p:nvSpPr>
          <p:cNvPr id="16" name="Title 1"/>
          <p:cNvSpPr txBox="1">
            <a:spLocks/>
          </p:cNvSpPr>
          <p:nvPr/>
        </p:nvSpPr>
        <p:spPr>
          <a:xfrm>
            <a:off x="2260177" y="35052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yêu</a:t>
            </a:r>
          </a:p>
        </p:txBody>
      </p:sp>
      <p:sp>
        <p:nvSpPr>
          <p:cNvPr id="17" name="Title 1"/>
          <p:cNvSpPr txBox="1">
            <a:spLocks/>
          </p:cNvSpPr>
          <p:nvPr/>
        </p:nvSpPr>
        <p:spPr>
          <a:xfrm>
            <a:off x="5170681" y="35267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yêu</a:t>
            </a:r>
          </a:p>
        </p:txBody>
      </p:sp>
      <p:sp>
        <p:nvSpPr>
          <p:cNvPr id="18" name="Title 1"/>
          <p:cNvSpPr txBox="1">
            <a:spLocks/>
          </p:cNvSpPr>
          <p:nvPr/>
        </p:nvSpPr>
        <p:spPr>
          <a:xfrm>
            <a:off x="8245272" y="35229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yêu</a:t>
            </a:r>
          </a:p>
        </p:txBody>
      </p:sp>
    </p:spTree>
    <p:extLst>
      <p:ext uri="{BB962C8B-B14F-4D97-AF65-F5344CB8AC3E}">
        <p14:creationId xmlns:p14="http://schemas.microsoft.com/office/powerpoint/2010/main" val="332364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2" grpId="0"/>
      <p:bldP spid="14" grpId="0"/>
      <p:bldP spid="15"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39913" y="2408237"/>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a:solidFill>
                  <a:srgbClr val="0070C0"/>
                </a:solidFill>
                <a:latin typeface="DomCasual" pitchFamily="18" charset="0"/>
                <a:ea typeface="DomCasual" pitchFamily="18" charset="0"/>
                <a:cs typeface="DomCasual" pitchFamily="18" charset="0"/>
              </a:rPr>
              <a:t>Thư giãn nào!</a:t>
            </a:r>
          </a:p>
        </p:txBody>
      </p:sp>
    </p:spTree>
    <p:extLst>
      <p:ext uri="{BB962C8B-B14F-4D97-AF65-F5344CB8AC3E}">
        <p14:creationId xmlns:p14="http://schemas.microsoft.com/office/powerpoint/2010/main" val="2943438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908063" y="49223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chiều</a:t>
            </a:r>
          </a:p>
        </p:txBody>
      </p:sp>
      <p:sp>
        <p:nvSpPr>
          <p:cNvPr id="13" name="Title 1"/>
          <p:cNvSpPr txBox="1">
            <a:spLocks/>
          </p:cNvSpPr>
          <p:nvPr/>
        </p:nvSpPr>
        <p:spPr>
          <a:xfrm>
            <a:off x="4929536" y="49438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diễu</a:t>
            </a:r>
          </a:p>
        </p:txBody>
      </p:sp>
      <p:sp>
        <p:nvSpPr>
          <p:cNvPr id="14" name="Title 1"/>
          <p:cNvSpPr txBox="1">
            <a:spLocks/>
          </p:cNvSpPr>
          <p:nvPr/>
        </p:nvSpPr>
        <p:spPr>
          <a:xfrm>
            <a:off x="7898004" y="49400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kiểu</a:t>
            </a:r>
          </a:p>
        </p:txBody>
      </p:sp>
      <p:sp>
        <p:nvSpPr>
          <p:cNvPr id="15" name="Title 1"/>
          <p:cNvSpPr txBox="1">
            <a:spLocks/>
          </p:cNvSpPr>
          <p:nvPr/>
        </p:nvSpPr>
        <p:spPr>
          <a:xfrm>
            <a:off x="1889919" y="58367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yêu</a:t>
            </a:r>
          </a:p>
        </p:txBody>
      </p:sp>
      <p:sp>
        <p:nvSpPr>
          <p:cNvPr id="16" name="Title 1"/>
          <p:cNvSpPr txBox="1">
            <a:spLocks/>
          </p:cNvSpPr>
          <p:nvPr/>
        </p:nvSpPr>
        <p:spPr>
          <a:xfrm>
            <a:off x="4911392" y="5858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yếu</a:t>
            </a:r>
          </a:p>
        </p:txBody>
      </p:sp>
      <p:sp>
        <p:nvSpPr>
          <p:cNvPr id="17" name="Title 1"/>
          <p:cNvSpPr txBox="1">
            <a:spLocks/>
          </p:cNvSpPr>
          <p:nvPr/>
        </p:nvSpPr>
        <p:spPr>
          <a:xfrm>
            <a:off x="7879860" y="5854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yểu</a:t>
            </a:r>
          </a:p>
        </p:txBody>
      </p:sp>
      <p:sp>
        <p:nvSpPr>
          <p:cNvPr id="25" name="Title 1"/>
          <p:cNvSpPr txBox="1">
            <a:spLocks/>
          </p:cNvSpPr>
          <p:nvPr/>
        </p:nvSpPr>
        <p:spPr>
          <a:xfrm>
            <a:off x="1908063" y="39317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chiết</a:t>
            </a:r>
          </a:p>
        </p:txBody>
      </p:sp>
      <p:sp>
        <p:nvSpPr>
          <p:cNvPr id="26" name="Title 1"/>
          <p:cNvSpPr txBox="1">
            <a:spLocks/>
          </p:cNvSpPr>
          <p:nvPr/>
        </p:nvSpPr>
        <p:spPr>
          <a:xfrm>
            <a:off x="4929536" y="3953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viết</a:t>
            </a:r>
          </a:p>
        </p:txBody>
      </p:sp>
      <p:sp>
        <p:nvSpPr>
          <p:cNvPr id="27" name="Title 1"/>
          <p:cNvSpPr txBox="1">
            <a:spLocks/>
          </p:cNvSpPr>
          <p:nvPr/>
        </p:nvSpPr>
        <p:spPr>
          <a:xfrm>
            <a:off x="7898004" y="3949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việt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7332" y="76200"/>
            <a:ext cx="5853832" cy="406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18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hiệt Kế Thủy Ngân Xanh Safety | Tiki"/>
          <p:cNvPicPr>
            <a:picLocks noChangeAspect="1" noChangeArrowheads="1"/>
          </p:cNvPicPr>
          <p:nvPr/>
        </p:nvPicPr>
        <p:blipFill rotWithShape="1">
          <a:blip r:embed="rId3">
            <a:extLst>
              <a:ext uri="{28A0092B-C50C-407E-A947-70E740481C1C}">
                <a14:useLocalDpi xmlns:a14="http://schemas.microsoft.com/office/drawing/2010/main" val="0"/>
              </a:ext>
            </a:extLst>
          </a:blip>
          <a:srcRect l="35035" r="36702"/>
          <a:stretch/>
        </p:blipFill>
        <p:spPr bwMode="auto">
          <a:xfrm rot="5400000">
            <a:off x="4815799" y="-2240070"/>
            <a:ext cx="2669796" cy="944628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nhiệt kế</a:t>
            </a:r>
          </a:p>
        </p:txBody>
      </p:sp>
      <p:sp>
        <p:nvSpPr>
          <p:cNvPr id="7" name="Title 1"/>
          <p:cNvSpPr txBox="1">
            <a:spLocks/>
          </p:cNvSpPr>
          <p:nvPr/>
        </p:nvSpPr>
        <p:spPr>
          <a:xfrm>
            <a:off x="4893251" y="5127724"/>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iêt</a:t>
            </a: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con diều</a:t>
            </a:r>
          </a:p>
        </p:txBody>
      </p:sp>
      <p:sp>
        <p:nvSpPr>
          <p:cNvPr id="6" name="Title 1"/>
          <p:cNvSpPr txBox="1">
            <a:spLocks/>
          </p:cNvSpPr>
          <p:nvPr/>
        </p:nvSpPr>
        <p:spPr>
          <a:xfrm>
            <a:off x="6465691" y="5439504"/>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iêu</a:t>
            </a:r>
          </a:p>
        </p:txBody>
      </p:sp>
      <p:pic>
        <p:nvPicPr>
          <p:cNvPr id="5122" name="Picture 2" descr="Hướng dẫn cách Chơi Diều - Kinh nghiệm Thả Diề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076" y="237965"/>
            <a:ext cx="4443484" cy="4443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13088" y="5562427"/>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yêu chiều</a:t>
            </a:r>
          </a:p>
        </p:txBody>
      </p:sp>
      <p:sp>
        <p:nvSpPr>
          <p:cNvPr id="9" name="Title 1"/>
          <p:cNvSpPr txBox="1">
            <a:spLocks/>
          </p:cNvSpPr>
          <p:nvPr/>
        </p:nvSpPr>
        <p:spPr>
          <a:xfrm>
            <a:off x="3248383" y="5562427"/>
            <a:ext cx="217517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yêu</a:t>
            </a:r>
          </a:p>
        </p:txBody>
      </p:sp>
      <p:sp>
        <p:nvSpPr>
          <p:cNvPr id="5" name="Title 1"/>
          <p:cNvSpPr txBox="1">
            <a:spLocks/>
          </p:cNvSpPr>
          <p:nvPr/>
        </p:nvSpPr>
        <p:spPr>
          <a:xfrm>
            <a:off x="6404582" y="5562427"/>
            <a:ext cx="217517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iêu</a:t>
            </a:r>
          </a:p>
        </p:txBody>
      </p:sp>
      <p:pic>
        <p:nvPicPr>
          <p:cNvPr id="6146" name="Picture 2" descr="Khánh Thi được chồng trẻ 9x yêu chiều khiến bao người ghen tỵ | Báo Dân tr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8304" y="381401"/>
            <a:ext cx="4580015" cy="4580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Hướng dẫn viết bảng</a:t>
              </a: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4</a:t>
              </a:r>
            </a:p>
          </p:txBody>
        </p:sp>
      </p:grpSp>
      <p:sp>
        <p:nvSpPr>
          <p:cNvPr id="7" name="TextBox 6"/>
          <p:cNvSpPr txBox="1"/>
          <p:nvPr/>
        </p:nvSpPr>
        <p:spPr>
          <a:xfrm>
            <a:off x="108417" y="1628776"/>
            <a:ext cx="8051865" cy="4524118"/>
          </a:xfrm>
          <a:prstGeom prst="rect">
            <a:avLst/>
          </a:prstGeom>
          <a:noFill/>
        </p:spPr>
        <p:txBody>
          <a:bodyPr wrap="square" lIns="121725" tIns="60862" rIns="121725" bIns="60862" rtlCol="0">
            <a:spAutoFit/>
          </a:bodyPr>
          <a:lstStyle/>
          <a:p>
            <a:r>
              <a:rPr lang="el-GR" sz="28600">
                <a:solidFill>
                  <a:srgbClr val="FF0000"/>
                </a:solidFill>
                <a:latin typeface="HP001 4 hàng"/>
              </a:rPr>
              <a:t> Θ</a:t>
            </a:r>
            <a:r>
              <a:rPr lang="en-US" sz="28600">
                <a:solidFill>
                  <a:srgbClr val="FF0000"/>
                </a:solidFill>
                <a:latin typeface="HP001 4 hàng"/>
              </a:rPr>
              <a:t>łt</a:t>
            </a:r>
            <a:r>
              <a:rPr lang="el-GR" sz="28600">
                <a:solidFill>
                  <a:srgbClr val="FF0000"/>
                </a:solidFill>
                <a:latin typeface="HP001 4 hàng"/>
              </a:rPr>
              <a:t>  </a:t>
            </a:r>
            <a:r>
              <a:rPr lang="en-US" sz="28600">
                <a:solidFill>
                  <a:srgbClr val="FF0000"/>
                </a:solidFill>
                <a:latin typeface="HP001 4 hàng"/>
              </a:rPr>
              <a:t> </a:t>
            </a:r>
            <a:r>
              <a:rPr lang="el-GR" sz="2860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7407069" y="3009902"/>
            <a:ext cx="5417550" cy="2277349"/>
          </a:xfrm>
          <a:prstGeom prst="rect">
            <a:avLst/>
          </a:prstGeom>
          <a:noFill/>
        </p:spPr>
        <p:txBody>
          <a:bodyPr wrap="square" lIns="121725" tIns="60862" rIns="121725" bIns="60862" rtlCol="0">
            <a:spAutoFit/>
          </a:bodyPr>
          <a:lstStyle/>
          <a:p>
            <a:r>
              <a:rPr lang="el-GR" sz="14000">
                <a:solidFill>
                  <a:srgbClr val="FF0000"/>
                </a:solidFill>
                <a:latin typeface="HP001 4 hàng"/>
              </a:rPr>
              <a:t>Θ</a:t>
            </a:r>
            <a:r>
              <a:rPr lang="en-US" sz="14000">
                <a:solidFill>
                  <a:srgbClr val="FF0000"/>
                </a:solidFill>
                <a:latin typeface="HP001 4 hàng"/>
              </a:rPr>
              <a:t>łt</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IÊ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723" y="98980"/>
            <a:ext cx="12040393" cy="4528026"/>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033" y="266355"/>
            <a:ext cx="10461086" cy="6233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848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1282949" y="1628776"/>
            <a:ext cx="8051865" cy="4524118"/>
          </a:xfrm>
          <a:prstGeom prst="rect">
            <a:avLst/>
          </a:prstGeom>
          <a:noFill/>
        </p:spPr>
        <p:txBody>
          <a:bodyPr wrap="square" lIns="121725" tIns="60862" rIns="121725" bIns="60862" rtlCol="0">
            <a:spAutoFit/>
          </a:bodyPr>
          <a:lstStyle/>
          <a:p>
            <a:r>
              <a:rPr lang="el-GR" sz="28600">
                <a:solidFill>
                  <a:srgbClr val="FF0000"/>
                </a:solidFill>
                <a:latin typeface="HP001 4 hàng"/>
              </a:rPr>
              <a:t>Θ</a:t>
            </a:r>
            <a:r>
              <a:rPr lang="en-US" sz="28600">
                <a:solidFill>
                  <a:srgbClr val="FF0000"/>
                </a:solidFill>
                <a:latin typeface="HP001 4 hàng"/>
              </a:rPr>
              <a:t>łu</a:t>
            </a:r>
            <a:endParaRPr lang="en-US" sz="28600">
              <a:solidFill>
                <a:srgbClr val="FF0000"/>
              </a:solidFill>
              <a:latin typeface="HP001 4 hàng" pitchFamily="34" charset="0"/>
            </a:endParaRPr>
          </a:p>
        </p:txBody>
      </p:sp>
      <p:sp>
        <p:nvSpPr>
          <p:cNvPr id="8" name="TextBox 7"/>
          <p:cNvSpPr txBox="1"/>
          <p:nvPr/>
        </p:nvSpPr>
        <p:spPr>
          <a:xfrm>
            <a:off x="7441885" y="3009901"/>
            <a:ext cx="5417550" cy="2277349"/>
          </a:xfrm>
          <a:prstGeom prst="rect">
            <a:avLst/>
          </a:prstGeom>
          <a:noFill/>
        </p:spPr>
        <p:txBody>
          <a:bodyPr wrap="square" lIns="121725" tIns="60862" rIns="121725" bIns="60862" rtlCol="0">
            <a:spAutoFit/>
          </a:bodyPr>
          <a:lstStyle/>
          <a:p>
            <a:r>
              <a:rPr lang="el-GR" sz="14000">
                <a:solidFill>
                  <a:srgbClr val="FF0000"/>
                </a:solidFill>
                <a:latin typeface="HP001 4 hàng"/>
              </a:rPr>
              <a:t>Θ</a:t>
            </a:r>
            <a:r>
              <a:rPr lang="en-US" sz="14000">
                <a:solidFill>
                  <a:srgbClr val="FF0000"/>
                </a:solidFill>
                <a:latin typeface="HP001 4 hàng"/>
              </a:rPr>
              <a:t>łu</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IÊU.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723" y="-52547"/>
            <a:ext cx="12040393" cy="4508818"/>
          </a:xfr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5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642031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854651" y="1628776"/>
            <a:ext cx="8051865" cy="4524118"/>
          </a:xfrm>
          <a:prstGeom prst="rect">
            <a:avLst/>
          </a:prstGeom>
          <a:noFill/>
        </p:spPr>
        <p:txBody>
          <a:bodyPr wrap="square" lIns="121725" tIns="60862" rIns="121725" bIns="60862" rtlCol="0">
            <a:spAutoFit/>
          </a:bodyPr>
          <a:lstStyle/>
          <a:p>
            <a:r>
              <a:rPr lang="el-GR" sz="28600">
                <a:solidFill>
                  <a:srgbClr val="FF0000"/>
                </a:solidFill>
                <a:latin typeface="HP001 4 hàng"/>
              </a:rPr>
              <a:t>ΐ</a:t>
            </a:r>
            <a:r>
              <a:rPr lang="en-US" sz="28600">
                <a:solidFill>
                  <a:srgbClr val="FF0000"/>
                </a:solidFill>
                <a:latin typeface="HP001 4 hàng"/>
              </a:rPr>
              <a:t>ǘu   </a:t>
            </a:r>
            <a:r>
              <a:rPr lang="el-GR" sz="2860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7414419" y="3009902"/>
            <a:ext cx="5417550" cy="2277349"/>
          </a:xfrm>
          <a:prstGeom prst="rect">
            <a:avLst/>
          </a:prstGeom>
          <a:noFill/>
        </p:spPr>
        <p:txBody>
          <a:bodyPr wrap="square" lIns="121725" tIns="60862" rIns="121725" bIns="60862" rtlCol="0">
            <a:spAutoFit/>
          </a:bodyPr>
          <a:lstStyle/>
          <a:p>
            <a:r>
              <a:rPr lang="el-GR" sz="14000">
                <a:solidFill>
                  <a:srgbClr val="FF0000"/>
                </a:solidFill>
                <a:latin typeface="HP001 4 hàng"/>
              </a:rPr>
              <a:t>ΐ</a:t>
            </a:r>
            <a:r>
              <a:rPr lang="en-US" sz="14000">
                <a:solidFill>
                  <a:srgbClr val="FF0000"/>
                </a:solidFill>
                <a:latin typeface="HP001 4 hàng"/>
              </a:rPr>
              <a:t>ǘu</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936354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YÊU.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06518" y="-368047"/>
            <a:ext cx="11948802" cy="6024057"/>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spTree>
    <p:extLst>
      <p:ext uri="{BB962C8B-B14F-4D97-AF65-F5344CB8AC3E}">
        <p14:creationId xmlns:p14="http://schemas.microsoft.com/office/powerpoint/2010/main" val="3903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7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2845"/>
          <a:stretch/>
        </p:blipFill>
        <p:spPr bwMode="auto">
          <a:xfrm>
            <a:off x="0" y="34162"/>
            <a:ext cx="12161838" cy="68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822434"/>
            <a:ext cx="3414777" cy="1415574"/>
          </a:xfrm>
          <a:prstGeom prst="rect">
            <a:avLst/>
          </a:prstGeom>
          <a:noFill/>
        </p:spPr>
        <p:txBody>
          <a:bodyPr wrap="square" lIns="121725" tIns="60862" rIns="121725" bIns="60862" rtlCol="0">
            <a:spAutoFit/>
          </a:bodyPr>
          <a:lstStyle/>
          <a:p>
            <a:r>
              <a:rPr lang="el-GR" sz="8400">
                <a:solidFill>
                  <a:srgbClr val="FF0000"/>
                </a:solidFill>
                <a:latin typeface="HP001 4 hàng"/>
              </a:rPr>
              <a:t>ηΗ</a:t>
            </a:r>
            <a:r>
              <a:rPr lang="en-US" sz="8400">
                <a:solidFill>
                  <a:srgbClr val="FF0000"/>
                </a:solidFill>
                <a:latin typeface="HP001 4 hàng"/>
              </a:rPr>
              <a:t>İt</a:t>
            </a:r>
            <a:r>
              <a:rPr lang="el-GR" sz="8400">
                <a:solidFill>
                  <a:srgbClr val="FF0000"/>
                </a:solidFill>
                <a:latin typeface="HP001 4 hàng"/>
              </a:rPr>
              <a:t> </a:t>
            </a:r>
            <a:endParaRPr lang="en-US" sz="8400">
              <a:solidFill>
                <a:srgbClr val="FF0000"/>
              </a:solidFill>
              <a:latin typeface="HP001 4 hàng" pitchFamily="34" charset="0"/>
            </a:endParaRPr>
          </a:p>
        </p:txBody>
      </p:sp>
      <p:sp>
        <p:nvSpPr>
          <p:cNvPr id="8" name="TextBox 7"/>
          <p:cNvSpPr txBox="1"/>
          <p:nvPr/>
        </p:nvSpPr>
        <p:spPr>
          <a:xfrm>
            <a:off x="3921619" y="1209002"/>
            <a:ext cx="2297569" cy="769243"/>
          </a:xfrm>
          <a:prstGeom prst="rect">
            <a:avLst/>
          </a:prstGeom>
          <a:noFill/>
        </p:spPr>
        <p:txBody>
          <a:bodyPr wrap="square" lIns="121725" tIns="60862" rIns="121725" bIns="60862" rtlCol="0">
            <a:spAutoFit/>
          </a:bodyPr>
          <a:lstStyle/>
          <a:p>
            <a:r>
              <a:rPr lang="el-GR" sz="4200">
                <a:solidFill>
                  <a:srgbClr val="FF0000"/>
                </a:solidFill>
                <a:latin typeface="HP001 4 hàng"/>
              </a:rPr>
              <a:t>ηΗ</a:t>
            </a:r>
            <a:r>
              <a:rPr lang="en-US" sz="4200">
                <a:solidFill>
                  <a:srgbClr val="FF0000"/>
                </a:solidFill>
                <a:latin typeface="HP001 4 hàng"/>
              </a:rPr>
              <a:t>İt</a:t>
            </a:r>
            <a:endParaRPr lang="en-US" sz="4200">
              <a:solidFill>
                <a:srgbClr val="FF0000"/>
              </a:solidFill>
              <a:latin typeface="HP001 4 hàng" pitchFamily="34" charset="0"/>
            </a:endParaRPr>
          </a:p>
        </p:txBody>
      </p:sp>
      <p:sp>
        <p:nvSpPr>
          <p:cNvPr id="13" name="TextBox 12"/>
          <p:cNvSpPr txBox="1"/>
          <p:nvPr/>
        </p:nvSpPr>
        <p:spPr>
          <a:xfrm>
            <a:off x="610193" y="2474408"/>
            <a:ext cx="3414777" cy="1415574"/>
          </a:xfrm>
          <a:prstGeom prst="rect">
            <a:avLst/>
          </a:prstGeom>
          <a:noFill/>
        </p:spPr>
        <p:txBody>
          <a:bodyPr wrap="square" lIns="121725" tIns="60862" rIns="121725" bIns="60862" rtlCol="0">
            <a:spAutoFit/>
          </a:bodyPr>
          <a:lstStyle/>
          <a:p>
            <a:r>
              <a:rPr lang="en-US" sz="8400">
                <a:solidFill>
                  <a:srgbClr val="FF0000"/>
                </a:solidFill>
                <a:latin typeface="HP001 4 hàng"/>
              </a:rPr>
              <a:t>d</a:t>
            </a:r>
            <a:r>
              <a:rPr lang="el-GR" sz="8400">
                <a:solidFill>
                  <a:srgbClr val="FF0000"/>
                </a:solidFill>
                <a:latin typeface="HP001 4 hàng"/>
              </a:rPr>
              <a:t>Ηϛ</a:t>
            </a:r>
            <a:r>
              <a:rPr lang="en-US" sz="8400">
                <a:solidFill>
                  <a:srgbClr val="FF0000"/>
                </a:solidFill>
                <a:latin typeface="HP001 4 hàng"/>
              </a:rPr>
              <a:t>u</a:t>
            </a:r>
            <a:endParaRPr lang="en-US" sz="8400">
              <a:solidFill>
                <a:srgbClr val="FF0000"/>
              </a:solidFill>
              <a:latin typeface="HP001 4 hàng" pitchFamily="34" charset="0"/>
            </a:endParaRPr>
          </a:p>
        </p:txBody>
      </p:sp>
      <p:sp>
        <p:nvSpPr>
          <p:cNvPr id="14" name="TextBox 13"/>
          <p:cNvSpPr txBox="1"/>
          <p:nvPr/>
        </p:nvSpPr>
        <p:spPr>
          <a:xfrm>
            <a:off x="3903674" y="2876742"/>
            <a:ext cx="2297569" cy="769243"/>
          </a:xfrm>
          <a:prstGeom prst="rect">
            <a:avLst/>
          </a:prstGeom>
          <a:noFill/>
        </p:spPr>
        <p:txBody>
          <a:bodyPr wrap="square" lIns="121725" tIns="60862" rIns="121725" bIns="60862" rtlCol="0">
            <a:spAutoFit/>
          </a:bodyPr>
          <a:lstStyle/>
          <a:p>
            <a:r>
              <a:rPr lang="en-US" sz="4200">
                <a:solidFill>
                  <a:srgbClr val="FF0000"/>
                </a:solidFill>
                <a:latin typeface="HP001 4 hàng"/>
              </a:rPr>
              <a:t>d</a:t>
            </a:r>
            <a:r>
              <a:rPr lang="el-GR" sz="4200">
                <a:solidFill>
                  <a:srgbClr val="FF0000"/>
                </a:solidFill>
                <a:latin typeface="HP001 4 hàng"/>
              </a:rPr>
              <a:t>Ηϛ</a:t>
            </a:r>
            <a:r>
              <a:rPr lang="en-US" sz="4200">
                <a:solidFill>
                  <a:srgbClr val="FF0000"/>
                </a:solidFill>
                <a:latin typeface="HP001 4 hàng"/>
              </a:rPr>
              <a:t>u</a:t>
            </a:r>
            <a:endParaRPr lang="en-US" sz="4200">
              <a:solidFill>
                <a:srgbClr val="FF0000"/>
              </a:solidFill>
              <a:latin typeface="HP001 4 hàng" pitchFamily="34" charset="0"/>
            </a:endParaRPr>
          </a:p>
        </p:txBody>
      </p:sp>
      <p:sp>
        <p:nvSpPr>
          <p:cNvPr id="19" name="TextBox 18"/>
          <p:cNvSpPr txBox="1"/>
          <p:nvPr/>
        </p:nvSpPr>
        <p:spPr>
          <a:xfrm>
            <a:off x="606540" y="4136142"/>
            <a:ext cx="3414777" cy="1415574"/>
          </a:xfrm>
          <a:prstGeom prst="rect">
            <a:avLst/>
          </a:prstGeom>
          <a:noFill/>
        </p:spPr>
        <p:txBody>
          <a:bodyPr wrap="square" lIns="121725" tIns="60862" rIns="121725" bIns="60862" rtlCol="0">
            <a:spAutoFit/>
          </a:bodyPr>
          <a:lstStyle/>
          <a:p>
            <a:r>
              <a:rPr lang="el-GR" sz="8400">
                <a:solidFill>
                  <a:srgbClr val="FF0000"/>
                </a:solidFill>
                <a:latin typeface="HP001 4 hàng"/>
              </a:rPr>
              <a:t>εΗϛ</a:t>
            </a:r>
            <a:r>
              <a:rPr lang="en-US" sz="8400">
                <a:solidFill>
                  <a:srgbClr val="FF0000"/>
                </a:solidFill>
                <a:latin typeface="HP001 4 hàng"/>
              </a:rPr>
              <a:t>u</a:t>
            </a:r>
            <a:endParaRPr lang="en-US" sz="8400">
              <a:solidFill>
                <a:srgbClr val="FF0000"/>
              </a:solidFill>
              <a:latin typeface="HP001 4 hàng" pitchFamily="34" charset="0"/>
            </a:endParaRPr>
          </a:p>
        </p:txBody>
      </p:sp>
      <p:sp>
        <p:nvSpPr>
          <p:cNvPr id="20" name="TextBox 19"/>
          <p:cNvSpPr txBox="1"/>
          <p:nvPr/>
        </p:nvSpPr>
        <p:spPr>
          <a:xfrm>
            <a:off x="3915787" y="4522710"/>
            <a:ext cx="2297569" cy="769243"/>
          </a:xfrm>
          <a:prstGeom prst="rect">
            <a:avLst/>
          </a:prstGeom>
          <a:noFill/>
        </p:spPr>
        <p:txBody>
          <a:bodyPr wrap="square" lIns="121725" tIns="60862" rIns="121725" bIns="60862" rtlCol="0">
            <a:spAutoFit/>
          </a:bodyPr>
          <a:lstStyle/>
          <a:p>
            <a:r>
              <a:rPr lang="el-GR" sz="4200">
                <a:solidFill>
                  <a:srgbClr val="FF0000"/>
                </a:solidFill>
                <a:latin typeface="HP001 4 hàng"/>
              </a:rPr>
              <a:t>εΗϛ</a:t>
            </a:r>
            <a:r>
              <a:rPr lang="en-US" sz="4200">
                <a:solidFill>
                  <a:srgbClr val="FF0000"/>
                </a:solidFill>
                <a:latin typeface="HP001 4 hàng"/>
              </a:rPr>
              <a:t>u</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4233185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16273"/>
          <a:stretch/>
        </p:blipFill>
        <p:spPr bwMode="auto">
          <a:xfrm>
            <a:off x="0" y="977350"/>
            <a:ext cx="12161838" cy="588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1778474"/>
            <a:ext cx="3414777" cy="1415574"/>
          </a:xfrm>
          <a:prstGeom prst="rect">
            <a:avLst/>
          </a:prstGeom>
          <a:noFill/>
        </p:spPr>
        <p:txBody>
          <a:bodyPr wrap="square" lIns="121725" tIns="60862" rIns="121725" bIns="60862" rtlCol="0">
            <a:spAutoFit/>
          </a:bodyPr>
          <a:lstStyle/>
          <a:p>
            <a:r>
              <a:rPr lang="el-GR" sz="8400">
                <a:solidFill>
                  <a:srgbClr val="FF0000"/>
                </a:solidFill>
                <a:latin typeface="HP001 4 hàng"/>
              </a:rPr>
              <a:t>Θ</a:t>
            </a:r>
            <a:r>
              <a:rPr lang="en-US" sz="8400">
                <a:solidFill>
                  <a:srgbClr val="FF0000"/>
                </a:solidFill>
                <a:latin typeface="HP001 4 hàng"/>
              </a:rPr>
              <a:t>łt</a:t>
            </a:r>
            <a:endParaRPr lang="en-US" sz="8400">
              <a:solidFill>
                <a:srgbClr val="FF0000"/>
              </a:solidFill>
              <a:latin typeface="HP001 4 hàng" pitchFamily="34" charset="0"/>
            </a:endParaRPr>
          </a:p>
        </p:txBody>
      </p:sp>
      <p:sp>
        <p:nvSpPr>
          <p:cNvPr id="8" name="TextBox 7"/>
          <p:cNvSpPr txBox="1"/>
          <p:nvPr/>
        </p:nvSpPr>
        <p:spPr>
          <a:xfrm>
            <a:off x="3072152" y="2165042"/>
            <a:ext cx="2297569" cy="769243"/>
          </a:xfrm>
          <a:prstGeom prst="rect">
            <a:avLst/>
          </a:prstGeom>
          <a:noFill/>
        </p:spPr>
        <p:txBody>
          <a:bodyPr wrap="square" lIns="121725" tIns="60862" rIns="121725" bIns="60862" rtlCol="0">
            <a:spAutoFit/>
          </a:bodyPr>
          <a:lstStyle/>
          <a:p>
            <a:r>
              <a:rPr lang="el-GR" sz="4200">
                <a:solidFill>
                  <a:srgbClr val="FF0000"/>
                </a:solidFill>
                <a:latin typeface="HP001 4 hàng"/>
              </a:rPr>
              <a:t>Θ</a:t>
            </a:r>
            <a:r>
              <a:rPr lang="en-US" sz="4200">
                <a:solidFill>
                  <a:srgbClr val="FF0000"/>
                </a:solidFill>
                <a:latin typeface="HP001 4 hàng"/>
              </a:rPr>
              <a:t>łt</a:t>
            </a:r>
            <a:endParaRPr lang="en-US" sz="4200">
              <a:solidFill>
                <a:srgbClr val="FF0000"/>
              </a:solidFill>
              <a:latin typeface="HP001 4 hàng" pitchFamily="34" charset="0"/>
            </a:endParaRPr>
          </a:p>
        </p:txBody>
      </p:sp>
      <p:grpSp>
        <p:nvGrpSpPr>
          <p:cNvPr id="9" name="Group 8"/>
          <p:cNvGrpSpPr/>
          <p:nvPr/>
        </p:nvGrpSpPr>
        <p:grpSpPr>
          <a:xfrm>
            <a:off x="215396" y="203422"/>
            <a:ext cx="3382243" cy="941185"/>
            <a:chOff x="63500" y="1429216"/>
            <a:chExt cx="2542972" cy="705889"/>
          </a:xfrm>
        </p:grpSpPr>
        <p:sp>
          <p:nvSpPr>
            <p:cNvPr id="10" name="Rounded Rectangle 9"/>
            <p:cNvSpPr/>
            <p:nvPr/>
          </p:nvSpPr>
          <p:spPr>
            <a:xfrm>
              <a:off x="384357" y="1429216"/>
              <a:ext cx="222211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Viết vở</a:t>
              </a:r>
            </a:p>
          </p:txBody>
        </p:sp>
        <p:sp>
          <p:nvSpPr>
            <p:cNvPr id="11" name="Oval 10"/>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5</a:t>
              </a:r>
            </a:p>
          </p:txBody>
        </p:sp>
      </p:grpSp>
      <p:sp>
        <p:nvSpPr>
          <p:cNvPr id="13" name="TextBox 12"/>
          <p:cNvSpPr txBox="1"/>
          <p:nvPr/>
        </p:nvSpPr>
        <p:spPr>
          <a:xfrm>
            <a:off x="610193" y="3430448"/>
            <a:ext cx="3414777" cy="1415574"/>
          </a:xfrm>
          <a:prstGeom prst="rect">
            <a:avLst/>
          </a:prstGeom>
          <a:noFill/>
        </p:spPr>
        <p:txBody>
          <a:bodyPr wrap="square" lIns="121725" tIns="60862" rIns="121725" bIns="60862" rtlCol="0">
            <a:spAutoFit/>
          </a:bodyPr>
          <a:lstStyle/>
          <a:p>
            <a:r>
              <a:rPr lang="el-GR" sz="8400">
                <a:solidFill>
                  <a:srgbClr val="FF0000"/>
                </a:solidFill>
                <a:latin typeface="HP001 4 hàng"/>
              </a:rPr>
              <a:t>Θ</a:t>
            </a:r>
            <a:r>
              <a:rPr lang="en-US" sz="8400">
                <a:solidFill>
                  <a:srgbClr val="FF0000"/>
                </a:solidFill>
                <a:latin typeface="HP001 4 hàng"/>
              </a:rPr>
              <a:t>łu</a:t>
            </a:r>
            <a:endParaRPr lang="en-US" sz="8400">
              <a:solidFill>
                <a:srgbClr val="FF0000"/>
              </a:solidFill>
              <a:latin typeface="HP001 4 hàng" pitchFamily="34" charset="0"/>
            </a:endParaRPr>
          </a:p>
        </p:txBody>
      </p:sp>
      <p:sp>
        <p:nvSpPr>
          <p:cNvPr id="14" name="TextBox 13"/>
          <p:cNvSpPr txBox="1"/>
          <p:nvPr/>
        </p:nvSpPr>
        <p:spPr>
          <a:xfrm>
            <a:off x="3069973" y="3817016"/>
            <a:ext cx="2297569" cy="769243"/>
          </a:xfrm>
          <a:prstGeom prst="rect">
            <a:avLst/>
          </a:prstGeom>
          <a:noFill/>
        </p:spPr>
        <p:txBody>
          <a:bodyPr wrap="square" lIns="121725" tIns="60862" rIns="121725" bIns="60862" rtlCol="0">
            <a:spAutoFit/>
          </a:bodyPr>
          <a:lstStyle/>
          <a:p>
            <a:r>
              <a:rPr lang="el-GR" sz="4200">
                <a:solidFill>
                  <a:srgbClr val="FF0000"/>
                </a:solidFill>
                <a:latin typeface="HP001 4 hàng"/>
              </a:rPr>
              <a:t>Θ</a:t>
            </a:r>
            <a:r>
              <a:rPr lang="en-US" sz="4200">
                <a:solidFill>
                  <a:srgbClr val="FF0000"/>
                </a:solidFill>
                <a:latin typeface="HP001 4 hàng"/>
              </a:rPr>
              <a:t>łu</a:t>
            </a:r>
            <a:endParaRPr lang="en-US" sz="4200">
              <a:solidFill>
                <a:srgbClr val="FF0000"/>
              </a:solidFill>
              <a:latin typeface="HP001 4 hàng" pitchFamily="34" charset="0"/>
            </a:endParaRPr>
          </a:p>
        </p:txBody>
      </p:sp>
      <p:sp>
        <p:nvSpPr>
          <p:cNvPr id="19" name="TextBox 18"/>
          <p:cNvSpPr txBox="1"/>
          <p:nvPr/>
        </p:nvSpPr>
        <p:spPr>
          <a:xfrm>
            <a:off x="606540" y="5076416"/>
            <a:ext cx="3414777" cy="1415574"/>
          </a:xfrm>
          <a:prstGeom prst="rect">
            <a:avLst/>
          </a:prstGeom>
          <a:noFill/>
        </p:spPr>
        <p:txBody>
          <a:bodyPr wrap="square" lIns="121725" tIns="60862" rIns="121725" bIns="60862" rtlCol="0">
            <a:spAutoFit/>
          </a:bodyPr>
          <a:lstStyle/>
          <a:p>
            <a:r>
              <a:rPr lang="el-GR" sz="8400">
                <a:solidFill>
                  <a:srgbClr val="FF0000"/>
                </a:solidFill>
                <a:latin typeface="HP001 4 hàng"/>
              </a:rPr>
              <a:t>ΐ</a:t>
            </a:r>
            <a:r>
              <a:rPr lang="en-US" sz="8400">
                <a:solidFill>
                  <a:srgbClr val="FF0000"/>
                </a:solidFill>
                <a:latin typeface="HP001 4 hàng"/>
              </a:rPr>
              <a:t>ǘu</a:t>
            </a:r>
            <a:endParaRPr lang="en-US" sz="8400">
              <a:solidFill>
                <a:srgbClr val="FF0000"/>
              </a:solidFill>
              <a:latin typeface="HP001 4 hàng" pitchFamily="34" charset="0"/>
            </a:endParaRPr>
          </a:p>
        </p:txBody>
      </p:sp>
      <p:sp>
        <p:nvSpPr>
          <p:cNvPr id="20" name="TextBox 19"/>
          <p:cNvSpPr txBox="1"/>
          <p:nvPr/>
        </p:nvSpPr>
        <p:spPr>
          <a:xfrm>
            <a:off x="3066320" y="5478750"/>
            <a:ext cx="2297569" cy="769243"/>
          </a:xfrm>
          <a:prstGeom prst="rect">
            <a:avLst/>
          </a:prstGeom>
          <a:noFill/>
        </p:spPr>
        <p:txBody>
          <a:bodyPr wrap="square" lIns="121725" tIns="60862" rIns="121725" bIns="60862" rtlCol="0">
            <a:spAutoFit/>
          </a:bodyPr>
          <a:lstStyle/>
          <a:p>
            <a:r>
              <a:rPr lang="el-GR" sz="4200">
                <a:solidFill>
                  <a:srgbClr val="FF0000"/>
                </a:solidFill>
                <a:latin typeface="HP001 4 hàng"/>
              </a:rPr>
              <a:t>ΐ</a:t>
            </a:r>
            <a:r>
              <a:rPr lang="en-US" sz="4200">
                <a:solidFill>
                  <a:srgbClr val="FF0000"/>
                </a:solidFill>
                <a:latin typeface="HP001 4 hàng"/>
              </a:rPr>
              <a:t>ǘu</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654365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2358"/>
          <a:stretch/>
        </p:blipFill>
        <p:spPr bwMode="auto">
          <a:xfrm>
            <a:off x="0" y="0"/>
            <a:ext cx="121618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806970"/>
            <a:ext cx="5468547" cy="1415574"/>
          </a:xfrm>
          <a:prstGeom prst="rect">
            <a:avLst/>
          </a:prstGeom>
          <a:noFill/>
        </p:spPr>
        <p:txBody>
          <a:bodyPr wrap="square" lIns="121725" tIns="60862" rIns="121725" bIns="60862" rtlCol="0">
            <a:spAutoFit/>
          </a:bodyPr>
          <a:lstStyle/>
          <a:p>
            <a:pPr algn="just"/>
            <a:r>
              <a:rPr lang="el-GR" sz="8400">
                <a:solidFill>
                  <a:srgbClr val="FF0000"/>
                </a:solidFill>
                <a:latin typeface="HP001 4 hàng" pitchFamily="34" charset="0"/>
              </a:rPr>
              <a:t>ηΗ</a:t>
            </a:r>
            <a:r>
              <a:rPr lang="en-US" sz="8400">
                <a:solidFill>
                  <a:srgbClr val="FF0000"/>
                </a:solidFill>
                <a:latin typeface="HP001 4 hàng" pitchFamily="34" charset="0"/>
              </a:rPr>
              <a:t>İt</a:t>
            </a:r>
            <a:r>
              <a:rPr lang="el-GR" sz="8400">
                <a:solidFill>
                  <a:srgbClr val="FF0000"/>
                </a:solidFill>
                <a:latin typeface="HP001 4 hàng" pitchFamily="34" charset="0"/>
              </a:rPr>
              <a:t> Γ</a:t>
            </a:r>
            <a:r>
              <a:rPr lang="en-US" sz="8400">
                <a:solidFill>
                  <a:srgbClr val="FF0000"/>
                </a:solidFill>
                <a:latin typeface="HP001 4 hàng" pitchFamily="34" charset="0"/>
              </a:rPr>
              <a:t>Ğ </a:t>
            </a:r>
          </a:p>
        </p:txBody>
      </p:sp>
      <p:sp>
        <p:nvSpPr>
          <p:cNvPr id="8" name="TextBox 7"/>
          <p:cNvSpPr txBox="1"/>
          <p:nvPr/>
        </p:nvSpPr>
        <p:spPr>
          <a:xfrm>
            <a:off x="7212350" y="1176285"/>
            <a:ext cx="3135769" cy="769243"/>
          </a:xfrm>
          <a:prstGeom prst="rect">
            <a:avLst/>
          </a:prstGeom>
          <a:noFill/>
        </p:spPr>
        <p:txBody>
          <a:bodyPr wrap="square" lIns="121725" tIns="60862" rIns="121725" bIns="60862" rtlCol="0">
            <a:spAutoFit/>
          </a:bodyPr>
          <a:lstStyle/>
          <a:p>
            <a:pPr algn="just"/>
            <a:r>
              <a:rPr lang="el-GR" sz="4200">
                <a:solidFill>
                  <a:srgbClr val="FF0000"/>
                </a:solidFill>
                <a:latin typeface="HP001 4 hàng" pitchFamily="34" charset="0"/>
              </a:rPr>
              <a:t> ηΗ</a:t>
            </a:r>
            <a:r>
              <a:rPr lang="en-US" sz="4200">
                <a:solidFill>
                  <a:srgbClr val="FF0000"/>
                </a:solidFill>
                <a:latin typeface="HP001 4 hàng" pitchFamily="34" charset="0"/>
              </a:rPr>
              <a:t>İt</a:t>
            </a:r>
            <a:r>
              <a:rPr lang="el-GR" sz="4200">
                <a:solidFill>
                  <a:srgbClr val="FF0000"/>
                </a:solidFill>
                <a:latin typeface="HP001 4 hàng" pitchFamily="34" charset="0"/>
              </a:rPr>
              <a:t> Γ</a:t>
            </a:r>
            <a:r>
              <a:rPr lang="en-US" sz="4200">
                <a:solidFill>
                  <a:srgbClr val="FF0000"/>
                </a:solidFill>
                <a:latin typeface="HP001 4 hàng" pitchFamily="34" charset="0"/>
              </a:rPr>
              <a:t>Ğ </a:t>
            </a:r>
          </a:p>
        </p:txBody>
      </p:sp>
      <p:sp>
        <p:nvSpPr>
          <p:cNvPr id="13" name="TextBox 12"/>
          <p:cNvSpPr txBox="1"/>
          <p:nvPr/>
        </p:nvSpPr>
        <p:spPr>
          <a:xfrm>
            <a:off x="610193" y="2458944"/>
            <a:ext cx="4861126" cy="1415574"/>
          </a:xfrm>
          <a:prstGeom prst="rect">
            <a:avLst/>
          </a:prstGeom>
          <a:noFill/>
        </p:spPr>
        <p:txBody>
          <a:bodyPr wrap="square" lIns="121725" tIns="60862" rIns="121725" bIns="60862" rtlCol="0">
            <a:spAutoFit/>
          </a:bodyPr>
          <a:lstStyle/>
          <a:p>
            <a:r>
              <a:rPr lang="el-GR" sz="8400">
                <a:solidFill>
                  <a:srgbClr val="FF0000"/>
                </a:solidFill>
                <a:latin typeface="HP001 4 hàng"/>
              </a:rPr>
              <a:t>ΐ</a:t>
            </a:r>
            <a:r>
              <a:rPr lang="en-US" sz="8400">
                <a:solidFill>
                  <a:srgbClr val="FF0000"/>
                </a:solidFill>
                <a:latin typeface="HP001 4 hàng"/>
              </a:rPr>
              <a:t>ǘu</a:t>
            </a:r>
            <a:r>
              <a:rPr lang="en-US" sz="8400">
                <a:solidFill>
                  <a:srgbClr val="FF0000"/>
                </a:solidFill>
                <a:latin typeface="HP001 4 hàng" pitchFamily="34" charset="0"/>
              </a:rPr>
              <a:t> </a:t>
            </a:r>
            <a:r>
              <a:rPr lang="el-GR" sz="8400">
                <a:solidFill>
                  <a:srgbClr val="FF0000"/>
                </a:solidFill>
                <a:latin typeface="HP001 4 hàng"/>
              </a:rPr>
              <a:t>εΗϛ</a:t>
            </a:r>
            <a:r>
              <a:rPr lang="en-US" sz="8400">
                <a:solidFill>
                  <a:srgbClr val="FF0000"/>
                </a:solidFill>
                <a:latin typeface="HP001 4 hàng"/>
              </a:rPr>
              <a:t>u</a:t>
            </a:r>
            <a:endParaRPr lang="en-US" sz="8400">
              <a:solidFill>
                <a:srgbClr val="FF0000"/>
              </a:solidFill>
              <a:latin typeface="HP001 4 hàng" pitchFamily="34" charset="0"/>
            </a:endParaRPr>
          </a:p>
        </p:txBody>
      </p:sp>
      <p:sp>
        <p:nvSpPr>
          <p:cNvPr id="14" name="TextBox 13"/>
          <p:cNvSpPr txBox="1"/>
          <p:nvPr/>
        </p:nvSpPr>
        <p:spPr>
          <a:xfrm>
            <a:off x="7210171" y="2829746"/>
            <a:ext cx="2985548" cy="800021"/>
          </a:xfrm>
          <a:prstGeom prst="rect">
            <a:avLst/>
          </a:prstGeom>
          <a:noFill/>
        </p:spPr>
        <p:txBody>
          <a:bodyPr wrap="square" lIns="121725" tIns="60862" rIns="121725" bIns="60862" rtlCol="0">
            <a:spAutoFit/>
          </a:bodyPr>
          <a:lstStyle/>
          <a:p>
            <a:r>
              <a:rPr lang="el-GR" sz="4400">
                <a:solidFill>
                  <a:srgbClr val="FF0000"/>
                </a:solidFill>
                <a:latin typeface="HP001 4 hàng"/>
              </a:rPr>
              <a:t>ΐ</a:t>
            </a:r>
            <a:r>
              <a:rPr lang="en-US" sz="4400">
                <a:solidFill>
                  <a:srgbClr val="FF0000"/>
                </a:solidFill>
                <a:latin typeface="HP001 4 hàng"/>
              </a:rPr>
              <a:t>ǘu</a:t>
            </a:r>
            <a:r>
              <a:rPr lang="en-US" sz="4400">
                <a:solidFill>
                  <a:srgbClr val="FF0000"/>
                </a:solidFill>
                <a:latin typeface="HP001 4 hàng" pitchFamily="34" charset="0"/>
              </a:rPr>
              <a:t> </a:t>
            </a:r>
            <a:r>
              <a:rPr lang="el-GR" sz="4200">
                <a:solidFill>
                  <a:srgbClr val="FF0000"/>
                </a:solidFill>
                <a:latin typeface="HP001 4 hàng"/>
              </a:rPr>
              <a:t>εΗϛ</a:t>
            </a:r>
            <a:r>
              <a:rPr lang="en-US" sz="4200">
                <a:solidFill>
                  <a:srgbClr val="FF0000"/>
                </a:solidFill>
                <a:latin typeface="HP001 4 hàng"/>
              </a:rPr>
              <a:t>u</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2630925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873" t="3540" b="63908"/>
          <a:stretch/>
        </p:blipFill>
        <p:spPr>
          <a:xfrm>
            <a:off x="1827838" y="-287982"/>
            <a:ext cx="7863253" cy="3781078"/>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Arial Rounded MT Bold" pitchFamily="34" charset="0"/>
                  <a:ea typeface="Arial-Rounded" pitchFamily="34" charset="0"/>
                  <a:cs typeface="Arial-Rounded" pitchFamily="34" charset="0"/>
                </a:rPr>
                <a:t>6</a:t>
              </a:r>
            </a:p>
          </p:txBody>
        </p:sp>
      </p:grpSp>
      <p:sp>
        <p:nvSpPr>
          <p:cNvPr id="25" name="Title 1"/>
          <p:cNvSpPr txBox="1">
            <a:spLocks/>
          </p:cNvSpPr>
          <p:nvPr/>
        </p:nvSpPr>
        <p:spPr>
          <a:xfrm>
            <a:off x="247650" y="39624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Bố</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cho</a:t>
            </a:r>
            <a:r>
              <a:rPr lang="en-US" dirty="0">
                <a:solidFill>
                  <a:srgbClr val="0070C0"/>
                </a:solidFill>
                <a:latin typeface="Arial-Rounded" pitchFamily="34" charset="0"/>
                <a:ea typeface="Arial-Rounded" pitchFamily="34" charset="0"/>
                <a:cs typeface="Arial-Rounded" pitchFamily="34" charset="0"/>
              </a:rPr>
              <a:t> Nam </a:t>
            </a:r>
            <a:r>
              <a:rPr lang="en-US" dirty="0" err="1">
                <a:solidFill>
                  <a:srgbClr val="0070C0"/>
                </a:solidFill>
                <a:latin typeface="Arial-Rounded" pitchFamily="34" charset="0"/>
                <a:ea typeface="Arial-Rounded" pitchFamily="34" charset="0"/>
                <a:cs typeface="Arial-Rounded" pitchFamily="34" charset="0"/>
              </a:rPr>
              <a:t>và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em</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chơi</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thả</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diều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Bố</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dạy</a:t>
            </a:r>
            <a:r>
              <a:rPr lang="en-US" dirty="0">
                <a:solidFill>
                  <a:srgbClr val="0070C0"/>
                </a:solidFill>
                <a:latin typeface="Arial-Rounded" pitchFamily="34" charset="0"/>
                <a:ea typeface="Arial-Rounded" pitchFamily="34" charset="0"/>
                <a:cs typeface="Arial-Rounded" pitchFamily="34" charset="0"/>
              </a:rPr>
              <a:t> Nam </a:t>
            </a:r>
            <a:r>
              <a:rPr lang="en-US" dirty="0" err="1">
                <a:solidFill>
                  <a:srgbClr val="0070C0"/>
                </a:solidFill>
                <a:latin typeface="Arial-Rounded" pitchFamily="34" charset="0"/>
                <a:ea typeface="Arial-Rounded" pitchFamily="34" charset="0"/>
                <a:cs typeface="Arial-Rounded" pitchFamily="34" charset="0"/>
              </a:rPr>
              <a:t>biết</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cách</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vừa</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chạy</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vừa</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kéo</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căng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dây</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giật</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giật</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để</a:t>
            </a:r>
            <a:r>
              <a:rPr lang="en-US" dirty="0">
                <a:solidFill>
                  <a:srgbClr val="0070C0"/>
                </a:solidFill>
                <a:latin typeface="Arial-Rounded" pitchFamily="34" charset="0"/>
                <a:ea typeface="Arial-Rounded" pitchFamily="34" charset="0"/>
                <a:cs typeface="Arial-Rounded" pitchFamily="34" charset="0"/>
              </a:rPr>
              <a:t> con </a:t>
            </a:r>
            <a:r>
              <a:rPr lang="en-US" dirty="0" err="1">
                <a:solidFill>
                  <a:srgbClr val="0070C0"/>
                </a:solidFill>
                <a:latin typeface="Arial-Rounded" pitchFamily="34" charset="0"/>
                <a:ea typeface="Arial-Rounded" pitchFamily="34" charset="0"/>
                <a:cs typeface="Arial-Rounded" pitchFamily="34" charset="0"/>
              </a:rPr>
              <a:t>diều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có</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thể</a:t>
            </a:r>
            <a:r>
              <a:rPr lang="en-US" dirty="0">
                <a:solidFill>
                  <a:srgbClr val="0070C0"/>
                </a:solidFill>
                <a:latin typeface="Arial-Rounded" pitchFamily="34" charset="0"/>
                <a:ea typeface="Arial-Rounded" pitchFamily="34" charset="0"/>
                <a:cs typeface="Arial-Rounded" pitchFamily="34" charset="0"/>
              </a:rPr>
              <a:t> bay </a:t>
            </a:r>
            <a:r>
              <a:rPr lang="en-US" dirty="0" err="1">
                <a:solidFill>
                  <a:srgbClr val="0070C0"/>
                </a:solidFill>
                <a:latin typeface="Arial-Rounded" pitchFamily="34" charset="0"/>
                <a:ea typeface="Arial-Rounded" pitchFamily="34" charset="0"/>
                <a:cs typeface="Arial-Rounded" pitchFamily="34" charset="0"/>
              </a:rPr>
              <a:t>cao</a:t>
            </a:r>
            <a:r>
              <a:rPr lang="en-US" dirty="0">
                <a:solidFill>
                  <a:srgbClr val="0070C0"/>
                </a:solidFill>
                <a:latin typeface="Arial-Rounded" pitchFamily="34" charset="0"/>
                <a:ea typeface="Arial-Rounded" pitchFamily="34" charset="0"/>
                <a:cs typeface="Arial-Rounded" pitchFamily="34" charset="0"/>
              </a:rPr>
              <a:t>. Hai </a:t>
            </a:r>
            <a:r>
              <a:rPr lang="en-US" dirty="0" err="1">
                <a:solidFill>
                  <a:srgbClr val="0070C0"/>
                </a:solidFill>
                <a:latin typeface="Arial-Rounded" pitchFamily="34" charset="0"/>
                <a:ea typeface="Arial-Rounded" pitchFamily="34" charset="0"/>
                <a:cs typeface="Arial-Rounded" pitchFamily="34" charset="0"/>
              </a:rPr>
              <a:t>anh</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em</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thích</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thú</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ngắm</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nhìn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những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cánh</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diều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sặc</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sỡ</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đáng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yêu</a:t>
            </a:r>
            <a:r>
              <a:rPr lang="en-US" dirty="0">
                <a:solidFill>
                  <a:srgbClr val="0070C0"/>
                </a:solidFill>
                <a:latin typeface="Arial-Rounded" pitchFamily="34" charset="0"/>
                <a:ea typeface="Arial-Rounded" pitchFamily="34" charset="0"/>
                <a:cs typeface="Arial-Rounded" pitchFamily="34" charset="0"/>
              </a:rPr>
              <a:t> chao </a:t>
            </a:r>
            <a:r>
              <a:rPr lang="en-US" dirty="0" err="1">
                <a:solidFill>
                  <a:srgbClr val="0070C0"/>
                </a:solidFill>
                <a:latin typeface="Arial-Rounded" pitchFamily="34" charset="0"/>
                <a:ea typeface="Arial-Rounded" pitchFamily="34" charset="0"/>
                <a:cs typeface="Arial-Rounded" pitchFamily="34" charset="0"/>
              </a:rPr>
              <a:t>liệng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trên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bầu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trời</a:t>
            </a:r>
            <a:r>
              <a:rPr lang="en-US" dirty="0">
                <a:solidFill>
                  <a:srgbClr val="0070C0"/>
                </a:solidFill>
                <a:latin typeface="Arial-Rounded" pitchFamily="34" charset="0"/>
                <a:ea typeface="Arial-Rounded" pitchFamily="34" charset="0"/>
                <a:cs typeface="Arial-Rounded" pitchFamily="34" charset="0"/>
              </a:rPr>
              <a:t>.</a:t>
            </a:r>
          </a:p>
        </p:txBody>
      </p:sp>
      <p:cxnSp>
        <p:nvCxnSpPr>
          <p:cNvPr id="32" name="Straight Connector 31"/>
          <p:cNvCxnSpPr/>
          <p:nvPr/>
        </p:nvCxnSpPr>
        <p:spPr>
          <a:xfrm>
            <a:off x="8654068" y="4049357"/>
            <a:ext cx="10370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718737" y="4695837"/>
            <a:ext cx="8480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flipH="1">
            <a:off x="9586119" y="4938183"/>
            <a:ext cx="98507" cy="3794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99319" y="3517364"/>
            <a:ext cx="337052" cy="2926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itchFamily="34" charset="0"/>
                <a:ea typeface="Arial-Rounded" pitchFamily="34" charset="0"/>
                <a:cs typeface="Arial" pitchFamily="34" charset="0"/>
              </a:rPr>
              <a:t>1</a:t>
            </a:r>
          </a:p>
        </p:txBody>
      </p:sp>
      <p:sp>
        <p:nvSpPr>
          <p:cNvPr id="13" name="Oval 12"/>
          <p:cNvSpPr/>
          <p:nvPr/>
        </p:nvSpPr>
        <p:spPr>
          <a:xfrm>
            <a:off x="9630067" y="3505200"/>
            <a:ext cx="337052" cy="2870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itchFamily="34" charset="0"/>
                <a:ea typeface="Arial-Rounded" pitchFamily="34" charset="0"/>
                <a:cs typeface="Arial" pitchFamily="34" charset="0"/>
              </a:rPr>
              <a:t>2</a:t>
            </a:r>
          </a:p>
        </p:txBody>
      </p:sp>
      <p:cxnSp>
        <p:nvCxnSpPr>
          <p:cNvPr id="14" name="Straight Connector 13"/>
          <p:cNvCxnSpPr/>
          <p:nvPr/>
        </p:nvCxnSpPr>
        <p:spPr>
          <a:xfrm flipH="1">
            <a:off x="9846251" y="3555359"/>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9630067" y="5981945"/>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509919" y="4770670"/>
            <a:ext cx="323301" cy="2585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 pitchFamily="34" charset="0"/>
                <a:ea typeface="Arial-Rounded" pitchFamily="34" charset="0"/>
                <a:cs typeface="Arial" pitchFamily="34" charset="0"/>
              </a:rPr>
              <a:t>3</a:t>
            </a:r>
          </a:p>
        </p:txBody>
      </p:sp>
      <p:cxnSp>
        <p:nvCxnSpPr>
          <p:cNvPr id="17" name="Straight Connector 16"/>
          <p:cNvCxnSpPr/>
          <p:nvPr/>
        </p:nvCxnSpPr>
        <p:spPr>
          <a:xfrm>
            <a:off x="4556919" y="5257800"/>
            <a:ext cx="8926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833220" y="5867400"/>
            <a:ext cx="8926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28119" y="6477000"/>
            <a:ext cx="8114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27279" y="1066800"/>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diều</a:t>
            </a:r>
          </a:p>
        </p:txBody>
      </p:sp>
      <p:sp>
        <p:nvSpPr>
          <p:cNvPr id="7" name="Title 1"/>
          <p:cNvSpPr txBox="1">
            <a:spLocks/>
          </p:cNvSpPr>
          <p:nvPr/>
        </p:nvSpPr>
        <p:spPr>
          <a:xfrm>
            <a:off x="3612198" y="2887269"/>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biết</a:t>
            </a:r>
          </a:p>
        </p:txBody>
      </p:sp>
      <p:sp>
        <p:nvSpPr>
          <p:cNvPr id="6" name="Title 1"/>
          <p:cNvSpPr txBox="1">
            <a:spLocks/>
          </p:cNvSpPr>
          <p:nvPr/>
        </p:nvSpPr>
        <p:spPr>
          <a:xfrm>
            <a:off x="3612198" y="4716069"/>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yêu</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a:solidFill>
                  <a:srgbClr val="0070C0"/>
                </a:solidFill>
                <a:latin typeface="Arial-Rounded" pitchFamily="34" charset="0"/>
                <a:ea typeface="Arial-Rounded" pitchFamily="34" charset="0"/>
                <a:cs typeface="Arial-Rounded" pitchFamily="34" charset="0"/>
              </a:rPr>
              <a:t>	Bố cho Nam và em chơi thả diều. Bố dạy Nam biết cách vừa chạy vừa kéo căng dây và giật giật để con diều có thể bay cao. Hai anh em thích thú ngắm nhìn những cánh diều sặc sỡ, đáng yêu chao liệng trên bầu trời.</a:t>
            </a:r>
          </a:p>
        </p:txBody>
      </p:sp>
      <p:cxnSp>
        <p:nvCxnSpPr>
          <p:cNvPr id="47" name="Straight Connector 46"/>
          <p:cNvCxnSpPr/>
          <p:nvPr/>
        </p:nvCxnSpPr>
        <p:spPr>
          <a:xfrm>
            <a:off x="7147719" y="1143000"/>
            <a:ext cx="3581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82737" y="5563563"/>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Bố và hai anh em Nam làm gì?</a:t>
            </a:r>
          </a:p>
        </p:txBody>
      </p:sp>
      <p:sp>
        <p:nvSpPr>
          <p:cNvPr id="16" name="Rounded Rectangle 15"/>
          <p:cNvSpPr/>
          <p:nvPr/>
        </p:nvSpPr>
        <p:spPr>
          <a:xfrm>
            <a:off x="482737" y="5563563"/>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Nam cần làm gì để diều có thể bay cao?</a:t>
            </a:r>
          </a:p>
        </p:txBody>
      </p:sp>
      <p:cxnSp>
        <p:nvCxnSpPr>
          <p:cNvPr id="24" name="Straight Connector 23"/>
          <p:cNvCxnSpPr/>
          <p:nvPr/>
        </p:nvCxnSpPr>
        <p:spPr>
          <a:xfrm>
            <a:off x="6538119" y="1905000"/>
            <a:ext cx="52189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85365" y="2649234"/>
            <a:ext cx="59003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482737" y="5563563"/>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a:latin typeface="Arial-Rounded" pitchFamily="34" charset="0"/>
                <a:ea typeface="Arial-Rounded" pitchFamily="34" charset="0"/>
                <a:cs typeface="Arial-Rounded" pitchFamily="34" charset="0"/>
              </a:rPr>
              <a:t>Những cánh diều có đặc điểm gì thu hút hai anh em Nam?</a:t>
            </a:r>
          </a:p>
        </p:txBody>
      </p:sp>
      <p:cxnSp>
        <p:nvCxnSpPr>
          <p:cNvPr id="28" name="Straight Connector 27"/>
          <p:cNvCxnSpPr/>
          <p:nvPr/>
        </p:nvCxnSpPr>
        <p:spPr>
          <a:xfrm>
            <a:off x="1813719" y="4117430"/>
            <a:ext cx="99433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5919" y="4874170"/>
            <a:ext cx="6781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4"/>
                                        </p:tgtEl>
                                      </p:cBhvr>
                                    </p:animEffect>
                                    <p:set>
                                      <p:cBhvr>
                                        <p:cTn id="35" dur="1" fill="hold">
                                          <p:stCondLst>
                                            <p:cond delay="499"/>
                                          </p:stCondLst>
                                        </p:cTn>
                                        <p:tgtEl>
                                          <p:spTgt spid="24"/>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9"/>
                                        </p:tgtEl>
                                      </p:cBhvr>
                                    </p:animEffect>
                                    <p:set>
                                      <p:cBhvr>
                                        <p:cTn id="59"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2187343" y="1676400"/>
            <a:ext cx="7825344" cy="295178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a:solidFill>
                  <a:schemeClr val="bg1"/>
                </a:solidFill>
                <a:latin typeface="Arial-Rounded" pitchFamily="34" charset="0"/>
                <a:ea typeface="Arial-Rounded" pitchFamily="34" charset="0"/>
                <a:cs typeface="Arial-Rounded" pitchFamily="34" charset="0"/>
              </a:rPr>
              <a:t>cá kiếm</a:t>
            </a:r>
          </a:p>
        </p:txBody>
      </p:sp>
    </p:spTree>
    <p:extLst>
      <p:ext uri="{BB962C8B-B14F-4D97-AF65-F5344CB8AC3E}">
        <p14:creationId xmlns:p14="http://schemas.microsoft.com/office/powerpoint/2010/main" val="34583629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Bố cho Nam và em chơi thả diều. Bố dạy Nam biết cách vừa chạy vừa kéo căng dây và giật giật để con diều có thể bay cao. Hai anh em thích thú ngắm nhìn những cánh diều sặc sỡ, đáng yêu chao liệng trên bầu trời.</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494" y="0"/>
            <a:ext cx="8835830" cy="486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7</a:t>
              </a:r>
            </a:p>
          </p:txBody>
        </p:sp>
      </p:grpSp>
      <p:sp>
        <p:nvSpPr>
          <p:cNvPr id="6" name="Title 1"/>
          <p:cNvSpPr txBox="1">
            <a:spLocks/>
          </p:cNvSpPr>
          <p:nvPr/>
        </p:nvSpPr>
        <p:spPr>
          <a:xfrm>
            <a:off x="2650693" y="943705"/>
            <a:ext cx="6927273"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Thế giới trên bầu trời</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406" t="57643" r="706" b="58"/>
          <a:stretch/>
        </p:blipFill>
        <p:spPr>
          <a:xfrm>
            <a:off x="2194719" y="1981200"/>
            <a:ext cx="7535647" cy="4818475"/>
          </a:xfrm>
          <a:prstGeom prst="rect">
            <a:avLst/>
          </a:prstGeom>
        </p:spPr>
      </p:pic>
    </p:spTree>
    <p:extLst>
      <p:ext uri="{BB962C8B-B14F-4D97-AF65-F5344CB8AC3E}">
        <p14:creationId xmlns:p14="http://schemas.microsoft.com/office/powerpoint/2010/main" val="1533413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Bố cho Nam và em chơi thả diều. Bố dạy Nam biết cách vừa chạy vừa kéo căng dây và giật giật để con diều có thể bay cao. Hai anh em thích thú ngắm nhìn những cánh diều sặc sỡ, đáng yêu chao liệng trên bầu trời.</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494" y="0"/>
            <a:ext cx="8835830" cy="486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853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a:latin typeface="Bandit" pitchFamily="18" charset="0"/>
                <a:ea typeface="Bandit" pitchFamily="18" charset="0"/>
                <a:cs typeface="Bandit" pitchFamily="18" charset="0"/>
              </a:rPr>
              <a:t>Dặn dò</a:t>
            </a:r>
          </a:p>
        </p:txBody>
      </p:sp>
    </p:spTree>
    <p:extLst>
      <p:ext uri="{BB962C8B-B14F-4D97-AF65-F5344CB8AC3E}">
        <p14:creationId xmlns:p14="http://schemas.microsoft.com/office/powerpoint/2010/main" val="112445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2187343" y="1405178"/>
            <a:ext cx="7825344" cy="392882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a:solidFill>
                  <a:schemeClr val="bg1"/>
                </a:solidFill>
                <a:latin typeface="Arial-Rounded" pitchFamily="34" charset="0"/>
                <a:ea typeface="Arial-Rounded" pitchFamily="34" charset="0"/>
                <a:cs typeface="Arial-Rounded" pitchFamily="34" charset="0"/>
              </a:rPr>
              <a:t>tổ yến</a:t>
            </a:r>
          </a:p>
          <a:p>
            <a:pPr algn="ctr"/>
            <a:r>
              <a:rPr lang="en-US" sz="11500">
                <a:solidFill>
                  <a:schemeClr val="bg1"/>
                </a:solidFill>
                <a:latin typeface="Arial-Rounded" pitchFamily="34" charset="0"/>
                <a:ea typeface="Arial-Rounded" pitchFamily="34" charset="0"/>
                <a:cs typeface="Arial-Rounded" pitchFamily="34" charset="0"/>
              </a:rPr>
              <a:t>sầu riêng</a:t>
            </a:r>
          </a:p>
        </p:txBody>
      </p:sp>
    </p:spTree>
    <p:extLst>
      <p:ext uri="{BB962C8B-B14F-4D97-AF65-F5344CB8AC3E}">
        <p14:creationId xmlns:p14="http://schemas.microsoft.com/office/powerpoint/2010/main" val="2457772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4737"/>
          <a:stretch/>
        </p:blipFill>
        <p:spPr>
          <a:xfrm>
            <a:off x="2897765" y="490401"/>
            <a:ext cx="6350000" cy="5847382"/>
          </a:xfrm>
          <a:prstGeom prst="rect">
            <a:avLst/>
          </a:prstGeom>
        </p:spPr>
      </p:pic>
    </p:spTree>
    <p:extLst>
      <p:ext uri="{BB962C8B-B14F-4D97-AF65-F5344CB8AC3E}">
        <p14:creationId xmlns:p14="http://schemas.microsoft.com/office/powerpoint/2010/main" val="4003022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1778883101"/>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2167666" y="1183168"/>
            <a:ext cx="9171053" cy="4539506"/>
          </a:xfrm>
          <a:prstGeom prst="rect">
            <a:avLst/>
          </a:prstGeom>
          <a:noFill/>
        </p:spPr>
        <p:txBody>
          <a:bodyPr wrap="square" lIns="121725" tIns="60862" rIns="121725" bIns="60862" rtlCol="0">
            <a:spAutoFit/>
          </a:bodyPr>
          <a:lstStyle/>
          <a:p>
            <a:r>
              <a:rPr lang="en-US" sz="28700">
                <a:solidFill>
                  <a:srgbClr val="FF0000"/>
                </a:solidFill>
                <a:latin typeface="HP001 4 hàng" pitchFamily="34" charset="0"/>
              </a:rPr>
              <a:t>ǟ</a:t>
            </a:r>
            <a:r>
              <a:rPr lang="el-GR" sz="28700">
                <a:solidFill>
                  <a:srgbClr val="FF0000"/>
                </a:solidFill>
                <a:latin typeface="HP001 4 hàng" pitchFamily="34" charset="0"/>
              </a:rPr>
              <a:t>Η</a:t>
            </a:r>
            <a:r>
              <a:rPr lang="en-US" sz="28700">
                <a:solidFill>
                  <a:srgbClr val="FF0000"/>
                </a:solidFill>
                <a:latin typeface="HP001 4 hàng" pitchFamily="34" charset="0"/>
              </a:rPr>
              <a:t>łng</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Tree>
    <p:extLst>
      <p:ext uri="{BB962C8B-B14F-4D97-AF65-F5344CB8AC3E}">
        <p14:creationId xmlns:p14="http://schemas.microsoft.com/office/powerpoint/2010/main" val="4045948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4919" y="1676400"/>
            <a:ext cx="4012856" cy="2950466"/>
          </a:xfrm>
          <a:prstGeom prst="rect">
            <a:avLst/>
          </a:prstGeom>
        </p:spPr>
      </p:pic>
    </p:spTree>
    <p:extLst>
      <p:ext uri="{BB962C8B-B14F-4D97-AF65-F5344CB8AC3E}">
        <p14:creationId xmlns:p14="http://schemas.microsoft.com/office/powerpoint/2010/main" val="370241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311" b="71752"/>
          <a:stretch/>
        </p:blipFill>
        <p:spPr>
          <a:xfrm>
            <a:off x="474878" y="79060"/>
            <a:ext cx="11156934" cy="4567989"/>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a:solidFill>
                  <a:srgbClr val="FFC000"/>
                </a:solidFill>
                <a:latin typeface=".VnCooper" pitchFamily="34" charset="0"/>
                <a:ea typeface="Arial-Rounded" pitchFamily="34" charset="0"/>
                <a:cs typeface="Arial-Rounded" pitchFamily="34" charset="0"/>
              </a:rPr>
              <a:t>64</a:t>
            </a:r>
          </a:p>
        </p:txBody>
      </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chemeClr val="bg1"/>
                </a:solidFill>
                <a:latin typeface="Arial-Rounded" pitchFamily="34" charset="0"/>
                <a:ea typeface="Arial-Rounded" pitchFamily="34" charset="0"/>
                <a:cs typeface="Arial-Rounded" pitchFamily="34" charset="0"/>
              </a:rPr>
              <a:t>iêt  iêu  yêu</a:t>
            </a:r>
          </a:p>
        </p:txBody>
      </p:sp>
      <p:grpSp>
        <p:nvGrpSpPr>
          <p:cNvPr id="17" name="Group 16"/>
          <p:cNvGrpSpPr/>
          <p:nvPr/>
        </p:nvGrpSpPr>
        <p:grpSpPr>
          <a:xfrm>
            <a:off x="333799" y="4950080"/>
            <a:ext cx="11696010" cy="1854137"/>
            <a:chOff x="362466" y="5396315"/>
            <a:chExt cx="10822754" cy="1854137"/>
          </a:xfrm>
        </p:grpSpPr>
        <p:sp>
          <p:nvSpPr>
            <p:cNvPr id="18" name="Title 1"/>
            <p:cNvSpPr txBox="1">
              <a:spLocks/>
            </p:cNvSpPr>
            <p:nvPr/>
          </p:nvSpPr>
          <p:spPr>
            <a:xfrm>
              <a:off x="362466" y="5749364"/>
              <a:ext cx="10822754"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b="1" dirty="0">
                  <a:solidFill>
                    <a:srgbClr val="0070C0"/>
                  </a:solidFill>
                  <a:latin typeface="Arial-Rounded" pitchFamily="34" charset="0"/>
                  <a:ea typeface="Arial-Rounded" pitchFamily="34" charset="0"/>
                  <a:cs typeface="Arial-Rounded" pitchFamily="34" charset="0"/>
                </a:rPr>
                <a:t>  </a:t>
              </a:r>
              <a:r>
                <a:rPr lang="en-US" sz="4000" b="1" dirty="0" err="1">
                  <a:solidFill>
                    <a:srgbClr val="0070C0"/>
                  </a:solidFill>
                  <a:latin typeface="Arial-Rounded" pitchFamily="34" charset="0"/>
                  <a:ea typeface="Arial-Rounded" pitchFamily="34" charset="0"/>
                  <a:cs typeface="Arial-Rounded" pitchFamily="34" charset="0"/>
                </a:rPr>
                <a:t>Em</a:t>
              </a:r>
              <a:r>
                <a:rPr lang="en-US" sz="4000" b="1" dirty="0">
                  <a:solidFill>
                    <a:srgbClr val="0070C0"/>
                  </a:solidFill>
                  <a:latin typeface="Arial-Rounded" pitchFamily="34" charset="0"/>
                  <a:ea typeface="Arial-Rounded" pitchFamily="34" charset="0"/>
                  <a:cs typeface="Arial-Rounded" pitchFamily="34" charset="0"/>
                </a:rPr>
                <a:t> </a:t>
              </a:r>
              <a:r>
                <a:rPr lang="en-US" sz="4000" b="1" dirty="0" err="1">
                  <a:solidFill>
                    <a:srgbClr val="FF0000"/>
                  </a:solidFill>
                  <a:latin typeface="Arial-Rounded" pitchFamily="34" charset="0"/>
                  <a:ea typeface="Arial-Rounded" pitchFamily="34" charset="0"/>
                  <a:cs typeface="Arial-Rounded" pitchFamily="34" charset="0"/>
                </a:rPr>
                <a:t>yêu</a:t>
              </a:r>
              <a:r>
                <a:rPr lang="en-US" sz="4000" b="1" dirty="0">
                  <a:solidFill>
                    <a:srgbClr val="0070C0"/>
                  </a:solidFill>
                  <a:latin typeface="Arial-Rounded" pitchFamily="34" charset="0"/>
                  <a:ea typeface="Arial-Rounded" pitchFamily="34" charset="0"/>
                  <a:cs typeface="Arial-Rounded" pitchFamily="34" charset="0"/>
                </a:rPr>
                <a:t> </a:t>
              </a:r>
              <a:r>
                <a:rPr lang="en-US" sz="4000" b="1" dirty="0" err="1">
                  <a:solidFill>
                    <a:srgbClr val="0070C0"/>
                  </a:solidFill>
                  <a:latin typeface="Arial-Rounded" pitchFamily="34" charset="0"/>
                  <a:ea typeface="Arial-Rounded" pitchFamily="34" charset="0"/>
                  <a:cs typeface="Arial-Rounded" pitchFamily="34" charset="0"/>
                </a:rPr>
                <a:t>sách</a:t>
              </a:r>
              <a:r>
                <a:rPr lang="en-US" sz="4000" b="1" dirty="0">
                  <a:solidFill>
                    <a:srgbClr val="0070C0"/>
                  </a:solidFill>
                  <a:latin typeface="Arial-Rounded" pitchFamily="34" charset="0"/>
                  <a:ea typeface="Arial-Rounded" pitchFamily="34" charset="0"/>
                  <a:cs typeface="Arial-Rounded" pitchFamily="34" charset="0"/>
                </a:rPr>
                <a:t>. </a:t>
              </a:r>
              <a:r>
                <a:rPr lang="en-US" sz="4000" b="1" dirty="0" err="1">
                  <a:solidFill>
                    <a:srgbClr val="0070C0"/>
                  </a:solidFill>
                  <a:latin typeface="Arial-Rounded" pitchFamily="34" charset="0"/>
                  <a:ea typeface="Arial-Rounded" pitchFamily="34" charset="0"/>
                  <a:cs typeface="Arial-Rounded" pitchFamily="34" charset="0"/>
                </a:rPr>
                <a:t>Nhờ</a:t>
              </a:r>
              <a:r>
                <a:rPr lang="en-US" sz="4000" b="1" dirty="0">
                  <a:solidFill>
                    <a:srgbClr val="0070C0"/>
                  </a:solidFill>
                  <a:latin typeface="Arial-Rounded" pitchFamily="34" charset="0"/>
                  <a:ea typeface="Arial-Rounded" pitchFamily="34" charset="0"/>
                  <a:cs typeface="Arial-Rounded" pitchFamily="34" charset="0"/>
                </a:rPr>
                <a:t> </a:t>
              </a:r>
              <a:r>
                <a:rPr lang="en-US" sz="4000" b="1" dirty="0" err="1">
                  <a:solidFill>
                    <a:srgbClr val="0070C0"/>
                  </a:solidFill>
                  <a:latin typeface="Arial-Rounded" pitchFamily="34" charset="0"/>
                  <a:ea typeface="Arial-Rounded" pitchFamily="34" charset="0"/>
                  <a:cs typeface="Arial-Rounded" pitchFamily="34" charset="0"/>
                </a:rPr>
                <a:t>có</a:t>
              </a:r>
              <a:r>
                <a:rPr lang="en-US" sz="4000" b="1" dirty="0">
                  <a:solidFill>
                    <a:srgbClr val="0070C0"/>
                  </a:solidFill>
                  <a:latin typeface="Arial-Rounded" pitchFamily="34" charset="0"/>
                  <a:ea typeface="Arial-Rounded" pitchFamily="34" charset="0"/>
                  <a:cs typeface="Arial-Rounded" pitchFamily="34" charset="0"/>
                </a:rPr>
                <a:t> </a:t>
              </a:r>
              <a:r>
                <a:rPr lang="en-US" sz="4000" b="1" dirty="0" err="1">
                  <a:solidFill>
                    <a:srgbClr val="0070C0"/>
                  </a:solidFill>
                  <a:latin typeface="Arial-Rounded" pitchFamily="34" charset="0"/>
                  <a:ea typeface="Arial-Rounded" pitchFamily="34" charset="0"/>
                  <a:cs typeface="Arial-Rounded" pitchFamily="34" charset="0"/>
                </a:rPr>
                <a:t>sách</a:t>
              </a:r>
              <a:r>
                <a:rPr lang="en-US" sz="4000" b="1" dirty="0">
                  <a:solidFill>
                    <a:srgbClr val="0070C0"/>
                  </a:solidFill>
                  <a:latin typeface="Arial-Rounded" pitchFamily="34" charset="0"/>
                  <a:ea typeface="Arial-Rounded" pitchFamily="34" charset="0"/>
                  <a:cs typeface="Arial-Rounded" pitchFamily="34" charset="0"/>
                </a:rPr>
                <a:t>, </a:t>
              </a:r>
              <a:r>
                <a:rPr lang="en-US" sz="4000" b="1" dirty="0" err="1">
                  <a:solidFill>
                    <a:srgbClr val="0070C0"/>
                  </a:solidFill>
                  <a:latin typeface="Arial-Rounded" pitchFamily="34" charset="0"/>
                  <a:ea typeface="Arial-Rounded" pitchFamily="34" charset="0"/>
                  <a:cs typeface="Arial-Rounded" pitchFamily="34" charset="0"/>
                </a:rPr>
                <a:t>em</a:t>
              </a:r>
              <a:r>
                <a:rPr lang="en-US" sz="4000" b="1" dirty="0">
                  <a:solidFill>
                    <a:srgbClr val="0070C0"/>
                  </a:solidFill>
                  <a:latin typeface="Arial-Rounded" pitchFamily="34" charset="0"/>
                  <a:ea typeface="Arial-Rounded" pitchFamily="34" charset="0"/>
                  <a:cs typeface="Arial-Rounded" pitchFamily="34" charset="0"/>
                </a:rPr>
                <a:t> </a:t>
              </a:r>
              <a:r>
                <a:rPr lang="en-US" sz="4000" b="1" dirty="0" err="1">
                  <a:solidFill>
                    <a:srgbClr val="0070C0"/>
                  </a:solidFill>
                  <a:latin typeface="Arial-Rounded" pitchFamily="34" charset="0"/>
                  <a:ea typeface="Arial-Rounded" pitchFamily="34" charset="0"/>
                  <a:cs typeface="Arial-Rounded" pitchFamily="34" charset="0"/>
                </a:rPr>
                <a:t>b</a:t>
              </a:r>
              <a:r>
                <a:rPr lang="en-US" sz="4000" b="1" dirty="0" err="1">
                  <a:solidFill>
                    <a:srgbClr val="FF0000"/>
                  </a:solidFill>
                  <a:latin typeface="Arial-Rounded" pitchFamily="34" charset="0"/>
                  <a:ea typeface="Arial-Rounded" pitchFamily="34" charset="0"/>
                  <a:cs typeface="Arial-Rounded" pitchFamily="34" charset="0"/>
                </a:rPr>
                <a:t>iêt</a:t>
              </a:r>
              <a:r>
                <a:rPr lang="en-US" sz="4000" b="1" dirty="0">
                  <a:solidFill>
                    <a:srgbClr val="0070C0"/>
                  </a:solidFill>
                  <a:latin typeface="Arial-Rounded" pitchFamily="34" charset="0"/>
                  <a:ea typeface="Arial-Rounded" pitchFamily="34" charset="0"/>
                  <a:cs typeface="Arial-Rounded" pitchFamily="34" charset="0"/>
                </a:rPr>
                <a:t> </a:t>
              </a:r>
              <a:r>
                <a:rPr lang="en-US" sz="4000" b="1" dirty="0" err="1">
                  <a:solidFill>
                    <a:srgbClr val="0070C0"/>
                  </a:solidFill>
                  <a:latin typeface="Arial-Rounded" pitchFamily="34" charset="0"/>
                  <a:ea typeface="Arial-Rounded" pitchFamily="34" charset="0"/>
                  <a:cs typeface="Arial-Rounded" pitchFamily="34" charset="0"/>
                </a:rPr>
                <a:t>nh</a:t>
              </a:r>
              <a:r>
                <a:rPr lang="en-US" sz="4000" b="1" dirty="0" err="1">
                  <a:solidFill>
                    <a:srgbClr val="FF0000"/>
                  </a:solidFill>
                  <a:latin typeface="Arial-Rounded" pitchFamily="34" charset="0"/>
                  <a:ea typeface="Arial-Rounded" pitchFamily="34" charset="0"/>
                  <a:cs typeface="Arial-Rounded" pitchFamily="34" charset="0"/>
                </a:rPr>
                <a:t>iêu</a:t>
              </a:r>
              <a:r>
                <a:rPr lang="en-US" sz="4000" b="1" dirty="0">
                  <a:solidFill>
                    <a:srgbClr val="FF0000"/>
                  </a:solidFill>
                  <a:latin typeface="Arial-Rounded" pitchFamily="34" charset="0"/>
                  <a:ea typeface="Arial-Rounded" pitchFamily="34" charset="0"/>
                  <a:cs typeface="Arial-Rounded" pitchFamily="34" charset="0"/>
                </a:rPr>
                <a:t> </a:t>
              </a:r>
              <a:r>
                <a:rPr lang="en-US" sz="4000" b="1" dirty="0" err="1">
                  <a:solidFill>
                    <a:srgbClr val="0070C0"/>
                  </a:solidFill>
                  <a:latin typeface="Arial-Rounded" pitchFamily="34" charset="0"/>
                  <a:ea typeface="Arial-Rounded" pitchFamily="34" charset="0"/>
                  <a:cs typeface="Arial-Rounded" pitchFamily="34" charset="0"/>
                </a:rPr>
                <a:t>đ</a:t>
              </a:r>
              <a:r>
                <a:rPr lang="en-US" sz="4000" b="1" dirty="0" err="1">
                  <a:solidFill>
                    <a:srgbClr val="FF0000"/>
                  </a:solidFill>
                  <a:latin typeface="Arial-Rounded" pitchFamily="34" charset="0"/>
                  <a:ea typeface="Arial-Rounded" pitchFamily="34" charset="0"/>
                  <a:cs typeface="Arial-Rounded" pitchFamily="34" charset="0"/>
                </a:rPr>
                <a:t>iêu</a:t>
              </a:r>
              <a:r>
                <a:rPr lang="en-US" sz="4000" b="1" dirty="0">
                  <a:solidFill>
                    <a:srgbClr val="0070C0"/>
                  </a:solidFill>
                  <a:latin typeface="Arial-Rounded" pitchFamily="34" charset="0"/>
                  <a:ea typeface="Arial-Rounded" pitchFamily="34" charset="0"/>
                  <a:cs typeface="Arial-Rounded" pitchFamily="34" charset="0"/>
                </a:rPr>
                <a:t> hay.</a:t>
              </a:r>
              <a:endParaRPr lang="en-US" b="1" dirty="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6636827" y="5405780"/>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4000" b="1">
                  <a:solidFill>
                    <a:srgbClr val="0070C0"/>
                  </a:solidFill>
                  <a:latin typeface="Arial-Rounded" pitchFamily="34" charset="0"/>
                  <a:ea typeface="Arial-Rounded" pitchFamily="34" charset="0"/>
                  <a:cs typeface="Arial-Rounded" pitchFamily="34" charset="0"/>
                </a:rPr>
                <a:t>́</a:t>
              </a:r>
            </a:p>
          </p:txBody>
        </p:sp>
        <p:sp>
          <p:nvSpPr>
            <p:cNvPr id="21" name="Title 1"/>
            <p:cNvSpPr txBox="1">
              <a:spLocks/>
            </p:cNvSpPr>
            <p:nvPr/>
          </p:nvSpPr>
          <p:spPr>
            <a:xfrm>
              <a:off x="7669602" y="5400797"/>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4000" b="1">
                  <a:solidFill>
                    <a:srgbClr val="0070C0"/>
                  </a:solidFill>
                  <a:latin typeface="Arial-Rounded" pitchFamily="34" charset="0"/>
                  <a:ea typeface="Arial-Rounded" pitchFamily="34" charset="0"/>
                  <a:cs typeface="Arial-Rounded" pitchFamily="34" charset="0"/>
                </a:rPr>
                <a:t>̀</a:t>
              </a:r>
            </a:p>
          </p:txBody>
        </p:sp>
        <p:sp>
          <p:nvSpPr>
            <p:cNvPr id="22" name="Title 1"/>
            <p:cNvSpPr txBox="1">
              <a:spLocks/>
            </p:cNvSpPr>
            <p:nvPr/>
          </p:nvSpPr>
          <p:spPr>
            <a:xfrm>
              <a:off x="8640162" y="5396315"/>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4000" b="1">
                  <a:solidFill>
                    <a:srgbClr val="0070C0"/>
                  </a:solidFill>
                  <a:latin typeface="Arial-Rounded" pitchFamily="34" charset="0"/>
                  <a:ea typeface="Arial-Rounded" pitchFamily="34" charset="0"/>
                  <a:cs typeface="Arial-Rounded" pitchFamily="34" charset="0"/>
                </a:rPr>
                <a:t>̀</a:t>
              </a:r>
            </a:p>
          </p:txBody>
        </p:sp>
      </p:grpSp>
      <p:pic>
        <p:nvPicPr>
          <p:cNvPr id="8" name="Picture 7">
            <a:extLst>
              <a:ext uri="{FF2B5EF4-FFF2-40B4-BE49-F238E27FC236}">
                <a16:creationId xmlns:a16="http://schemas.microsoft.com/office/drawing/2014/main" id="{E14107D6-19AA-4C48-8CE4-07BD255C76BF}"/>
              </a:ext>
            </a:extLst>
          </p:cNvPr>
          <p:cNvPicPr>
            <a:picLocks noChangeAspect="1"/>
          </p:cNvPicPr>
          <p:nvPr/>
        </p:nvPicPr>
        <p:blipFill>
          <a:blip r:embed="rId5"/>
          <a:stretch>
            <a:fillRect/>
          </a:stretch>
        </p:blipFill>
        <p:spPr>
          <a:xfrm>
            <a:off x="8987703" y="5486400"/>
            <a:ext cx="133369" cy="114316"/>
          </a:xfrm>
          <a:prstGeom prst="rect">
            <a:avLst/>
          </a:prstGeom>
        </p:spPr>
      </p:pic>
      <p:pic>
        <p:nvPicPr>
          <p:cNvPr id="10" name="Picture 9">
            <a:extLst>
              <a:ext uri="{FF2B5EF4-FFF2-40B4-BE49-F238E27FC236}">
                <a16:creationId xmlns:a16="http://schemas.microsoft.com/office/drawing/2014/main" id="{0661C1FB-78EA-4CDF-901D-214E80AEF045}"/>
              </a:ext>
            </a:extLst>
          </p:cNvPr>
          <p:cNvPicPr>
            <a:picLocks noChangeAspect="1"/>
          </p:cNvPicPr>
          <p:nvPr/>
        </p:nvPicPr>
        <p:blipFill>
          <a:blip r:embed="rId6"/>
          <a:stretch>
            <a:fillRect/>
          </a:stretch>
        </p:blipFill>
        <p:spPr>
          <a:xfrm>
            <a:off x="11540489" y="5486400"/>
            <a:ext cx="161948" cy="123842"/>
          </a:xfrm>
          <a:prstGeom prst="rect">
            <a:avLst/>
          </a:prstGeom>
        </p:spPr>
      </p:pic>
      <p:pic>
        <p:nvPicPr>
          <p:cNvPr id="12" name="Picture 11">
            <a:extLst>
              <a:ext uri="{FF2B5EF4-FFF2-40B4-BE49-F238E27FC236}">
                <a16:creationId xmlns:a16="http://schemas.microsoft.com/office/drawing/2014/main" id="{D8F739BA-7E6E-4405-BEE2-6D0299A6C49A}"/>
              </a:ext>
            </a:extLst>
          </p:cNvPr>
          <p:cNvPicPr>
            <a:picLocks noChangeAspect="1"/>
          </p:cNvPicPr>
          <p:nvPr/>
        </p:nvPicPr>
        <p:blipFill>
          <a:blip r:embed="rId7"/>
          <a:stretch>
            <a:fillRect/>
          </a:stretch>
        </p:blipFill>
        <p:spPr>
          <a:xfrm>
            <a:off x="8105267" y="5543558"/>
            <a:ext cx="171474" cy="114316"/>
          </a:xfrm>
          <a:prstGeom prst="rect">
            <a:avLst/>
          </a:prstGeom>
        </p:spPr>
      </p:pic>
      <p:pic>
        <p:nvPicPr>
          <p:cNvPr id="14" name="Picture 13">
            <a:extLst>
              <a:ext uri="{FF2B5EF4-FFF2-40B4-BE49-F238E27FC236}">
                <a16:creationId xmlns:a16="http://schemas.microsoft.com/office/drawing/2014/main" id="{D291E2AA-9EC4-4C3E-98D7-EB7389B5FBC7}"/>
              </a:ext>
            </a:extLst>
          </p:cNvPr>
          <p:cNvPicPr>
            <a:picLocks noChangeAspect="1"/>
          </p:cNvPicPr>
          <p:nvPr/>
        </p:nvPicPr>
        <p:blipFill>
          <a:blip r:embed="rId7"/>
          <a:stretch>
            <a:fillRect/>
          </a:stretch>
        </p:blipFill>
        <p:spPr>
          <a:xfrm>
            <a:off x="9082967" y="5448284"/>
            <a:ext cx="171474" cy="114316"/>
          </a:xfrm>
          <a:prstGeom prst="rect">
            <a:avLst/>
          </a:prstGeom>
        </p:spPr>
      </p:pic>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3889</TotalTime>
  <Words>716</Words>
  <Application>Microsoft Office PowerPoint</Application>
  <PresentationFormat>Custom</PresentationFormat>
  <Paragraphs>188</Paragraphs>
  <Slides>44</Slides>
  <Notes>25</Notes>
  <HiddenSlides>0</HiddenSlides>
  <MMClips>3</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.VnArial</vt:lpstr>
      <vt:lpstr>.VnCooper</vt:lpstr>
      <vt:lpstr>Arial</vt:lpstr>
      <vt:lpstr>Arial Rounded MT Bold</vt:lpstr>
      <vt:lpstr>Arial-Rounded</vt:lpstr>
      <vt:lpstr>Arrus-Black</vt:lpstr>
      <vt:lpstr>AvantGarde</vt:lpstr>
      <vt:lpstr>Bandit</vt:lpstr>
      <vt:lpstr>Calibri</vt:lpstr>
      <vt:lpstr>DomCasual</vt:lpstr>
      <vt:lpstr>HP001 4 hàng</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Nguyễn Phương Anh</cp:lastModifiedBy>
  <cp:revision>487</cp:revision>
  <dcterms:created xsi:type="dcterms:W3CDTF">2021-05-08T14:00:55Z</dcterms:created>
  <dcterms:modified xsi:type="dcterms:W3CDTF">2021-12-16T09:20:38Z</dcterms:modified>
</cp:coreProperties>
</file>