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02" r:id="rId2"/>
    <p:sldId id="278" r:id="rId3"/>
    <p:sldId id="280" r:id="rId4"/>
    <p:sldId id="336" r:id="rId5"/>
    <p:sldId id="303" r:id="rId6"/>
    <p:sldId id="337" r:id="rId7"/>
    <p:sldId id="304" r:id="rId8"/>
    <p:sldId id="338" r:id="rId9"/>
    <p:sldId id="339" r:id="rId10"/>
    <p:sldId id="340" r:id="rId11"/>
    <p:sldId id="343" r:id="rId12"/>
    <p:sldId id="342" r:id="rId13"/>
    <p:sldId id="341" r:id="rId14"/>
    <p:sldId id="345" r:id="rId15"/>
    <p:sldId id="346" r:id="rId16"/>
    <p:sldId id="347" r:id="rId17"/>
    <p:sldId id="348" r:id="rId18"/>
  </p:sldIdLst>
  <p:sldSz cx="12192000" cy="6858000"/>
  <p:notesSz cx="6858000" cy="9144000"/>
  <p:embeddedFontLst>
    <p:embeddedFont>
      <p:font typeface="#9Slide05 SVNBruselo Script" panose="02000506000000020004" charset="0"/>
      <p:regular r:id="rId20"/>
    </p:embeddedFont>
    <p:embeddedFont>
      <p:font typeface="#9Slide03 SVNServetica Medium" panose="020B0604020202020204" charset="0"/>
      <p:regular r:id="rId21"/>
    </p:embeddedFont>
    <p:embeddedFont>
      <p:font typeface="等线" panose="020B0604020202020204" charset="-122"/>
      <p:regular r:id="rId22"/>
      <p:bold r:id="rId23"/>
    </p:embeddedFont>
    <p:embeddedFont>
      <p:font typeface="#9Slide06 SVNClementine" panose="020B0604020202020204" charset="0"/>
      <p:regular r:id="rId24"/>
    </p:embeddedFont>
    <p:embeddedFont>
      <p:font typeface="#9Slide04 Goku Stencil" panose="020B0604020202020204" charset="0"/>
      <p:regular r:id="rId25"/>
    </p:embeddedFont>
    <p:embeddedFont>
      <p:font typeface="#9Slide07 SVNAdam Gorry" panose="02040603050506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4 HLT Aquus" panose="020B0604020202020204" charset="0"/>
      <p:regular r:id="rId31"/>
    </p:embeddedFont>
    <p:embeddedFont>
      <p:font typeface="#9Slide05 Dear Saturday" panose="020B0604020202020204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400"/>
    <a:srgbClr val="700000"/>
    <a:srgbClr val="FF1919"/>
    <a:srgbClr val="DE0000"/>
    <a:srgbClr val="763C1C"/>
    <a:srgbClr val="BA5F2C"/>
    <a:srgbClr val="DA8E64"/>
    <a:srgbClr val="D27440"/>
    <a:srgbClr val="092D62"/>
    <a:srgbClr val="FEC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3542" autoAdjust="0"/>
  </p:normalViewPr>
  <p:slideViewPr>
    <p:cSldViewPr snapToGrid="0">
      <p:cViewPr varScale="1">
        <p:scale>
          <a:sx n="102" d="100"/>
          <a:sy n="102" d="100"/>
        </p:scale>
        <p:origin x="9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Mỗi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2 ô </a:t>
            </a:r>
            <a:r>
              <a:rPr lang="en-US" dirty="0" err="1"/>
              <a:t>số</a:t>
            </a:r>
            <a:r>
              <a:rPr lang="en-US" dirty="0"/>
              <a:t> – </a:t>
            </a:r>
            <a:r>
              <a:rPr lang="en-US" dirty="0" err="1"/>
              <a:t>bấm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–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– </a:t>
            </a:r>
            <a:r>
              <a:rPr lang="en-US" dirty="0" err="1"/>
              <a:t>bấm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DỰ ĐOÁN ĐƯỢC NỘI DUNG CỦA BÀI KỂ CHUYỆN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7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 NAY CHÚNG TA SẼ KỂ CHUYỆN ĐƯỢC CHỨNG KIẾN HOẶC THAM GIA CÓ LIÊN QUAN TỚI CHỦ ĐIỂM ĐỒ CHƠI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928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“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hô</a:t>
            </a:r>
            <a:r>
              <a:rPr lang="en-US" dirty="0"/>
              <a:t>…”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852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8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842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4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88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B5621-CEB9-42C9-94AC-EDC5907E6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4" y="517907"/>
            <a:ext cx="11077392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0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401E8D-8ECC-45CE-A00F-2E90CB5D94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ECEC23-5B30-49E0-8C05-7AD0771D33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8DCAB6-F7DC-4B76-9F68-6AE57B7D57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23218D-3AB9-430D-BEA0-86BA099CD0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82A742-C029-4B57-BEEB-FB32989AAEC4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1E784C-383D-4ED0-A7DF-729A536F58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3C12C1-B3E2-4746-B4E6-4C90C86AEB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3800" y="202311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07AD43-19AA-4DD3-810A-A85E28D052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22301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707518-C72E-41B7-AACA-A9149441F4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8871" y="-1218169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55627F-4CC8-442A-AFE1-5A15C28124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00" y="20535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02616-33CA-4A3B-8F1B-0B964FEC848F}"/>
              </a:ext>
            </a:extLst>
          </p:cNvPr>
          <p:cNvSpPr txBox="1"/>
          <p:nvPr userDrawn="1"/>
        </p:nvSpPr>
        <p:spPr>
          <a:xfrm>
            <a:off x="0" y="0"/>
            <a:ext cx="8853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7 SVNAdam Gorry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441EAA8-6081-4C78-9C9D-C459F4FB4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45080" y="-2438400"/>
            <a:ext cx="7208520" cy="12085320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EA0558B2-C505-4EFC-96DC-36DAC791E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38400" y="-2446020"/>
            <a:ext cx="7208520" cy="120853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AF7438-C3F7-4BDD-8BD0-7ECEF8B6F11A}"/>
              </a:ext>
            </a:extLst>
          </p:cNvPr>
          <p:cNvSpPr/>
          <p:nvPr/>
        </p:nvSpPr>
        <p:spPr>
          <a:xfrm>
            <a:off x="589935" y="619433"/>
            <a:ext cx="10943303" cy="572237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C97C40-0C0E-43E9-AD6C-70C87A84D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0222"/>
          <a:stretch/>
        </p:blipFill>
        <p:spPr>
          <a:xfrm rot="20667802">
            <a:off x="4043751" y="2184920"/>
            <a:ext cx="3856760" cy="4233910"/>
          </a:xfrm>
          <a:prstGeom prst="rect">
            <a:avLst/>
          </a:prstGeom>
        </p:spPr>
      </p:pic>
      <p:pic>
        <p:nvPicPr>
          <p:cNvPr id="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4650F609-B429-4B93-8A2C-59A5A617E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2155" y="-747395"/>
            <a:ext cx="340995" cy="3409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87A611-4F18-4D6B-8D46-CBA3C32FF473}"/>
              </a:ext>
            </a:extLst>
          </p:cNvPr>
          <p:cNvSpPr txBox="1"/>
          <p:nvPr/>
        </p:nvSpPr>
        <p:spPr>
          <a:xfrm>
            <a:off x="-88491" y="360502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Kể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chuyện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được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chứng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kiến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</a:p>
          <a:p>
            <a:pPr algn="ctr"/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hoặc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tham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gia</a:t>
            </a:r>
            <a:endParaRPr lang="zh-CN" altLang="en-US" sz="6600" b="1" dirty="0"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63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rgbClr val="EA6400"/>
                  </a:gs>
                </a:gsLst>
                <a:lin ang="10800000" scaled="1"/>
                <a:tileRect/>
              </a:gradFill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2BB7C1-F4E3-425E-8C66-9329293AC188}"/>
              </a:ext>
            </a:extLst>
          </p:cNvPr>
          <p:cNvGrpSpPr/>
          <p:nvPr/>
        </p:nvGrpSpPr>
        <p:grpSpPr>
          <a:xfrm>
            <a:off x="2514162" y="1708622"/>
            <a:ext cx="7225393" cy="3121517"/>
            <a:chOff x="2484665" y="1450483"/>
            <a:chExt cx="7225393" cy="3121517"/>
          </a:xfrm>
        </p:grpSpPr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C802BA7D-00B2-4C37-8B55-8ED902872094}"/>
                </a:ext>
              </a:extLst>
            </p:cNvPr>
            <p:cNvSpPr txBox="1"/>
            <p:nvPr/>
          </p:nvSpPr>
          <p:spPr>
            <a:xfrm>
              <a:off x="2612573" y="1517158"/>
              <a:ext cx="7097485" cy="30548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700070"/>
                </a:avLst>
              </a:prstTxWarp>
              <a:spAutoFit/>
            </a:bodyPr>
            <a:lstStyle/>
            <a:p>
              <a:r>
                <a:rPr lang="en-US" altLang="zh-CN" sz="10000" b="1" dirty="0">
                  <a:solidFill>
                    <a:schemeClr val="bg1"/>
                  </a:solidFill>
                  <a:latin typeface="#9Slide03 SVNServetica Medium" panose="020B0604020202020204" pitchFamily="34" charset="0"/>
                  <a:ea typeface="包图小白体" panose="02010601030101010101" pitchFamily="2" charset="-122"/>
                </a:rPr>
                <a:t>KỂ CHUYỆN</a:t>
              </a:r>
              <a:endParaRPr lang="zh-CN" altLang="en-US" sz="10000" b="1" dirty="0">
                <a:solidFill>
                  <a:schemeClr val="bg1"/>
                </a:solidFill>
                <a:latin typeface="#9Slide03 SVNServetica Medium" panose="020B0604020202020204" pitchFamily="34" charset="0"/>
                <a:ea typeface="包图小白体" panose="02010601030101010101" pitchFamily="2" charset="-122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E13798F0-26E6-43F0-8120-86F0C4EECB31}"/>
                </a:ext>
              </a:extLst>
            </p:cNvPr>
            <p:cNvSpPr txBox="1"/>
            <p:nvPr/>
          </p:nvSpPr>
          <p:spPr>
            <a:xfrm>
              <a:off x="2484665" y="1450483"/>
              <a:ext cx="7097485" cy="30548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700070"/>
                </a:avLst>
              </a:prstTxWarp>
              <a:spAutoFit/>
            </a:bodyPr>
            <a:lstStyle/>
            <a:p>
              <a:r>
                <a:rPr lang="en-US" altLang="zh-CN" sz="10000" b="1" dirty="0">
                  <a:solidFill>
                    <a:srgbClr val="061E4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SVNServetica Medium" panose="020B0604020202020204" pitchFamily="34" charset="0"/>
                  <a:ea typeface="包图小白体" panose="02010601030101010101" pitchFamily="2" charset="-122"/>
                </a:rPr>
                <a:t>KỂ CHUYỆN</a:t>
              </a:r>
              <a:endParaRPr lang="zh-CN" altLang="en-US" sz="10000" b="1" dirty="0">
                <a:solidFill>
                  <a:srgbClr val="061E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VNServetica Medium" panose="020B0604020202020204" pitchFamily="34" charset="0"/>
                <a:ea typeface="包图小白体" panose="02010601030101010101" pitchFamily="2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7932876-B149-47DD-8675-F0328699A4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03" y="2153266"/>
            <a:ext cx="1224115" cy="1224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2CE285-4223-45FB-BB30-574FEC763A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84" flipH="1">
            <a:off x="771828" y="2015617"/>
            <a:ext cx="1587913" cy="15879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DE2F96-9408-461C-ADAF-D2264B0E31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82" b="66091" l="54091" r="86136">
                        <a14:foregroundMark x1="56091" y1="50409" x2="56091" y2="50409"/>
                        <a14:foregroundMark x1="54091" y1="51591" x2="55500" y2="50773"/>
                        <a14:foregroundMark x1="61864" y1="64500" x2="64455" y2="63318"/>
                        <a14:foregroundMark x1="64227" y1="64500" x2="60273" y2="65727"/>
                        <a14:foregroundMark x1="53682" y1="51364" x2="61000" y2="61818"/>
                        <a14:foregroundMark x1="61000" y1="61818" x2="60045" y2="66091"/>
                        <a14:foregroundMark x1="67818" y1="32682" x2="69227" y2="32273"/>
                        <a14:foregroundMark x1="68045" y1="33864" x2="68636" y2="30682"/>
                        <a14:foregroundMark x1="86136" y1="46000" x2="85727" y2="4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4" t="28817" r="10717" b="31613"/>
          <a:stretch/>
        </p:blipFill>
        <p:spPr>
          <a:xfrm>
            <a:off x="9568070" y="4675831"/>
            <a:ext cx="1434227" cy="15897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50052B-DD8C-43FE-831A-A669BB4D2E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12688" r="30287" b="49892"/>
          <a:stretch/>
        </p:blipFill>
        <p:spPr>
          <a:xfrm flipH="1">
            <a:off x="-235973" y="4940709"/>
            <a:ext cx="3303639" cy="17108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059F89A-40B7-4CA9-B240-820B80FAF3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00000" flipV="1">
            <a:off x="12067916" y="2553950"/>
            <a:ext cx="3569079" cy="4099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E3C97F-A507-49BA-A2CF-0AA1A0DE7E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6" t="52689" r="12039" b="9891"/>
          <a:stretch/>
        </p:blipFill>
        <p:spPr>
          <a:xfrm flipH="1">
            <a:off x="1150373" y="0"/>
            <a:ext cx="1688435" cy="16321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0757BC1-4892-4259-BBD8-8F55C86C9D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100">
            <a:off x="9916445" y="82956"/>
            <a:ext cx="2192597" cy="21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1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77071 0.203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29" y="10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4B11523-744B-472C-B6A0-FE17DB32A70C}"/>
              </a:ext>
            </a:extLst>
          </p:cNvPr>
          <p:cNvSpPr txBox="1"/>
          <p:nvPr/>
        </p:nvSpPr>
        <p:spPr>
          <a:xfrm>
            <a:off x="6394937" y="4731727"/>
            <a:ext cx="471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vi-VN" sz="3000" b="1" dirty="0">
                <a:solidFill>
                  <a:srgbClr val="092D62"/>
                </a:solidFill>
                <a:cs typeface="Arial" panose="020B0604020202020204" pitchFamily="34" charset="0"/>
              </a:rPr>
              <a:t> Kể về việc em tặng đồ chơi cho các bạn nghèo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8F7A7E-E1ED-46A1-97E0-3DD34FDA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" y="587790"/>
            <a:ext cx="5614903" cy="5541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98B1-E674-4F6C-9F67-FFAD1F85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8" r="53011"/>
          <a:stretch/>
        </p:blipFill>
        <p:spPr>
          <a:xfrm>
            <a:off x="5406028" y="4847432"/>
            <a:ext cx="761426" cy="782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7A79E-E8D8-41BC-8524-7D021F60B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48" y="1420837"/>
            <a:ext cx="953190" cy="953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4D7434-E501-40E7-A787-E8FC652CD7E7}"/>
              </a:ext>
            </a:extLst>
          </p:cNvPr>
          <p:cNvSpPr txBox="1"/>
          <p:nvPr/>
        </p:nvSpPr>
        <p:spPr>
          <a:xfrm>
            <a:off x="6394937" y="3395297"/>
            <a:ext cx="471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Kể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F9BA3-3035-4769-9849-0CF2F2994BEE}"/>
              </a:ext>
            </a:extLst>
          </p:cNvPr>
          <p:cNvSpPr txBox="1"/>
          <p:nvPr/>
        </p:nvSpPr>
        <p:spPr>
          <a:xfrm>
            <a:off x="6394937" y="2058866"/>
            <a:ext cx="471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Kể vì sao em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B0496D-35A7-4BB3-A75A-CD803B7F8A37}"/>
              </a:ext>
            </a:extLst>
          </p:cNvPr>
          <p:cNvSpPr txBox="1"/>
          <p:nvPr/>
        </p:nvSpPr>
        <p:spPr>
          <a:xfrm>
            <a:off x="6394937" y="1144466"/>
            <a:ext cx="4929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6867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0.00857 L -0.00443 0.00857 C -0.00534 0.03357 -0.00573 0.04537 -0.00677 0.06991 C -0.00703 0.07824 -0.00756 0.08634 -0.00795 0.09468 C -0.00834 0.11852 -0.00847 0.14259 -0.00899 0.16644 C -0.00925 0.17732 -0.01003 0.18819 -0.01016 0.19931 C -0.01081 0.25741 -0.01094 0.31551 -0.01133 0.37361 C -0.01094 0.41111 -0.01172 0.44884 -0.01016 0.48634 C -0.01016 0.48866 -0.00795 0.48866 -0.00677 0.48843 C 0.00026 0.48796 0.01406 0.48449 0.01406 0.48449 C 0.01523 0.4838 0.01627 0.48287 0.01744 0.48241 C 0.01901 0.48148 0.02083 0.48194 0.02213 0.48032 C 0.02304 0.47894 0.02291 0.47616 0.0233 0.47407 C 0.02734 0.41667 0.02591 0.44144 0.02786 0.40023 C 0.02747 0.38727 0.0276 0.37431 0.02669 0.36134 C 0.02643 0.35764 0.02526 0.3544 0.02448 0.35116 C 0.02369 0.34815 0.02382 0.34329 0.02213 0.34282 C 0.01146 0.33958 0.00052 0.34144 -0.01016 0.34074 C -0.02136 0.33889 -0.02318 0.33657 -0.03438 0.34282 C -0.03659 0.34398 -0.03815 0.34745 -0.04024 0.34907 C -0.04167 0.35023 -0.04323 0.35046 -0.04479 0.35116 C -0.04714 0.35718 -0.04779 0.35741 -0.04831 0.36551 C -0.04922 0.38032 -0.05052 0.41065 -0.05052 0.41065 C -0.05026 0.44815 -0.05013 0.48588 -0.04948 0.52338 C -0.04935 0.52685 -0.04961 0.53125 -0.04831 0.53357 C -0.04623 0.53727 -0.04284 0.53773 -0.04024 0.53982 C -0.00521 0.53912 0.02994 0.54306 0.06484 0.53773 C 0.06757 0.53727 0.06627 0.52824 0.06718 0.52338 C 0.0733 0.48704 0.05859 0.57778 0.07057 0.50278 C 0.07096 0.48773 0.07161 0.47269 0.07174 0.45764 C 0.07239 0.37083 0.05638 0.27894 0.07291 0.19722 C 0.07864 0.16875 0.12369 0.20139 0.12369 0.20139 L 0.13515 0.20324 C 0.13789 0.20394 0.14062 0.20486 0.14323 0.20532 C 0.14674 0.20625 0.15026 0.20671 0.15364 0.20741 C 0.15638 0.2169 0.15716 0.21759 0.15716 0.23009 C 0.15716 0.28958 0.15664 0.34907 0.15599 0.40857 C 0.15573 0.43148 0.15547 0.43125 0.15364 0.44745 C 0.15325 0.46482 0.15065 0.53727 0.15364 0.55 C 0.15534 0.55694 0.16211 0.55139 0.1664 0.55208 C 0.26523 0.54954 0.24153 0.59722 0.24713 0.49468 C 0.24726 0.49167 0.24869 0.48912 0.24948 0.48634 L 0.25638 0.48843 C 0.25833 0.48912 0.26015 0.49051 0.26211 0.49051 C 0.27291 0.49051 0.28372 0.48912 0.29453 0.48843 L 0.29453 0.48843 " pathEditMode="relative" ptsTypes="AAAAAAAAAAAAAAAAAAAAAAAAAAAAAAAAAAAAAAAAAAAAAA">
                                      <p:cBhvr>
                                        <p:cTn id="31" dur="4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989183-E67D-426E-99A3-238ACB60E9EE}"/>
              </a:ext>
            </a:extLst>
          </p:cNvPr>
          <p:cNvGrpSpPr/>
          <p:nvPr/>
        </p:nvGrpSpPr>
        <p:grpSpPr>
          <a:xfrm>
            <a:off x="1140321" y="576776"/>
            <a:ext cx="2777194" cy="1654544"/>
            <a:chOff x="7323407" y="576776"/>
            <a:chExt cx="2777194" cy="16545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4553ED-3F8D-4EA0-BD60-ED9FD4348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5" r="8427" b="30872"/>
            <a:stretch/>
          </p:blipFill>
          <p:spPr>
            <a:xfrm>
              <a:off x="7323407" y="576776"/>
              <a:ext cx="2720926" cy="14593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6CF280-3730-458A-9326-B9FBE15A1949}"/>
                </a:ext>
              </a:extLst>
            </p:cNvPr>
            <p:cNvSpPr txBox="1"/>
            <p:nvPr/>
          </p:nvSpPr>
          <p:spPr>
            <a:xfrm rot="712231">
              <a:off x="8111194" y="1369546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Lưu</a:t>
              </a:r>
              <a:r>
                <a: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4EFBD0-FAC6-4391-929C-04347AC2C990}"/>
                </a:ext>
              </a:extLst>
            </p:cNvPr>
            <p:cNvSpPr txBox="1"/>
            <p:nvPr/>
          </p:nvSpPr>
          <p:spPr>
            <a:xfrm rot="712231">
              <a:off x="8066646" y="1352687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Lưu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66522D-8CB9-43AE-9D31-C2E20B3710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6017" r="65801" b="51660"/>
          <a:stretch/>
        </p:blipFill>
        <p:spPr>
          <a:xfrm>
            <a:off x="754743" y="2380344"/>
            <a:ext cx="740229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C77B5-ABE9-43A4-975C-553F9BC897EE}"/>
              </a:ext>
            </a:extLst>
          </p:cNvPr>
          <p:cNvSpPr txBox="1"/>
          <p:nvPr/>
        </p:nvSpPr>
        <p:spPr>
          <a:xfrm>
            <a:off x="1618395" y="2364781"/>
            <a:ext cx="9804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000" dirty="0">
                <a:cs typeface="Arial" panose="020B0604020202020204" pitchFamily="34" charset="0"/>
              </a:rPr>
              <a:t>hông nên lựa</a:t>
            </a:r>
            <a:r>
              <a:rPr lang="en-US" sz="3000" dirty="0">
                <a:cs typeface="Arial" panose="020B0604020202020204" pitchFamily="34" charset="0"/>
              </a:rPr>
              <a:t> </a:t>
            </a:r>
            <a:r>
              <a:rPr lang="vi-VN" sz="3000" dirty="0">
                <a:cs typeface="Arial" panose="020B0604020202020204" pitchFamily="34" charset="0"/>
              </a:rPr>
              <a:t>chọn những đồ chơi phức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>
                <a:cs typeface="Arial" panose="020B0604020202020204" pitchFamily="34" charset="0"/>
              </a:rPr>
              <a:t>xa lạ với mình. 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DAAD8-E212-4B7A-AE10-23809BD2B1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6017" r="65801" b="51660"/>
          <a:stretch/>
        </p:blipFill>
        <p:spPr>
          <a:xfrm>
            <a:off x="2032000" y="3556000"/>
            <a:ext cx="740229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0975F4-D38A-4C80-9FCB-13F9EFE742F3}"/>
              </a:ext>
            </a:extLst>
          </p:cNvPr>
          <p:cNvSpPr txBox="1"/>
          <p:nvPr/>
        </p:nvSpPr>
        <p:spPr>
          <a:xfrm>
            <a:off x="2895653" y="3758151"/>
            <a:ext cx="8556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000" dirty="0">
                <a:cs typeface="Arial" panose="020B0604020202020204" pitchFamily="34" charset="0"/>
              </a:rPr>
              <a:t>âu chuyện có nhân vật, ý nghĩa p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hù</a:t>
            </a:r>
            <a:r>
              <a:rPr lang="en-US" sz="3000" dirty="0">
                <a:cs typeface="Arial" panose="020B0604020202020204" pitchFamily="34" charset="0"/>
              </a:rPr>
              <a:t> </a:t>
            </a:r>
            <a:r>
              <a:rPr lang="vi-VN" sz="3000" dirty="0">
                <a:cs typeface="Arial" panose="020B0604020202020204" pitchFamily="34" charset="0"/>
              </a:rPr>
              <a:t>hợp với 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ủ</a:t>
            </a:r>
            <a:r>
              <a:rPr lang="vi-VN" sz="3000" dirty="0">
                <a:cs typeface="Arial" panose="020B0604020202020204" pitchFamily="34" charset="0"/>
              </a:rPr>
              <a:t> điểm</a:t>
            </a:r>
            <a:r>
              <a:rPr lang="en-US" sz="3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4AAF72-4231-4E0A-AAAB-346F888B7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6017" r="65801" b="51660"/>
          <a:stretch/>
        </p:blipFill>
        <p:spPr>
          <a:xfrm>
            <a:off x="3947886" y="5007428"/>
            <a:ext cx="740229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74B0F9-2BCC-4E03-921E-93D2145FFA3E}"/>
              </a:ext>
            </a:extLst>
          </p:cNvPr>
          <p:cNvSpPr txBox="1"/>
          <p:nvPr/>
        </p:nvSpPr>
        <p:spPr>
          <a:xfrm>
            <a:off x="4811539" y="5209579"/>
            <a:ext cx="69885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49EBA-0B04-4504-AC3C-24320A6C8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2588" flipH="1">
            <a:off x="3776388" y="-262175"/>
            <a:ext cx="2984400" cy="25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7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>
            <a:extLst>
              <a:ext uri="{FF2B5EF4-FFF2-40B4-BE49-F238E27FC236}">
                <a16:creationId xmlns:a16="http://schemas.microsoft.com/office/drawing/2014/main" id="{EB4AB0EC-0711-4495-A7C3-538A28EA5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38400" y="-2446020"/>
            <a:ext cx="7208520" cy="120853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D1BE19D-AA2A-44B1-BD1A-EF2C55E28174}"/>
              </a:ext>
            </a:extLst>
          </p:cNvPr>
          <p:cNvGrpSpPr/>
          <p:nvPr/>
        </p:nvGrpSpPr>
        <p:grpSpPr>
          <a:xfrm>
            <a:off x="1483009" y="293933"/>
            <a:ext cx="9369946" cy="6564067"/>
            <a:chOff x="1748479" y="239802"/>
            <a:chExt cx="9369946" cy="65640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441C5F-E75C-47AC-8B04-0F6FCD26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700" r="90000">
                          <a14:foregroundMark x1="72700" y1="50900" x2="75600" y2="52400"/>
                          <a14:foregroundMark x1="71600" y1="52600" x2="72700" y2="53600"/>
                          <a14:foregroundMark x1="76100" y1="51900" x2="76100" y2="51900"/>
                          <a14:foregroundMark x1="75800" y1="51700" x2="76700" y2="52400"/>
                          <a14:foregroundMark x1="9600" y1="41500" x2="6900" y2="45900"/>
                          <a14:foregroundMark x1="6900" y1="45900" x2="5400" y2="53600"/>
                          <a14:foregroundMark x1="5400" y1="53600" x2="6600" y2="62400"/>
                          <a14:foregroundMark x1="9000" y1="39700" x2="21200" y2="32500"/>
                          <a14:foregroundMark x1="19600" y1="32700" x2="12800" y2="36500"/>
                          <a14:foregroundMark x1="12800" y1="36500" x2="6300" y2="44100"/>
                          <a14:foregroundMark x1="6300" y1="44100" x2="1800" y2="56500"/>
                          <a14:foregroundMark x1="1800" y1="56500" x2="4000" y2="62600"/>
                          <a14:foregroundMark x1="4000" y1="62600" x2="15400" y2="71800"/>
                          <a14:foregroundMark x1="3600" y1="44900" x2="13200" y2="36700"/>
                          <a14:foregroundMark x1="11500" y1="38000" x2="7000" y2="41200"/>
                          <a14:foregroundMark x1="7000" y1="41200" x2="2700" y2="49800"/>
                          <a14:foregroundMark x1="2700" y1="49800" x2="4500" y2="61800"/>
                          <a14:foregroundMark x1="4500" y1="61800" x2="11800" y2="70300"/>
                          <a14:backgroundMark x1="77585" y1="51595" x2="89100" y2="49100"/>
                          <a14:backgroundMark x1="72900" y1="49200" x2="72900" y2="49200"/>
                          <a14:backgroundMark x1="72400" y1="49400" x2="72400" y2="49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" t="18431" r="12045" b="16802"/>
            <a:stretch/>
          </p:blipFill>
          <p:spPr>
            <a:xfrm rot="653954">
              <a:off x="1748479" y="239802"/>
              <a:ext cx="8778687" cy="6564067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785ABFF-A225-4D4F-9290-12FD077EB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5" t="30222"/>
            <a:stretch/>
          </p:blipFill>
          <p:spPr>
            <a:xfrm rot="464135" flipH="1">
              <a:off x="7862922" y="2036728"/>
              <a:ext cx="3255503" cy="357385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EA088AC-7D3E-4D05-9549-44018A7ED1E3}"/>
              </a:ext>
            </a:extLst>
          </p:cNvPr>
          <p:cNvSpPr txBox="1"/>
          <p:nvPr/>
        </p:nvSpPr>
        <p:spPr>
          <a:xfrm>
            <a:off x="2023981" y="1875660"/>
            <a:ext cx="5886304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0" b="1" dirty="0">
                <a:solidFill>
                  <a:srgbClr val="DA8E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KỂ </a:t>
            </a:r>
            <a:r>
              <a:rPr lang="en-US" altLang="en-US" sz="10000" b="1" dirty="0">
                <a:solidFill>
                  <a:srgbClr val="D274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CHUYỆN </a:t>
            </a:r>
            <a:r>
              <a:rPr lang="en-US" altLang="en-US" sz="10000" b="1" dirty="0">
                <a:solidFill>
                  <a:srgbClr val="BA5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TRONG</a:t>
            </a:r>
            <a:r>
              <a:rPr lang="en-US" altLang="en-US" sz="10000" b="1" dirty="0">
                <a:solidFill>
                  <a:srgbClr val="D274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10000" b="1" dirty="0">
                <a:solidFill>
                  <a:srgbClr val="763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NHÓM</a:t>
            </a:r>
          </a:p>
        </p:txBody>
      </p:sp>
    </p:spTree>
    <p:extLst>
      <p:ext uri="{BB962C8B-B14F-4D97-AF65-F5344CB8AC3E}">
        <p14:creationId xmlns:p14="http://schemas.microsoft.com/office/powerpoint/2010/main" val="336603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xit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288382-3BAF-4AC9-9E5D-4FBD32DA0DCB}"/>
              </a:ext>
            </a:extLst>
          </p:cNvPr>
          <p:cNvGrpSpPr/>
          <p:nvPr/>
        </p:nvGrpSpPr>
        <p:grpSpPr>
          <a:xfrm>
            <a:off x="540156" y="699589"/>
            <a:ext cx="5196116" cy="3487222"/>
            <a:chOff x="986973" y="605804"/>
            <a:chExt cx="5196116" cy="34872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E42BB1-84D6-411E-AB83-A2EDAE8A2BC3}"/>
                </a:ext>
              </a:extLst>
            </p:cNvPr>
            <p:cNvGrpSpPr/>
            <p:nvPr/>
          </p:nvGrpSpPr>
          <p:grpSpPr>
            <a:xfrm>
              <a:off x="986973" y="605804"/>
              <a:ext cx="5196116" cy="3487222"/>
              <a:chOff x="7323407" y="576776"/>
              <a:chExt cx="2974851" cy="178254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2C239AD-47B5-44FC-B835-68DA89DCBD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435" r="8427" b="30872"/>
              <a:stretch/>
            </p:blipFill>
            <p:spPr>
              <a:xfrm>
                <a:off x="7323407" y="576776"/>
                <a:ext cx="2720926" cy="145933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5A435C-8025-4FB2-B46D-7A1AE360F655}"/>
                  </a:ext>
                </a:extLst>
              </p:cNvPr>
              <p:cNvSpPr txBox="1"/>
              <p:nvPr/>
            </p:nvSpPr>
            <p:spPr>
              <a:xfrm rot="1061015">
                <a:off x="8308851" y="1497549"/>
                <a:ext cx="1989407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1423582"/>
                  </a:avLst>
                </a:prstTxWarp>
                <a:spAutoFit/>
              </a:bodyPr>
              <a:lstStyle/>
              <a:p>
                <a:pPr algn="just"/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Tiêu</a:t>
                </a:r>
                <a:r>
                  <a:rPr lang="en-US" sz="5000" b="1" dirty="0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chí</a:t>
                </a:r>
                <a:endPara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đánh</a:t>
                </a:r>
                <a:r>
                  <a:rPr lang="en-US" sz="5000" b="1" dirty="0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giá</a:t>
                </a:r>
                <a:endPara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04C5B5-3057-4301-98A2-C85C1800764E}"/>
                </a:ext>
              </a:extLst>
            </p:cNvPr>
            <p:cNvSpPr txBox="1"/>
            <p:nvPr/>
          </p:nvSpPr>
          <p:spPr>
            <a:xfrm rot="1061015">
              <a:off x="2671940" y="2399867"/>
              <a:ext cx="3474859" cy="16859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Tiêu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chí</a:t>
              </a:r>
              <a:endParaRPr lang="en-US" sz="5000" b="1" dirty="0">
                <a:solidFill>
                  <a:srgbClr val="EA6400"/>
                </a:solidFill>
                <a:latin typeface="#9Slide04 Goku Stencil" pitchFamily="2" charset="0"/>
                <a:cs typeface="Arial" panose="020B0604020202020204" pitchFamily="34" charset="0"/>
              </a:endParaRPr>
            </a:p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đánh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giá</a:t>
              </a:r>
              <a:endParaRPr lang="en-US" sz="5000" b="1" dirty="0">
                <a:solidFill>
                  <a:srgbClr val="EA6400"/>
                </a:solidFill>
                <a:latin typeface="#9Slide04 Goku Stencil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8C38B03-A7BA-4378-95F8-B5FAA1CA8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58" y="756152"/>
            <a:ext cx="1043624" cy="1043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42D20-1A5F-4812-904E-5B406634D8A8}"/>
              </a:ext>
            </a:extLst>
          </p:cNvPr>
          <p:cNvSpPr txBox="1"/>
          <p:nvPr/>
        </p:nvSpPr>
        <p:spPr>
          <a:xfrm>
            <a:off x="6117824" y="1116557"/>
            <a:ext cx="5290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107670-6D83-4B10-997E-F66B4FE44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58" y="2135009"/>
            <a:ext cx="1043624" cy="1043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C9D723-A5FD-41D9-A160-397884CA65C7}"/>
              </a:ext>
            </a:extLst>
          </p:cNvPr>
          <p:cNvSpPr txBox="1"/>
          <p:nvPr/>
        </p:nvSpPr>
        <p:spPr>
          <a:xfrm>
            <a:off x="6117824" y="2495414"/>
            <a:ext cx="5348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2CFD7B-D96F-4AAE-88F7-75B8FB2ED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58" y="3586437"/>
            <a:ext cx="1043624" cy="10436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EE2E65-03AA-4524-92A5-2688C36480EC}"/>
              </a:ext>
            </a:extLst>
          </p:cNvPr>
          <p:cNvSpPr txBox="1"/>
          <p:nvPr/>
        </p:nvSpPr>
        <p:spPr>
          <a:xfrm>
            <a:off x="6117824" y="3946842"/>
            <a:ext cx="4492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6DE8D1-E9D7-460B-B5F0-5B514BCFAC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16607" r="27619" b="20536"/>
          <a:stretch/>
        </p:blipFill>
        <p:spPr>
          <a:xfrm>
            <a:off x="1698108" y="3186749"/>
            <a:ext cx="2916095" cy="3115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EA912B-0F27-46CD-9F0D-4F9B32086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58" y="4645980"/>
            <a:ext cx="1043624" cy="10436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DC8E5C-0B05-4501-A930-420BD2146F7F}"/>
              </a:ext>
            </a:extLst>
          </p:cNvPr>
          <p:cNvSpPr txBox="1"/>
          <p:nvPr/>
        </p:nvSpPr>
        <p:spPr>
          <a:xfrm>
            <a:off x="6154058" y="5020899"/>
            <a:ext cx="5355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3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2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>
            <a:extLst>
              <a:ext uri="{FF2B5EF4-FFF2-40B4-BE49-F238E27FC236}">
                <a16:creationId xmlns:a16="http://schemas.microsoft.com/office/drawing/2014/main" id="{EB4AB0EC-0711-4495-A7C3-538A28EA5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38400" y="-2446020"/>
            <a:ext cx="7208520" cy="120853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D1BE19D-AA2A-44B1-BD1A-EF2C55E28174}"/>
              </a:ext>
            </a:extLst>
          </p:cNvPr>
          <p:cNvGrpSpPr/>
          <p:nvPr/>
        </p:nvGrpSpPr>
        <p:grpSpPr>
          <a:xfrm>
            <a:off x="1483009" y="293933"/>
            <a:ext cx="9369946" cy="6564067"/>
            <a:chOff x="1748479" y="239802"/>
            <a:chExt cx="9369946" cy="65640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441C5F-E75C-47AC-8B04-0F6FCD26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700" r="90000">
                          <a14:foregroundMark x1="72700" y1="50900" x2="75600" y2="52400"/>
                          <a14:foregroundMark x1="71600" y1="52600" x2="72700" y2="53600"/>
                          <a14:foregroundMark x1="76100" y1="51900" x2="76100" y2="51900"/>
                          <a14:foregroundMark x1="75800" y1="51700" x2="76700" y2="52400"/>
                          <a14:foregroundMark x1="9600" y1="41500" x2="6900" y2="45900"/>
                          <a14:foregroundMark x1="6900" y1="45900" x2="5400" y2="53600"/>
                          <a14:foregroundMark x1="5400" y1="53600" x2="6600" y2="62400"/>
                          <a14:foregroundMark x1="9000" y1="39700" x2="21200" y2="32500"/>
                          <a14:foregroundMark x1="19600" y1="32700" x2="12800" y2="36500"/>
                          <a14:foregroundMark x1="12800" y1="36500" x2="6300" y2="44100"/>
                          <a14:foregroundMark x1="6300" y1="44100" x2="1800" y2="56500"/>
                          <a14:foregroundMark x1="1800" y1="56500" x2="4000" y2="62600"/>
                          <a14:foregroundMark x1="4000" y1="62600" x2="15400" y2="71800"/>
                          <a14:foregroundMark x1="3600" y1="44900" x2="13200" y2="36700"/>
                          <a14:foregroundMark x1="11500" y1="38000" x2="7000" y2="41200"/>
                          <a14:foregroundMark x1="7000" y1="41200" x2="2700" y2="49800"/>
                          <a14:foregroundMark x1="2700" y1="49800" x2="4500" y2="61800"/>
                          <a14:foregroundMark x1="4500" y1="61800" x2="11800" y2="70300"/>
                          <a14:backgroundMark x1="77585" y1="51595" x2="89100" y2="49100"/>
                          <a14:backgroundMark x1="72900" y1="49200" x2="72900" y2="49200"/>
                          <a14:backgroundMark x1="72400" y1="49400" x2="72400" y2="49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" t="18431" r="12045" b="16802"/>
            <a:stretch/>
          </p:blipFill>
          <p:spPr>
            <a:xfrm rot="653954">
              <a:off x="1748479" y="239802"/>
              <a:ext cx="8778687" cy="6564067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785ABFF-A225-4D4F-9290-12FD077EB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5" t="30222"/>
            <a:stretch/>
          </p:blipFill>
          <p:spPr>
            <a:xfrm rot="464135" flipH="1">
              <a:off x="7862922" y="2036728"/>
              <a:ext cx="3255503" cy="357385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DC2ED86-4962-462F-B8F9-0AAF9B63F72A}"/>
              </a:ext>
            </a:extLst>
          </p:cNvPr>
          <p:cNvSpPr txBox="1"/>
          <p:nvPr/>
        </p:nvSpPr>
        <p:spPr>
          <a:xfrm>
            <a:off x="2089296" y="1505547"/>
            <a:ext cx="5886304" cy="34778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altLang="en-US" sz="10000" b="1" dirty="0">
                <a:solidFill>
                  <a:srgbClr val="FF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THI</a:t>
            </a:r>
            <a:endParaRPr lang="en-US" altLang="en-US" sz="10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HLT Aquus" panose="000005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altLang="en-US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KỂ </a:t>
            </a:r>
            <a:r>
              <a:rPr lang="en-US" altLang="en-US" sz="12000" b="1" dirty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CHUYỆN</a:t>
            </a:r>
            <a:endParaRPr lang="en-US" altLang="en-US" sz="1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HLT Aquus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288382-3BAF-4AC9-9E5D-4FBD32DA0DCB}"/>
              </a:ext>
            </a:extLst>
          </p:cNvPr>
          <p:cNvGrpSpPr/>
          <p:nvPr/>
        </p:nvGrpSpPr>
        <p:grpSpPr>
          <a:xfrm>
            <a:off x="368706" y="718639"/>
            <a:ext cx="5196116" cy="3487222"/>
            <a:chOff x="986973" y="605804"/>
            <a:chExt cx="5196116" cy="34872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E42BB1-84D6-411E-AB83-A2EDAE8A2BC3}"/>
                </a:ext>
              </a:extLst>
            </p:cNvPr>
            <p:cNvGrpSpPr/>
            <p:nvPr/>
          </p:nvGrpSpPr>
          <p:grpSpPr>
            <a:xfrm>
              <a:off x="986973" y="605804"/>
              <a:ext cx="5196116" cy="3487222"/>
              <a:chOff x="7323407" y="576776"/>
              <a:chExt cx="2974851" cy="178254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2C239AD-47B5-44FC-B835-68DA89DCBD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435" r="8427" b="30872"/>
              <a:stretch/>
            </p:blipFill>
            <p:spPr>
              <a:xfrm>
                <a:off x="7323407" y="576776"/>
                <a:ext cx="2720926" cy="145933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5A435C-8025-4FB2-B46D-7A1AE360F655}"/>
                  </a:ext>
                </a:extLst>
              </p:cNvPr>
              <p:cNvSpPr txBox="1"/>
              <p:nvPr/>
            </p:nvSpPr>
            <p:spPr>
              <a:xfrm rot="1061015">
                <a:off x="8308851" y="1497549"/>
                <a:ext cx="1989407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1423582"/>
                  </a:avLst>
                </a:prstTxWarp>
                <a:spAutoFit/>
              </a:bodyPr>
              <a:lstStyle/>
              <a:p>
                <a:pPr algn="just"/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Tiêu</a:t>
                </a:r>
                <a:r>
                  <a:rPr lang="en-US" sz="5000" b="1" dirty="0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chí</a:t>
                </a:r>
                <a:endPara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đánh</a:t>
                </a:r>
                <a:r>
                  <a:rPr lang="en-US" sz="5000" b="1" dirty="0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giá</a:t>
                </a:r>
                <a:endPara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04C5B5-3057-4301-98A2-C85C1800764E}"/>
                </a:ext>
              </a:extLst>
            </p:cNvPr>
            <p:cNvSpPr txBox="1"/>
            <p:nvPr/>
          </p:nvSpPr>
          <p:spPr>
            <a:xfrm rot="1061015">
              <a:off x="2652890" y="2361767"/>
              <a:ext cx="3474859" cy="16859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Tiêu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chí</a:t>
              </a:r>
              <a:endParaRPr lang="en-US" sz="5000" b="1" dirty="0">
                <a:solidFill>
                  <a:srgbClr val="EA6400"/>
                </a:solidFill>
                <a:latin typeface="#9Slide04 Goku Stencil" pitchFamily="2" charset="0"/>
                <a:cs typeface="Arial" panose="020B0604020202020204" pitchFamily="34" charset="0"/>
              </a:endParaRPr>
            </a:p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đánh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giá</a:t>
              </a:r>
              <a:endParaRPr lang="en-US" sz="5000" b="1" dirty="0">
                <a:solidFill>
                  <a:srgbClr val="EA6400"/>
                </a:solidFill>
                <a:latin typeface="#9Slide04 Goku Stencil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8C38B03-A7BA-4378-95F8-B5FAA1CA8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8" y="1175252"/>
            <a:ext cx="1043624" cy="1043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42D20-1A5F-4812-904E-5B406634D8A8}"/>
              </a:ext>
            </a:extLst>
          </p:cNvPr>
          <p:cNvSpPr txBox="1"/>
          <p:nvPr/>
        </p:nvSpPr>
        <p:spPr>
          <a:xfrm>
            <a:off x="5965424" y="1535657"/>
            <a:ext cx="56741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107670-6D83-4B10-997E-F66B4FE44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8" y="2287409"/>
            <a:ext cx="1043624" cy="1043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C9D723-A5FD-41D9-A160-397884CA65C7}"/>
              </a:ext>
            </a:extLst>
          </p:cNvPr>
          <p:cNvSpPr txBox="1"/>
          <p:nvPr/>
        </p:nvSpPr>
        <p:spPr>
          <a:xfrm>
            <a:off x="5965424" y="2647814"/>
            <a:ext cx="5750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2CFD7B-D96F-4AAE-88F7-75B8FB2ED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8" y="3414987"/>
            <a:ext cx="1043624" cy="10436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EE2E65-03AA-4524-92A5-2688C36480EC}"/>
              </a:ext>
            </a:extLst>
          </p:cNvPr>
          <p:cNvSpPr txBox="1"/>
          <p:nvPr/>
        </p:nvSpPr>
        <p:spPr>
          <a:xfrm>
            <a:off x="5965424" y="3775392"/>
            <a:ext cx="4492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6DE8D1-E9D7-460B-B5F0-5B514BCFAC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16607" r="27619" b="20536"/>
          <a:stretch/>
        </p:blipFill>
        <p:spPr>
          <a:xfrm>
            <a:off x="1698108" y="3186749"/>
            <a:ext cx="2916095" cy="3115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EA912B-0F27-46CD-9F0D-4F9B32086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8" y="4474530"/>
            <a:ext cx="1043624" cy="10436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DC8E5C-0B05-4501-A930-420BD2146F7F}"/>
              </a:ext>
            </a:extLst>
          </p:cNvPr>
          <p:cNvSpPr txBox="1"/>
          <p:nvPr/>
        </p:nvSpPr>
        <p:spPr>
          <a:xfrm>
            <a:off x="6001658" y="4849449"/>
            <a:ext cx="5355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3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5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5">
            <a:extLst>
              <a:ext uri="{FF2B5EF4-FFF2-40B4-BE49-F238E27FC236}">
                <a16:creationId xmlns:a16="http://schemas.microsoft.com/office/drawing/2014/main" id="{452F27DA-5611-4FC3-AF6E-3C39FF92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88" y="692832"/>
            <a:ext cx="10128738" cy="250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/>
              <a:t>     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có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nhiều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thứ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đồ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chơi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nhưng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đồ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chơi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thích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nhất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là</a:t>
            </a:r>
            <a:r>
              <a:rPr lang="en-US" altLang="en-US" sz="2800" i="1" dirty="0"/>
              <a:t>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biết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hát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biết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lắc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người</a:t>
            </a:r>
            <a:r>
              <a:rPr lang="en-US" altLang="en-US" sz="2800" i="1" dirty="0"/>
              <a:t>.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ấy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là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món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quà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mẹ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đã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tìm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chọn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để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tặng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nhân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ngày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sinh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nhật</a:t>
            </a:r>
            <a:r>
              <a:rPr lang="en-US" altLang="en-US" sz="2800" i="1" dirty="0"/>
              <a:t>.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ấy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nhỏ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nhắn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mà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xinh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xinh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tóc</a:t>
            </a:r>
            <a:r>
              <a:rPr lang="en-US" altLang="en-US" sz="2800" i="1" dirty="0"/>
              <a:t> hung </a:t>
            </a:r>
            <a:r>
              <a:rPr lang="en-US" altLang="en-US" sz="2800" i="1" dirty="0" err="1"/>
              <a:t>vàng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người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lúc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đứng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lúc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lắc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người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hát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bài</a:t>
            </a:r>
            <a:r>
              <a:rPr lang="en-US" altLang="en-US" sz="2800" i="1" dirty="0"/>
              <a:t> lam-</a:t>
            </a:r>
            <a:r>
              <a:rPr lang="en-US" altLang="en-US" sz="2800" i="1" dirty="0" err="1"/>
              <a:t>bát</a:t>
            </a:r>
            <a:r>
              <a:rPr lang="en-US" altLang="en-US" sz="2800" i="1" dirty="0"/>
              <a:t>-</a:t>
            </a:r>
            <a:r>
              <a:rPr lang="en-US" altLang="en-US" sz="2800" i="1" dirty="0" err="1"/>
              <a:t>đa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vui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nhộn</a:t>
            </a:r>
            <a:r>
              <a:rPr lang="en-US" altLang="en-US" sz="2800" i="1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D2D9F-C494-48C9-9CBE-7C49B442B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387"/>
            <a:ext cx="3732633" cy="3732633"/>
          </a:xfrm>
          <a:prstGeom prst="rect">
            <a:avLst/>
          </a:prstGeom>
        </p:spPr>
      </p:pic>
      <p:sp>
        <p:nvSpPr>
          <p:cNvPr id="5" name="Text Box 115">
            <a:extLst>
              <a:ext uri="{FF2B5EF4-FFF2-40B4-BE49-F238E27FC236}">
                <a16:creationId xmlns:a16="http://schemas.microsoft.com/office/drawing/2014/main" id="{D2B01A8E-BDA0-49C9-BF21-BEA45B18B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805" y="3126543"/>
            <a:ext cx="7568418" cy="299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/>
              <a:t>      </a:t>
            </a:r>
            <a:r>
              <a:rPr lang="en-US" altLang="en-US" sz="2800" i="1" dirty="0" err="1"/>
              <a:t>Mọi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người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càng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vui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hơn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khi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thấy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của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mới</a:t>
            </a:r>
            <a:r>
              <a:rPr lang="en-US" altLang="en-US" sz="2800" i="1" dirty="0"/>
              <a:t> 1 </a:t>
            </a:r>
            <a:r>
              <a:rPr lang="en-US" altLang="en-US" sz="2800" i="1" dirty="0" err="1"/>
              <a:t>tuổi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mà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tròn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mắt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nhìn</a:t>
            </a:r>
            <a:r>
              <a:rPr lang="en-US" altLang="en-US" sz="2800" i="1" dirty="0"/>
              <a:t>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cử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động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định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vồ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lấy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nó</a:t>
            </a:r>
            <a:r>
              <a:rPr lang="en-US" altLang="en-US" sz="2800" i="1" dirty="0"/>
              <a:t>.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giữ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gìn</a:t>
            </a:r>
            <a:r>
              <a:rPr lang="en-US" altLang="en-US" sz="2800" i="1" dirty="0"/>
              <a:t>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rất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cẩn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thận</a:t>
            </a:r>
            <a:r>
              <a:rPr lang="en-US" altLang="en-US" sz="2800" i="1" dirty="0"/>
              <a:t>. </a:t>
            </a:r>
            <a:r>
              <a:rPr lang="en-US" altLang="en-US" sz="2800" i="1" dirty="0" err="1"/>
              <a:t>Mỗi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lần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chơi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xong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cất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vào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hộp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hoặc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bày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trong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tủ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kín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cho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khỏi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bụi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bẩn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đầu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tóc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quần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áo</a:t>
            </a:r>
            <a:r>
              <a:rPr lang="en-US" altLang="en-US" sz="28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44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5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441EAA8-6081-4C78-9C9D-C459F4FB4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45080" y="-2438400"/>
            <a:ext cx="7208520" cy="12085320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EA0558B2-C505-4EFC-96DC-36DAC791E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38400" y="-2446020"/>
            <a:ext cx="7208520" cy="120853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AF7438-C3F7-4BDD-8BD0-7ECEF8B6F11A}"/>
              </a:ext>
            </a:extLst>
          </p:cNvPr>
          <p:cNvSpPr/>
          <p:nvPr/>
        </p:nvSpPr>
        <p:spPr>
          <a:xfrm>
            <a:off x="589935" y="619433"/>
            <a:ext cx="10943303" cy="572237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C97C40-0C0E-43E9-AD6C-70C87A84D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0222"/>
          <a:stretch/>
        </p:blipFill>
        <p:spPr>
          <a:xfrm rot="20667802">
            <a:off x="4043751" y="2184920"/>
            <a:ext cx="3856760" cy="4233910"/>
          </a:xfrm>
          <a:prstGeom prst="rect">
            <a:avLst/>
          </a:prstGeom>
        </p:spPr>
      </p:pic>
      <p:pic>
        <p:nvPicPr>
          <p:cNvPr id="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4650F609-B429-4B93-8A2C-59A5A617E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2155" y="-747395"/>
            <a:ext cx="340995" cy="3409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87A611-4F18-4D6B-8D46-CBA3C32FF473}"/>
              </a:ext>
            </a:extLst>
          </p:cNvPr>
          <p:cNvSpPr txBox="1"/>
          <p:nvPr/>
        </p:nvSpPr>
        <p:spPr>
          <a:xfrm>
            <a:off x="-146548" y="3764678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Tạm</a:t>
            </a:r>
            <a:r>
              <a:rPr lang="en-US" altLang="zh-CN" sz="100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100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biệt</a:t>
            </a:r>
            <a:endParaRPr lang="zh-CN" altLang="en-US" sz="10000" b="1" dirty="0"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63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rgbClr val="EA6400"/>
                  </a:gs>
                </a:gsLst>
                <a:lin ang="10800000" scaled="1"/>
                <a:tileRect/>
              </a:gradFill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2BB7C1-F4E3-425E-8C66-9329293AC188}"/>
              </a:ext>
            </a:extLst>
          </p:cNvPr>
          <p:cNvGrpSpPr/>
          <p:nvPr/>
        </p:nvGrpSpPr>
        <p:grpSpPr>
          <a:xfrm>
            <a:off x="2514162" y="1708622"/>
            <a:ext cx="7225393" cy="3121517"/>
            <a:chOff x="2484665" y="1450483"/>
            <a:chExt cx="7225393" cy="3121517"/>
          </a:xfrm>
        </p:grpSpPr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C802BA7D-00B2-4C37-8B55-8ED902872094}"/>
                </a:ext>
              </a:extLst>
            </p:cNvPr>
            <p:cNvSpPr txBox="1"/>
            <p:nvPr/>
          </p:nvSpPr>
          <p:spPr>
            <a:xfrm>
              <a:off x="2612573" y="1517158"/>
              <a:ext cx="7097485" cy="30548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700070"/>
                </a:avLst>
              </a:prstTxWarp>
              <a:spAutoFit/>
            </a:bodyPr>
            <a:lstStyle/>
            <a:p>
              <a:r>
                <a:rPr lang="en-US" altLang="zh-CN" sz="10000" b="1" dirty="0">
                  <a:solidFill>
                    <a:schemeClr val="bg1"/>
                  </a:solidFill>
                  <a:latin typeface="#9Slide03 SVNServetica Medium" panose="020B0604020202020204" pitchFamily="34" charset="0"/>
                  <a:ea typeface="包图小白体" panose="02010601030101010101" pitchFamily="2" charset="-122"/>
                </a:rPr>
                <a:t>KỂ CHUYỆN</a:t>
              </a:r>
              <a:endParaRPr lang="zh-CN" altLang="en-US" sz="10000" b="1" dirty="0">
                <a:solidFill>
                  <a:schemeClr val="bg1"/>
                </a:solidFill>
                <a:latin typeface="#9Slide03 SVNServetica Medium" panose="020B0604020202020204" pitchFamily="34" charset="0"/>
                <a:ea typeface="包图小白体" panose="02010601030101010101" pitchFamily="2" charset="-122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E13798F0-26E6-43F0-8120-86F0C4EECB31}"/>
                </a:ext>
              </a:extLst>
            </p:cNvPr>
            <p:cNvSpPr txBox="1"/>
            <p:nvPr/>
          </p:nvSpPr>
          <p:spPr>
            <a:xfrm>
              <a:off x="2484665" y="1450483"/>
              <a:ext cx="7097485" cy="30548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700070"/>
                </a:avLst>
              </a:prstTxWarp>
              <a:spAutoFit/>
            </a:bodyPr>
            <a:lstStyle/>
            <a:p>
              <a:r>
                <a:rPr lang="en-US" altLang="zh-CN" sz="10000" b="1" dirty="0">
                  <a:solidFill>
                    <a:srgbClr val="061E4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SVNServetica Medium" panose="020B0604020202020204" pitchFamily="34" charset="0"/>
                  <a:ea typeface="包图小白体" panose="02010601030101010101" pitchFamily="2" charset="-122"/>
                </a:rPr>
                <a:t>KỂ CHUYỆN</a:t>
              </a:r>
              <a:endParaRPr lang="zh-CN" altLang="en-US" sz="10000" b="1" dirty="0">
                <a:solidFill>
                  <a:srgbClr val="061E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VNServetica Medium" panose="020B0604020202020204" pitchFamily="34" charset="0"/>
                <a:ea typeface="包图小白体" panose="02010601030101010101" pitchFamily="2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7932876-B149-47DD-8675-F0328699A4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03" y="2153266"/>
            <a:ext cx="1224115" cy="1224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2CE285-4223-45FB-BB30-574FEC763A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84" flipH="1">
            <a:off x="771828" y="2015617"/>
            <a:ext cx="1587913" cy="15879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DE2F96-9408-461C-ADAF-D2264B0E31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82" b="66091" l="54091" r="86136">
                        <a14:foregroundMark x1="56091" y1="50409" x2="56091" y2="50409"/>
                        <a14:foregroundMark x1="54091" y1="51591" x2="55500" y2="50773"/>
                        <a14:foregroundMark x1="61864" y1="64500" x2="64455" y2="63318"/>
                        <a14:foregroundMark x1="64227" y1="64500" x2="60273" y2="65727"/>
                        <a14:foregroundMark x1="53682" y1="51364" x2="61000" y2="61818"/>
                        <a14:foregroundMark x1="61000" y1="61818" x2="60045" y2="66091"/>
                        <a14:foregroundMark x1="67818" y1="32682" x2="69227" y2="32273"/>
                        <a14:foregroundMark x1="68045" y1="33864" x2="68636" y2="30682"/>
                        <a14:foregroundMark x1="86136" y1="46000" x2="85727" y2="4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4" t="28817" r="10717" b="31613"/>
          <a:stretch/>
        </p:blipFill>
        <p:spPr>
          <a:xfrm>
            <a:off x="9568070" y="4675831"/>
            <a:ext cx="1434227" cy="15897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50052B-DD8C-43FE-831A-A669BB4D2E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12688" r="30287" b="49892"/>
          <a:stretch/>
        </p:blipFill>
        <p:spPr>
          <a:xfrm flipH="1">
            <a:off x="-235973" y="4940709"/>
            <a:ext cx="3303639" cy="17108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059F89A-40B7-4CA9-B240-820B80FAF3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00000" flipV="1">
            <a:off x="12067916" y="2192001"/>
            <a:ext cx="3569079" cy="4099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E3C97F-A507-49BA-A2CF-0AA1A0DE7E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6" t="52689" r="12039" b="9891"/>
          <a:stretch/>
        </p:blipFill>
        <p:spPr>
          <a:xfrm flipH="1">
            <a:off x="1150373" y="0"/>
            <a:ext cx="1688435" cy="16321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0757BC1-4892-4259-BBD8-8F55C86C9D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100">
            <a:off x="9916445" y="82956"/>
            <a:ext cx="2192597" cy="21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77071 0.203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29" y="10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85ABFF-A225-4D4F-9290-12FD077EB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0222"/>
          <a:stretch/>
        </p:blipFill>
        <p:spPr>
          <a:xfrm rot="20667802">
            <a:off x="629431" y="-29460"/>
            <a:ext cx="6300770" cy="6916919"/>
          </a:xfrm>
          <a:prstGeom prst="rect">
            <a:avLst/>
          </a:prstGeom>
        </p:spPr>
      </p:pic>
      <p:sp>
        <p:nvSpPr>
          <p:cNvPr id="7" name="Shape 887">
            <a:extLst>
              <a:ext uri="{FF2B5EF4-FFF2-40B4-BE49-F238E27FC236}">
                <a16:creationId xmlns:a16="http://schemas.microsoft.com/office/drawing/2014/main" id="{25A8351B-E239-4112-A1D8-330D649174F6}"/>
              </a:ext>
            </a:extLst>
          </p:cNvPr>
          <p:cNvSpPr/>
          <p:nvPr/>
        </p:nvSpPr>
        <p:spPr>
          <a:xfrm>
            <a:off x="8292867" y="1120008"/>
            <a:ext cx="3482055" cy="101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Khởi</a:t>
            </a:r>
            <a:r>
              <a:rPr lang="en-US" altLang="zh-CN" sz="45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động</a:t>
            </a:r>
            <a:endParaRPr sz="45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385E8B-C536-4B5C-A3A9-D35890DCD377}"/>
              </a:ext>
            </a:extLst>
          </p:cNvPr>
          <p:cNvGrpSpPr/>
          <p:nvPr/>
        </p:nvGrpSpPr>
        <p:grpSpPr>
          <a:xfrm>
            <a:off x="7133821" y="1197590"/>
            <a:ext cx="899009" cy="784398"/>
            <a:chOff x="7133821" y="1197590"/>
            <a:chExt cx="899009" cy="784398"/>
          </a:xfrm>
        </p:grpSpPr>
        <p:sp>
          <p:nvSpPr>
            <p:cNvPr id="6" name="pawprint_93155">
              <a:extLst>
                <a:ext uri="{FF2B5EF4-FFF2-40B4-BE49-F238E27FC236}">
                  <a16:creationId xmlns:a16="http://schemas.microsoft.com/office/drawing/2014/main" id="{CC8F1583-D861-4DDF-8449-169B1057B4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3821" y="1197590"/>
              <a:ext cx="899009" cy="784398"/>
            </a:xfrm>
            <a:custGeom>
              <a:avLst/>
              <a:gdLst>
                <a:gd name="connsiteX0" fmla="*/ 284004 w 606071"/>
                <a:gd name="connsiteY0" fmla="*/ 208591 h 528805"/>
                <a:gd name="connsiteX1" fmla="*/ 409720 w 606071"/>
                <a:gd name="connsiteY1" fmla="*/ 277286 h 528805"/>
                <a:gd name="connsiteX2" fmla="*/ 485298 w 606071"/>
                <a:gd name="connsiteY2" fmla="*/ 395022 h 528805"/>
                <a:gd name="connsiteX3" fmla="*/ 478149 w 606071"/>
                <a:gd name="connsiteY3" fmla="*/ 498388 h 528805"/>
                <a:gd name="connsiteX4" fmla="*/ 377037 w 606071"/>
                <a:gd name="connsiteY4" fmla="*/ 521472 h 528805"/>
                <a:gd name="connsiteX5" fmla="*/ 190970 w 606071"/>
                <a:gd name="connsiteY5" fmla="*/ 521379 h 528805"/>
                <a:gd name="connsiteX6" fmla="*/ 190970 w 606071"/>
                <a:gd name="connsiteY6" fmla="*/ 521472 h 528805"/>
                <a:gd name="connsiteX7" fmla="*/ 89766 w 606071"/>
                <a:gd name="connsiteY7" fmla="*/ 498388 h 528805"/>
                <a:gd name="connsiteX8" fmla="*/ 82710 w 606071"/>
                <a:gd name="connsiteY8" fmla="*/ 395022 h 528805"/>
                <a:gd name="connsiteX9" fmla="*/ 158288 w 606071"/>
                <a:gd name="connsiteY9" fmla="*/ 277286 h 528805"/>
                <a:gd name="connsiteX10" fmla="*/ 284004 w 606071"/>
                <a:gd name="connsiteY10" fmla="*/ 208591 h 528805"/>
                <a:gd name="connsiteX11" fmla="*/ 556639 w 606071"/>
                <a:gd name="connsiteY11" fmla="*/ 195669 h 528805"/>
                <a:gd name="connsiteX12" fmla="*/ 581409 w 606071"/>
                <a:gd name="connsiteY12" fmla="*/ 206238 h 528805"/>
                <a:gd name="connsiteX13" fmla="*/ 588465 w 606071"/>
                <a:gd name="connsiteY13" fmla="*/ 309782 h 528805"/>
                <a:gd name="connsiteX14" fmla="*/ 487262 w 606071"/>
                <a:gd name="connsiteY14" fmla="*/ 333235 h 528805"/>
                <a:gd name="connsiteX15" fmla="*/ 480205 w 606071"/>
                <a:gd name="connsiteY15" fmla="*/ 229784 h 528805"/>
                <a:gd name="connsiteX16" fmla="*/ 556639 w 606071"/>
                <a:gd name="connsiteY16" fmla="*/ 195669 h 528805"/>
                <a:gd name="connsiteX17" fmla="*/ 67274 w 606071"/>
                <a:gd name="connsiteY17" fmla="*/ 114871 h 528805"/>
                <a:gd name="connsiteX18" fmla="*/ 131914 w 606071"/>
                <a:gd name="connsiteY18" fmla="*/ 167991 h 528805"/>
                <a:gd name="connsiteX19" fmla="*/ 97384 w 606071"/>
                <a:gd name="connsiteY19" fmla="*/ 265879 h 528805"/>
                <a:gd name="connsiteX20" fmla="*/ 6139 w 606071"/>
                <a:gd name="connsiteY20" fmla="*/ 216378 h 528805"/>
                <a:gd name="connsiteX21" fmla="*/ 40576 w 606071"/>
                <a:gd name="connsiteY21" fmla="*/ 118490 h 528805"/>
                <a:gd name="connsiteX22" fmla="*/ 67274 w 606071"/>
                <a:gd name="connsiteY22" fmla="*/ 114871 h 528805"/>
                <a:gd name="connsiteX23" fmla="*/ 414772 w 606071"/>
                <a:gd name="connsiteY23" fmla="*/ 35517 h 528805"/>
                <a:gd name="connsiteX24" fmla="*/ 447403 w 606071"/>
                <a:gd name="connsiteY24" fmla="*/ 38406 h 528805"/>
                <a:gd name="connsiteX25" fmla="*/ 494844 w 606071"/>
                <a:gd name="connsiteY25" fmla="*/ 155369 h 528805"/>
                <a:gd name="connsiteX26" fmla="*/ 386685 w 606071"/>
                <a:gd name="connsiteY26" fmla="*/ 220709 h 528805"/>
                <a:gd name="connsiteX27" fmla="*/ 339337 w 606071"/>
                <a:gd name="connsiteY27" fmla="*/ 103746 h 528805"/>
                <a:gd name="connsiteX28" fmla="*/ 414772 w 606071"/>
                <a:gd name="connsiteY28" fmla="*/ 35517 h 528805"/>
                <a:gd name="connsiteX29" fmla="*/ 233868 w 606071"/>
                <a:gd name="connsiteY29" fmla="*/ 0 h 528805"/>
                <a:gd name="connsiteX30" fmla="*/ 315830 w 606071"/>
                <a:gd name="connsiteY30" fmla="*/ 96075 h 528805"/>
                <a:gd name="connsiteX31" fmla="*/ 233868 w 606071"/>
                <a:gd name="connsiteY31" fmla="*/ 192150 h 528805"/>
                <a:gd name="connsiteX32" fmla="*/ 151906 w 606071"/>
                <a:gd name="connsiteY32" fmla="*/ 96075 h 528805"/>
                <a:gd name="connsiteX33" fmla="*/ 233868 w 606071"/>
                <a:gd name="connsiteY33" fmla="*/ 0 h 52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6071" h="528805">
                  <a:moveTo>
                    <a:pt x="284004" y="208591"/>
                  </a:moveTo>
                  <a:cubicBezTo>
                    <a:pt x="334884" y="208591"/>
                    <a:pt x="382237" y="234456"/>
                    <a:pt x="409720" y="277286"/>
                  </a:cubicBezTo>
                  <a:lnTo>
                    <a:pt x="485298" y="395022"/>
                  </a:lnTo>
                  <a:cubicBezTo>
                    <a:pt x="506003" y="427283"/>
                    <a:pt x="503125" y="469279"/>
                    <a:pt x="478149" y="498388"/>
                  </a:cubicBezTo>
                  <a:cubicBezTo>
                    <a:pt x="453265" y="527498"/>
                    <a:pt x="412134" y="536861"/>
                    <a:pt x="377037" y="521472"/>
                  </a:cubicBezTo>
                  <a:cubicBezTo>
                    <a:pt x="317707" y="495422"/>
                    <a:pt x="250300" y="495422"/>
                    <a:pt x="190970" y="521379"/>
                  </a:cubicBezTo>
                  <a:lnTo>
                    <a:pt x="190970" y="521472"/>
                  </a:lnTo>
                  <a:cubicBezTo>
                    <a:pt x="155781" y="536861"/>
                    <a:pt x="114742" y="527498"/>
                    <a:pt x="89766" y="498388"/>
                  </a:cubicBezTo>
                  <a:cubicBezTo>
                    <a:pt x="64883" y="469279"/>
                    <a:pt x="62005" y="427283"/>
                    <a:pt x="82710" y="395022"/>
                  </a:cubicBezTo>
                  <a:lnTo>
                    <a:pt x="158288" y="277286"/>
                  </a:lnTo>
                  <a:cubicBezTo>
                    <a:pt x="185771" y="234456"/>
                    <a:pt x="233123" y="208591"/>
                    <a:pt x="284004" y="208591"/>
                  </a:cubicBezTo>
                  <a:close/>
                  <a:moveTo>
                    <a:pt x="556639" y="195669"/>
                  </a:moveTo>
                  <a:cubicBezTo>
                    <a:pt x="565497" y="197241"/>
                    <a:pt x="573934" y="200723"/>
                    <a:pt x="581409" y="206238"/>
                  </a:cubicBezTo>
                  <a:cubicBezTo>
                    <a:pt x="611305" y="228393"/>
                    <a:pt x="614462" y="274742"/>
                    <a:pt x="588465" y="309782"/>
                  </a:cubicBezTo>
                  <a:cubicBezTo>
                    <a:pt x="562468" y="344822"/>
                    <a:pt x="517159" y="355297"/>
                    <a:pt x="487262" y="333235"/>
                  </a:cubicBezTo>
                  <a:cubicBezTo>
                    <a:pt x="457365" y="311173"/>
                    <a:pt x="454208" y="264824"/>
                    <a:pt x="480205" y="229784"/>
                  </a:cubicBezTo>
                  <a:cubicBezTo>
                    <a:pt x="499703" y="203434"/>
                    <a:pt x="530064" y="190955"/>
                    <a:pt x="556639" y="195669"/>
                  </a:cubicBezTo>
                  <a:close/>
                  <a:moveTo>
                    <a:pt x="67274" y="114871"/>
                  </a:moveTo>
                  <a:cubicBezTo>
                    <a:pt x="94146" y="117378"/>
                    <a:pt x="120079" y="137470"/>
                    <a:pt x="131914" y="167991"/>
                  </a:cubicBezTo>
                  <a:cubicBezTo>
                    <a:pt x="147601" y="208777"/>
                    <a:pt x="132099" y="252530"/>
                    <a:pt x="97384" y="265879"/>
                  </a:cubicBezTo>
                  <a:cubicBezTo>
                    <a:pt x="62761" y="279227"/>
                    <a:pt x="21826" y="257072"/>
                    <a:pt x="6139" y="216378"/>
                  </a:cubicBezTo>
                  <a:cubicBezTo>
                    <a:pt x="-9548" y="175684"/>
                    <a:pt x="5860" y="131839"/>
                    <a:pt x="40576" y="118490"/>
                  </a:cubicBezTo>
                  <a:cubicBezTo>
                    <a:pt x="49255" y="115153"/>
                    <a:pt x="58317" y="114035"/>
                    <a:pt x="67274" y="114871"/>
                  </a:cubicBezTo>
                  <a:close/>
                  <a:moveTo>
                    <a:pt x="414772" y="35517"/>
                  </a:moveTo>
                  <a:cubicBezTo>
                    <a:pt x="425608" y="33992"/>
                    <a:pt x="436680" y="34838"/>
                    <a:pt x="447403" y="38406"/>
                  </a:cubicBezTo>
                  <a:cubicBezTo>
                    <a:pt x="490388" y="52586"/>
                    <a:pt x="511648" y="105043"/>
                    <a:pt x="494844" y="155369"/>
                  </a:cubicBezTo>
                  <a:cubicBezTo>
                    <a:pt x="478133" y="205695"/>
                    <a:pt x="429670" y="234982"/>
                    <a:pt x="386685" y="220709"/>
                  </a:cubicBezTo>
                  <a:cubicBezTo>
                    <a:pt x="343793" y="206436"/>
                    <a:pt x="322533" y="154072"/>
                    <a:pt x="339337" y="103746"/>
                  </a:cubicBezTo>
                  <a:cubicBezTo>
                    <a:pt x="351870" y="66002"/>
                    <a:pt x="382263" y="40092"/>
                    <a:pt x="414772" y="35517"/>
                  </a:cubicBezTo>
                  <a:close/>
                  <a:moveTo>
                    <a:pt x="233868" y="0"/>
                  </a:moveTo>
                  <a:cubicBezTo>
                    <a:pt x="279134" y="0"/>
                    <a:pt x="315830" y="43014"/>
                    <a:pt x="315830" y="96075"/>
                  </a:cubicBezTo>
                  <a:cubicBezTo>
                    <a:pt x="315830" y="149136"/>
                    <a:pt x="279134" y="192150"/>
                    <a:pt x="233868" y="192150"/>
                  </a:cubicBezTo>
                  <a:cubicBezTo>
                    <a:pt x="188602" y="192150"/>
                    <a:pt x="151906" y="149136"/>
                    <a:pt x="151906" y="96075"/>
                  </a:cubicBezTo>
                  <a:cubicBezTo>
                    <a:pt x="151906" y="43014"/>
                    <a:pt x="188602" y="0"/>
                    <a:pt x="233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1E2444D-D6AD-4AA8-B394-615B279495BC}"/>
                </a:ext>
              </a:extLst>
            </p:cNvPr>
            <p:cNvSpPr txBox="1"/>
            <p:nvPr/>
          </p:nvSpPr>
          <p:spPr>
            <a:xfrm>
              <a:off x="7292484" y="1520323"/>
              <a:ext cx="685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01</a:t>
              </a:r>
              <a:endParaRPr lang="zh-CN" altLang="en-US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D7B699-189B-4D4F-962A-1D49459AC0A8}"/>
              </a:ext>
            </a:extLst>
          </p:cNvPr>
          <p:cNvGrpSpPr/>
          <p:nvPr/>
        </p:nvGrpSpPr>
        <p:grpSpPr>
          <a:xfrm>
            <a:off x="7133821" y="2478794"/>
            <a:ext cx="899009" cy="784398"/>
            <a:chOff x="7133821" y="2478794"/>
            <a:chExt cx="899009" cy="784398"/>
          </a:xfrm>
        </p:grpSpPr>
        <p:sp>
          <p:nvSpPr>
            <p:cNvPr id="9" name="pawprint_93155">
              <a:extLst>
                <a:ext uri="{FF2B5EF4-FFF2-40B4-BE49-F238E27FC236}">
                  <a16:creationId xmlns:a16="http://schemas.microsoft.com/office/drawing/2014/main" id="{BCAF329D-D72A-4748-BAF5-D4C823FDE8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3821" y="2478794"/>
              <a:ext cx="899009" cy="784398"/>
            </a:xfrm>
            <a:custGeom>
              <a:avLst/>
              <a:gdLst>
                <a:gd name="connsiteX0" fmla="*/ 284004 w 606071"/>
                <a:gd name="connsiteY0" fmla="*/ 208591 h 528805"/>
                <a:gd name="connsiteX1" fmla="*/ 409720 w 606071"/>
                <a:gd name="connsiteY1" fmla="*/ 277286 h 528805"/>
                <a:gd name="connsiteX2" fmla="*/ 485298 w 606071"/>
                <a:gd name="connsiteY2" fmla="*/ 395022 h 528805"/>
                <a:gd name="connsiteX3" fmla="*/ 478149 w 606071"/>
                <a:gd name="connsiteY3" fmla="*/ 498388 h 528805"/>
                <a:gd name="connsiteX4" fmla="*/ 377037 w 606071"/>
                <a:gd name="connsiteY4" fmla="*/ 521472 h 528805"/>
                <a:gd name="connsiteX5" fmla="*/ 190970 w 606071"/>
                <a:gd name="connsiteY5" fmla="*/ 521379 h 528805"/>
                <a:gd name="connsiteX6" fmla="*/ 190970 w 606071"/>
                <a:gd name="connsiteY6" fmla="*/ 521472 h 528805"/>
                <a:gd name="connsiteX7" fmla="*/ 89766 w 606071"/>
                <a:gd name="connsiteY7" fmla="*/ 498388 h 528805"/>
                <a:gd name="connsiteX8" fmla="*/ 82710 w 606071"/>
                <a:gd name="connsiteY8" fmla="*/ 395022 h 528805"/>
                <a:gd name="connsiteX9" fmla="*/ 158288 w 606071"/>
                <a:gd name="connsiteY9" fmla="*/ 277286 h 528805"/>
                <a:gd name="connsiteX10" fmla="*/ 284004 w 606071"/>
                <a:gd name="connsiteY10" fmla="*/ 208591 h 528805"/>
                <a:gd name="connsiteX11" fmla="*/ 556639 w 606071"/>
                <a:gd name="connsiteY11" fmla="*/ 195669 h 528805"/>
                <a:gd name="connsiteX12" fmla="*/ 581409 w 606071"/>
                <a:gd name="connsiteY12" fmla="*/ 206238 h 528805"/>
                <a:gd name="connsiteX13" fmla="*/ 588465 w 606071"/>
                <a:gd name="connsiteY13" fmla="*/ 309782 h 528805"/>
                <a:gd name="connsiteX14" fmla="*/ 487262 w 606071"/>
                <a:gd name="connsiteY14" fmla="*/ 333235 h 528805"/>
                <a:gd name="connsiteX15" fmla="*/ 480205 w 606071"/>
                <a:gd name="connsiteY15" fmla="*/ 229784 h 528805"/>
                <a:gd name="connsiteX16" fmla="*/ 556639 w 606071"/>
                <a:gd name="connsiteY16" fmla="*/ 195669 h 528805"/>
                <a:gd name="connsiteX17" fmla="*/ 67274 w 606071"/>
                <a:gd name="connsiteY17" fmla="*/ 114871 h 528805"/>
                <a:gd name="connsiteX18" fmla="*/ 131914 w 606071"/>
                <a:gd name="connsiteY18" fmla="*/ 167991 h 528805"/>
                <a:gd name="connsiteX19" fmla="*/ 97384 w 606071"/>
                <a:gd name="connsiteY19" fmla="*/ 265879 h 528805"/>
                <a:gd name="connsiteX20" fmla="*/ 6139 w 606071"/>
                <a:gd name="connsiteY20" fmla="*/ 216378 h 528805"/>
                <a:gd name="connsiteX21" fmla="*/ 40576 w 606071"/>
                <a:gd name="connsiteY21" fmla="*/ 118490 h 528805"/>
                <a:gd name="connsiteX22" fmla="*/ 67274 w 606071"/>
                <a:gd name="connsiteY22" fmla="*/ 114871 h 528805"/>
                <a:gd name="connsiteX23" fmla="*/ 414772 w 606071"/>
                <a:gd name="connsiteY23" fmla="*/ 35517 h 528805"/>
                <a:gd name="connsiteX24" fmla="*/ 447403 w 606071"/>
                <a:gd name="connsiteY24" fmla="*/ 38406 h 528805"/>
                <a:gd name="connsiteX25" fmla="*/ 494844 w 606071"/>
                <a:gd name="connsiteY25" fmla="*/ 155369 h 528805"/>
                <a:gd name="connsiteX26" fmla="*/ 386685 w 606071"/>
                <a:gd name="connsiteY26" fmla="*/ 220709 h 528805"/>
                <a:gd name="connsiteX27" fmla="*/ 339337 w 606071"/>
                <a:gd name="connsiteY27" fmla="*/ 103746 h 528805"/>
                <a:gd name="connsiteX28" fmla="*/ 414772 w 606071"/>
                <a:gd name="connsiteY28" fmla="*/ 35517 h 528805"/>
                <a:gd name="connsiteX29" fmla="*/ 233868 w 606071"/>
                <a:gd name="connsiteY29" fmla="*/ 0 h 528805"/>
                <a:gd name="connsiteX30" fmla="*/ 315830 w 606071"/>
                <a:gd name="connsiteY30" fmla="*/ 96075 h 528805"/>
                <a:gd name="connsiteX31" fmla="*/ 233868 w 606071"/>
                <a:gd name="connsiteY31" fmla="*/ 192150 h 528805"/>
                <a:gd name="connsiteX32" fmla="*/ 151906 w 606071"/>
                <a:gd name="connsiteY32" fmla="*/ 96075 h 528805"/>
                <a:gd name="connsiteX33" fmla="*/ 233868 w 606071"/>
                <a:gd name="connsiteY33" fmla="*/ 0 h 52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6071" h="528805">
                  <a:moveTo>
                    <a:pt x="284004" y="208591"/>
                  </a:moveTo>
                  <a:cubicBezTo>
                    <a:pt x="334884" y="208591"/>
                    <a:pt x="382237" y="234456"/>
                    <a:pt x="409720" y="277286"/>
                  </a:cubicBezTo>
                  <a:lnTo>
                    <a:pt x="485298" y="395022"/>
                  </a:lnTo>
                  <a:cubicBezTo>
                    <a:pt x="506003" y="427283"/>
                    <a:pt x="503125" y="469279"/>
                    <a:pt x="478149" y="498388"/>
                  </a:cubicBezTo>
                  <a:cubicBezTo>
                    <a:pt x="453265" y="527498"/>
                    <a:pt x="412134" y="536861"/>
                    <a:pt x="377037" y="521472"/>
                  </a:cubicBezTo>
                  <a:cubicBezTo>
                    <a:pt x="317707" y="495422"/>
                    <a:pt x="250300" y="495422"/>
                    <a:pt x="190970" y="521379"/>
                  </a:cubicBezTo>
                  <a:lnTo>
                    <a:pt x="190970" y="521472"/>
                  </a:lnTo>
                  <a:cubicBezTo>
                    <a:pt x="155781" y="536861"/>
                    <a:pt x="114742" y="527498"/>
                    <a:pt x="89766" y="498388"/>
                  </a:cubicBezTo>
                  <a:cubicBezTo>
                    <a:pt x="64883" y="469279"/>
                    <a:pt x="62005" y="427283"/>
                    <a:pt x="82710" y="395022"/>
                  </a:cubicBezTo>
                  <a:lnTo>
                    <a:pt x="158288" y="277286"/>
                  </a:lnTo>
                  <a:cubicBezTo>
                    <a:pt x="185771" y="234456"/>
                    <a:pt x="233123" y="208591"/>
                    <a:pt x="284004" y="208591"/>
                  </a:cubicBezTo>
                  <a:close/>
                  <a:moveTo>
                    <a:pt x="556639" y="195669"/>
                  </a:moveTo>
                  <a:cubicBezTo>
                    <a:pt x="565497" y="197241"/>
                    <a:pt x="573934" y="200723"/>
                    <a:pt x="581409" y="206238"/>
                  </a:cubicBezTo>
                  <a:cubicBezTo>
                    <a:pt x="611305" y="228393"/>
                    <a:pt x="614462" y="274742"/>
                    <a:pt x="588465" y="309782"/>
                  </a:cubicBezTo>
                  <a:cubicBezTo>
                    <a:pt x="562468" y="344822"/>
                    <a:pt x="517159" y="355297"/>
                    <a:pt x="487262" y="333235"/>
                  </a:cubicBezTo>
                  <a:cubicBezTo>
                    <a:pt x="457365" y="311173"/>
                    <a:pt x="454208" y="264824"/>
                    <a:pt x="480205" y="229784"/>
                  </a:cubicBezTo>
                  <a:cubicBezTo>
                    <a:pt x="499703" y="203434"/>
                    <a:pt x="530064" y="190955"/>
                    <a:pt x="556639" y="195669"/>
                  </a:cubicBezTo>
                  <a:close/>
                  <a:moveTo>
                    <a:pt x="67274" y="114871"/>
                  </a:moveTo>
                  <a:cubicBezTo>
                    <a:pt x="94146" y="117378"/>
                    <a:pt x="120079" y="137470"/>
                    <a:pt x="131914" y="167991"/>
                  </a:cubicBezTo>
                  <a:cubicBezTo>
                    <a:pt x="147601" y="208777"/>
                    <a:pt x="132099" y="252530"/>
                    <a:pt x="97384" y="265879"/>
                  </a:cubicBezTo>
                  <a:cubicBezTo>
                    <a:pt x="62761" y="279227"/>
                    <a:pt x="21826" y="257072"/>
                    <a:pt x="6139" y="216378"/>
                  </a:cubicBezTo>
                  <a:cubicBezTo>
                    <a:pt x="-9548" y="175684"/>
                    <a:pt x="5860" y="131839"/>
                    <a:pt x="40576" y="118490"/>
                  </a:cubicBezTo>
                  <a:cubicBezTo>
                    <a:pt x="49255" y="115153"/>
                    <a:pt x="58317" y="114035"/>
                    <a:pt x="67274" y="114871"/>
                  </a:cubicBezTo>
                  <a:close/>
                  <a:moveTo>
                    <a:pt x="414772" y="35517"/>
                  </a:moveTo>
                  <a:cubicBezTo>
                    <a:pt x="425608" y="33992"/>
                    <a:pt x="436680" y="34838"/>
                    <a:pt x="447403" y="38406"/>
                  </a:cubicBezTo>
                  <a:cubicBezTo>
                    <a:pt x="490388" y="52586"/>
                    <a:pt x="511648" y="105043"/>
                    <a:pt x="494844" y="155369"/>
                  </a:cubicBezTo>
                  <a:cubicBezTo>
                    <a:pt x="478133" y="205695"/>
                    <a:pt x="429670" y="234982"/>
                    <a:pt x="386685" y="220709"/>
                  </a:cubicBezTo>
                  <a:cubicBezTo>
                    <a:pt x="343793" y="206436"/>
                    <a:pt x="322533" y="154072"/>
                    <a:pt x="339337" y="103746"/>
                  </a:cubicBezTo>
                  <a:cubicBezTo>
                    <a:pt x="351870" y="66002"/>
                    <a:pt x="382263" y="40092"/>
                    <a:pt x="414772" y="35517"/>
                  </a:cubicBezTo>
                  <a:close/>
                  <a:moveTo>
                    <a:pt x="233868" y="0"/>
                  </a:moveTo>
                  <a:cubicBezTo>
                    <a:pt x="279134" y="0"/>
                    <a:pt x="315830" y="43014"/>
                    <a:pt x="315830" y="96075"/>
                  </a:cubicBezTo>
                  <a:cubicBezTo>
                    <a:pt x="315830" y="149136"/>
                    <a:pt x="279134" y="192150"/>
                    <a:pt x="233868" y="192150"/>
                  </a:cubicBezTo>
                  <a:cubicBezTo>
                    <a:pt x="188602" y="192150"/>
                    <a:pt x="151906" y="149136"/>
                    <a:pt x="151906" y="96075"/>
                  </a:cubicBezTo>
                  <a:cubicBezTo>
                    <a:pt x="151906" y="43014"/>
                    <a:pt x="188602" y="0"/>
                    <a:pt x="233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3815D7C-D560-48A8-8838-0D32BD924782}"/>
                </a:ext>
              </a:extLst>
            </p:cNvPr>
            <p:cNvSpPr txBox="1"/>
            <p:nvPr/>
          </p:nvSpPr>
          <p:spPr>
            <a:xfrm>
              <a:off x="7292484" y="2801527"/>
              <a:ext cx="685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E0B52F-B22A-4438-B890-590EA5B35FF8}"/>
              </a:ext>
            </a:extLst>
          </p:cNvPr>
          <p:cNvGrpSpPr/>
          <p:nvPr/>
        </p:nvGrpSpPr>
        <p:grpSpPr>
          <a:xfrm>
            <a:off x="7133821" y="3759998"/>
            <a:ext cx="899009" cy="784398"/>
            <a:chOff x="7133821" y="3759998"/>
            <a:chExt cx="899009" cy="784398"/>
          </a:xfrm>
        </p:grpSpPr>
        <p:sp>
          <p:nvSpPr>
            <p:cNvPr id="12" name="pawprint_93155">
              <a:extLst>
                <a:ext uri="{FF2B5EF4-FFF2-40B4-BE49-F238E27FC236}">
                  <a16:creationId xmlns:a16="http://schemas.microsoft.com/office/drawing/2014/main" id="{BE4DB9FA-48B1-48E1-9543-81D4F419FF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3821" y="3759998"/>
              <a:ext cx="899009" cy="784398"/>
            </a:xfrm>
            <a:custGeom>
              <a:avLst/>
              <a:gdLst>
                <a:gd name="connsiteX0" fmla="*/ 284004 w 606071"/>
                <a:gd name="connsiteY0" fmla="*/ 208591 h 528805"/>
                <a:gd name="connsiteX1" fmla="*/ 409720 w 606071"/>
                <a:gd name="connsiteY1" fmla="*/ 277286 h 528805"/>
                <a:gd name="connsiteX2" fmla="*/ 485298 w 606071"/>
                <a:gd name="connsiteY2" fmla="*/ 395022 h 528805"/>
                <a:gd name="connsiteX3" fmla="*/ 478149 w 606071"/>
                <a:gd name="connsiteY3" fmla="*/ 498388 h 528805"/>
                <a:gd name="connsiteX4" fmla="*/ 377037 w 606071"/>
                <a:gd name="connsiteY4" fmla="*/ 521472 h 528805"/>
                <a:gd name="connsiteX5" fmla="*/ 190970 w 606071"/>
                <a:gd name="connsiteY5" fmla="*/ 521379 h 528805"/>
                <a:gd name="connsiteX6" fmla="*/ 190970 w 606071"/>
                <a:gd name="connsiteY6" fmla="*/ 521472 h 528805"/>
                <a:gd name="connsiteX7" fmla="*/ 89766 w 606071"/>
                <a:gd name="connsiteY7" fmla="*/ 498388 h 528805"/>
                <a:gd name="connsiteX8" fmla="*/ 82710 w 606071"/>
                <a:gd name="connsiteY8" fmla="*/ 395022 h 528805"/>
                <a:gd name="connsiteX9" fmla="*/ 158288 w 606071"/>
                <a:gd name="connsiteY9" fmla="*/ 277286 h 528805"/>
                <a:gd name="connsiteX10" fmla="*/ 284004 w 606071"/>
                <a:gd name="connsiteY10" fmla="*/ 208591 h 528805"/>
                <a:gd name="connsiteX11" fmla="*/ 556639 w 606071"/>
                <a:gd name="connsiteY11" fmla="*/ 195669 h 528805"/>
                <a:gd name="connsiteX12" fmla="*/ 581409 w 606071"/>
                <a:gd name="connsiteY12" fmla="*/ 206238 h 528805"/>
                <a:gd name="connsiteX13" fmla="*/ 588465 w 606071"/>
                <a:gd name="connsiteY13" fmla="*/ 309782 h 528805"/>
                <a:gd name="connsiteX14" fmla="*/ 487262 w 606071"/>
                <a:gd name="connsiteY14" fmla="*/ 333235 h 528805"/>
                <a:gd name="connsiteX15" fmla="*/ 480205 w 606071"/>
                <a:gd name="connsiteY15" fmla="*/ 229784 h 528805"/>
                <a:gd name="connsiteX16" fmla="*/ 556639 w 606071"/>
                <a:gd name="connsiteY16" fmla="*/ 195669 h 528805"/>
                <a:gd name="connsiteX17" fmla="*/ 67274 w 606071"/>
                <a:gd name="connsiteY17" fmla="*/ 114871 h 528805"/>
                <a:gd name="connsiteX18" fmla="*/ 131914 w 606071"/>
                <a:gd name="connsiteY18" fmla="*/ 167991 h 528805"/>
                <a:gd name="connsiteX19" fmla="*/ 97384 w 606071"/>
                <a:gd name="connsiteY19" fmla="*/ 265879 h 528805"/>
                <a:gd name="connsiteX20" fmla="*/ 6139 w 606071"/>
                <a:gd name="connsiteY20" fmla="*/ 216378 h 528805"/>
                <a:gd name="connsiteX21" fmla="*/ 40576 w 606071"/>
                <a:gd name="connsiteY21" fmla="*/ 118490 h 528805"/>
                <a:gd name="connsiteX22" fmla="*/ 67274 w 606071"/>
                <a:gd name="connsiteY22" fmla="*/ 114871 h 528805"/>
                <a:gd name="connsiteX23" fmla="*/ 414772 w 606071"/>
                <a:gd name="connsiteY23" fmla="*/ 35517 h 528805"/>
                <a:gd name="connsiteX24" fmla="*/ 447403 w 606071"/>
                <a:gd name="connsiteY24" fmla="*/ 38406 h 528805"/>
                <a:gd name="connsiteX25" fmla="*/ 494844 w 606071"/>
                <a:gd name="connsiteY25" fmla="*/ 155369 h 528805"/>
                <a:gd name="connsiteX26" fmla="*/ 386685 w 606071"/>
                <a:gd name="connsiteY26" fmla="*/ 220709 h 528805"/>
                <a:gd name="connsiteX27" fmla="*/ 339337 w 606071"/>
                <a:gd name="connsiteY27" fmla="*/ 103746 h 528805"/>
                <a:gd name="connsiteX28" fmla="*/ 414772 w 606071"/>
                <a:gd name="connsiteY28" fmla="*/ 35517 h 528805"/>
                <a:gd name="connsiteX29" fmla="*/ 233868 w 606071"/>
                <a:gd name="connsiteY29" fmla="*/ 0 h 528805"/>
                <a:gd name="connsiteX30" fmla="*/ 315830 w 606071"/>
                <a:gd name="connsiteY30" fmla="*/ 96075 h 528805"/>
                <a:gd name="connsiteX31" fmla="*/ 233868 w 606071"/>
                <a:gd name="connsiteY31" fmla="*/ 192150 h 528805"/>
                <a:gd name="connsiteX32" fmla="*/ 151906 w 606071"/>
                <a:gd name="connsiteY32" fmla="*/ 96075 h 528805"/>
                <a:gd name="connsiteX33" fmla="*/ 233868 w 606071"/>
                <a:gd name="connsiteY33" fmla="*/ 0 h 52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6071" h="528805">
                  <a:moveTo>
                    <a:pt x="284004" y="208591"/>
                  </a:moveTo>
                  <a:cubicBezTo>
                    <a:pt x="334884" y="208591"/>
                    <a:pt x="382237" y="234456"/>
                    <a:pt x="409720" y="277286"/>
                  </a:cubicBezTo>
                  <a:lnTo>
                    <a:pt x="485298" y="395022"/>
                  </a:lnTo>
                  <a:cubicBezTo>
                    <a:pt x="506003" y="427283"/>
                    <a:pt x="503125" y="469279"/>
                    <a:pt x="478149" y="498388"/>
                  </a:cubicBezTo>
                  <a:cubicBezTo>
                    <a:pt x="453265" y="527498"/>
                    <a:pt x="412134" y="536861"/>
                    <a:pt x="377037" y="521472"/>
                  </a:cubicBezTo>
                  <a:cubicBezTo>
                    <a:pt x="317707" y="495422"/>
                    <a:pt x="250300" y="495422"/>
                    <a:pt x="190970" y="521379"/>
                  </a:cubicBezTo>
                  <a:lnTo>
                    <a:pt x="190970" y="521472"/>
                  </a:lnTo>
                  <a:cubicBezTo>
                    <a:pt x="155781" y="536861"/>
                    <a:pt x="114742" y="527498"/>
                    <a:pt x="89766" y="498388"/>
                  </a:cubicBezTo>
                  <a:cubicBezTo>
                    <a:pt x="64883" y="469279"/>
                    <a:pt x="62005" y="427283"/>
                    <a:pt x="82710" y="395022"/>
                  </a:cubicBezTo>
                  <a:lnTo>
                    <a:pt x="158288" y="277286"/>
                  </a:lnTo>
                  <a:cubicBezTo>
                    <a:pt x="185771" y="234456"/>
                    <a:pt x="233123" y="208591"/>
                    <a:pt x="284004" y="208591"/>
                  </a:cubicBezTo>
                  <a:close/>
                  <a:moveTo>
                    <a:pt x="556639" y="195669"/>
                  </a:moveTo>
                  <a:cubicBezTo>
                    <a:pt x="565497" y="197241"/>
                    <a:pt x="573934" y="200723"/>
                    <a:pt x="581409" y="206238"/>
                  </a:cubicBezTo>
                  <a:cubicBezTo>
                    <a:pt x="611305" y="228393"/>
                    <a:pt x="614462" y="274742"/>
                    <a:pt x="588465" y="309782"/>
                  </a:cubicBezTo>
                  <a:cubicBezTo>
                    <a:pt x="562468" y="344822"/>
                    <a:pt x="517159" y="355297"/>
                    <a:pt x="487262" y="333235"/>
                  </a:cubicBezTo>
                  <a:cubicBezTo>
                    <a:pt x="457365" y="311173"/>
                    <a:pt x="454208" y="264824"/>
                    <a:pt x="480205" y="229784"/>
                  </a:cubicBezTo>
                  <a:cubicBezTo>
                    <a:pt x="499703" y="203434"/>
                    <a:pt x="530064" y="190955"/>
                    <a:pt x="556639" y="195669"/>
                  </a:cubicBezTo>
                  <a:close/>
                  <a:moveTo>
                    <a:pt x="67274" y="114871"/>
                  </a:moveTo>
                  <a:cubicBezTo>
                    <a:pt x="94146" y="117378"/>
                    <a:pt x="120079" y="137470"/>
                    <a:pt x="131914" y="167991"/>
                  </a:cubicBezTo>
                  <a:cubicBezTo>
                    <a:pt x="147601" y="208777"/>
                    <a:pt x="132099" y="252530"/>
                    <a:pt x="97384" y="265879"/>
                  </a:cubicBezTo>
                  <a:cubicBezTo>
                    <a:pt x="62761" y="279227"/>
                    <a:pt x="21826" y="257072"/>
                    <a:pt x="6139" y="216378"/>
                  </a:cubicBezTo>
                  <a:cubicBezTo>
                    <a:pt x="-9548" y="175684"/>
                    <a:pt x="5860" y="131839"/>
                    <a:pt x="40576" y="118490"/>
                  </a:cubicBezTo>
                  <a:cubicBezTo>
                    <a:pt x="49255" y="115153"/>
                    <a:pt x="58317" y="114035"/>
                    <a:pt x="67274" y="114871"/>
                  </a:cubicBezTo>
                  <a:close/>
                  <a:moveTo>
                    <a:pt x="414772" y="35517"/>
                  </a:moveTo>
                  <a:cubicBezTo>
                    <a:pt x="425608" y="33992"/>
                    <a:pt x="436680" y="34838"/>
                    <a:pt x="447403" y="38406"/>
                  </a:cubicBezTo>
                  <a:cubicBezTo>
                    <a:pt x="490388" y="52586"/>
                    <a:pt x="511648" y="105043"/>
                    <a:pt x="494844" y="155369"/>
                  </a:cubicBezTo>
                  <a:cubicBezTo>
                    <a:pt x="478133" y="205695"/>
                    <a:pt x="429670" y="234982"/>
                    <a:pt x="386685" y="220709"/>
                  </a:cubicBezTo>
                  <a:cubicBezTo>
                    <a:pt x="343793" y="206436"/>
                    <a:pt x="322533" y="154072"/>
                    <a:pt x="339337" y="103746"/>
                  </a:cubicBezTo>
                  <a:cubicBezTo>
                    <a:pt x="351870" y="66002"/>
                    <a:pt x="382263" y="40092"/>
                    <a:pt x="414772" y="35517"/>
                  </a:cubicBezTo>
                  <a:close/>
                  <a:moveTo>
                    <a:pt x="233868" y="0"/>
                  </a:moveTo>
                  <a:cubicBezTo>
                    <a:pt x="279134" y="0"/>
                    <a:pt x="315830" y="43014"/>
                    <a:pt x="315830" y="96075"/>
                  </a:cubicBezTo>
                  <a:cubicBezTo>
                    <a:pt x="315830" y="149136"/>
                    <a:pt x="279134" y="192150"/>
                    <a:pt x="233868" y="192150"/>
                  </a:cubicBezTo>
                  <a:cubicBezTo>
                    <a:pt x="188602" y="192150"/>
                    <a:pt x="151906" y="149136"/>
                    <a:pt x="151906" y="96075"/>
                  </a:cubicBezTo>
                  <a:cubicBezTo>
                    <a:pt x="151906" y="43014"/>
                    <a:pt x="188602" y="0"/>
                    <a:pt x="233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7DC0982-A280-44BC-8D8D-D83C6C9E4E24}"/>
                </a:ext>
              </a:extLst>
            </p:cNvPr>
            <p:cNvSpPr txBox="1"/>
            <p:nvPr/>
          </p:nvSpPr>
          <p:spPr>
            <a:xfrm>
              <a:off x="7292484" y="4082731"/>
              <a:ext cx="685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03</a:t>
              </a:r>
              <a:endParaRPr lang="zh-CN" altLang="en-US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4716A3-AF18-43C7-8D35-F2D7028AA118}"/>
              </a:ext>
            </a:extLst>
          </p:cNvPr>
          <p:cNvGrpSpPr/>
          <p:nvPr/>
        </p:nvGrpSpPr>
        <p:grpSpPr>
          <a:xfrm>
            <a:off x="7133821" y="5029238"/>
            <a:ext cx="899009" cy="796425"/>
            <a:chOff x="7133821" y="5029238"/>
            <a:chExt cx="899009" cy="796425"/>
          </a:xfrm>
        </p:grpSpPr>
        <p:sp>
          <p:nvSpPr>
            <p:cNvPr id="15" name="pawprint_93155">
              <a:extLst>
                <a:ext uri="{FF2B5EF4-FFF2-40B4-BE49-F238E27FC236}">
                  <a16:creationId xmlns:a16="http://schemas.microsoft.com/office/drawing/2014/main" id="{84E97AE0-A9D9-4F5E-BC24-BA1EF6CBD4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3821" y="5029238"/>
              <a:ext cx="899009" cy="784398"/>
            </a:xfrm>
            <a:custGeom>
              <a:avLst/>
              <a:gdLst>
                <a:gd name="connsiteX0" fmla="*/ 284004 w 606071"/>
                <a:gd name="connsiteY0" fmla="*/ 208591 h 528805"/>
                <a:gd name="connsiteX1" fmla="*/ 409720 w 606071"/>
                <a:gd name="connsiteY1" fmla="*/ 277286 h 528805"/>
                <a:gd name="connsiteX2" fmla="*/ 485298 w 606071"/>
                <a:gd name="connsiteY2" fmla="*/ 395022 h 528805"/>
                <a:gd name="connsiteX3" fmla="*/ 478149 w 606071"/>
                <a:gd name="connsiteY3" fmla="*/ 498388 h 528805"/>
                <a:gd name="connsiteX4" fmla="*/ 377037 w 606071"/>
                <a:gd name="connsiteY4" fmla="*/ 521472 h 528805"/>
                <a:gd name="connsiteX5" fmla="*/ 190970 w 606071"/>
                <a:gd name="connsiteY5" fmla="*/ 521379 h 528805"/>
                <a:gd name="connsiteX6" fmla="*/ 190970 w 606071"/>
                <a:gd name="connsiteY6" fmla="*/ 521472 h 528805"/>
                <a:gd name="connsiteX7" fmla="*/ 89766 w 606071"/>
                <a:gd name="connsiteY7" fmla="*/ 498388 h 528805"/>
                <a:gd name="connsiteX8" fmla="*/ 82710 w 606071"/>
                <a:gd name="connsiteY8" fmla="*/ 395022 h 528805"/>
                <a:gd name="connsiteX9" fmla="*/ 158288 w 606071"/>
                <a:gd name="connsiteY9" fmla="*/ 277286 h 528805"/>
                <a:gd name="connsiteX10" fmla="*/ 284004 w 606071"/>
                <a:gd name="connsiteY10" fmla="*/ 208591 h 528805"/>
                <a:gd name="connsiteX11" fmla="*/ 556639 w 606071"/>
                <a:gd name="connsiteY11" fmla="*/ 195669 h 528805"/>
                <a:gd name="connsiteX12" fmla="*/ 581409 w 606071"/>
                <a:gd name="connsiteY12" fmla="*/ 206238 h 528805"/>
                <a:gd name="connsiteX13" fmla="*/ 588465 w 606071"/>
                <a:gd name="connsiteY13" fmla="*/ 309782 h 528805"/>
                <a:gd name="connsiteX14" fmla="*/ 487262 w 606071"/>
                <a:gd name="connsiteY14" fmla="*/ 333235 h 528805"/>
                <a:gd name="connsiteX15" fmla="*/ 480205 w 606071"/>
                <a:gd name="connsiteY15" fmla="*/ 229784 h 528805"/>
                <a:gd name="connsiteX16" fmla="*/ 556639 w 606071"/>
                <a:gd name="connsiteY16" fmla="*/ 195669 h 528805"/>
                <a:gd name="connsiteX17" fmla="*/ 67274 w 606071"/>
                <a:gd name="connsiteY17" fmla="*/ 114871 h 528805"/>
                <a:gd name="connsiteX18" fmla="*/ 131914 w 606071"/>
                <a:gd name="connsiteY18" fmla="*/ 167991 h 528805"/>
                <a:gd name="connsiteX19" fmla="*/ 97384 w 606071"/>
                <a:gd name="connsiteY19" fmla="*/ 265879 h 528805"/>
                <a:gd name="connsiteX20" fmla="*/ 6139 w 606071"/>
                <a:gd name="connsiteY20" fmla="*/ 216378 h 528805"/>
                <a:gd name="connsiteX21" fmla="*/ 40576 w 606071"/>
                <a:gd name="connsiteY21" fmla="*/ 118490 h 528805"/>
                <a:gd name="connsiteX22" fmla="*/ 67274 w 606071"/>
                <a:gd name="connsiteY22" fmla="*/ 114871 h 528805"/>
                <a:gd name="connsiteX23" fmla="*/ 414772 w 606071"/>
                <a:gd name="connsiteY23" fmla="*/ 35517 h 528805"/>
                <a:gd name="connsiteX24" fmla="*/ 447403 w 606071"/>
                <a:gd name="connsiteY24" fmla="*/ 38406 h 528805"/>
                <a:gd name="connsiteX25" fmla="*/ 494844 w 606071"/>
                <a:gd name="connsiteY25" fmla="*/ 155369 h 528805"/>
                <a:gd name="connsiteX26" fmla="*/ 386685 w 606071"/>
                <a:gd name="connsiteY26" fmla="*/ 220709 h 528805"/>
                <a:gd name="connsiteX27" fmla="*/ 339337 w 606071"/>
                <a:gd name="connsiteY27" fmla="*/ 103746 h 528805"/>
                <a:gd name="connsiteX28" fmla="*/ 414772 w 606071"/>
                <a:gd name="connsiteY28" fmla="*/ 35517 h 528805"/>
                <a:gd name="connsiteX29" fmla="*/ 233868 w 606071"/>
                <a:gd name="connsiteY29" fmla="*/ 0 h 528805"/>
                <a:gd name="connsiteX30" fmla="*/ 315830 w 606071"/>
                <a:gd name="connsiteY30" fmla="*/ 96075 h 528805"/>
                <a:gd name="connsiteX31" fmla="*/ 233868 w 606071"/>
                <a:gd name="connsiteY31" fmla="*/ 192150 h 528805"/>
                <a:gd name="connsiteX32" fmla="*/ 151906 w 606071"/>
                <a:gd name="connsiteY32" fmla="*/ 96075 h 528805"/>
                <a:gd name="connsiteX33" fmla="*/ 233868 w 606071"/>
                <a:gd name="connsiteY33" fmla="*/ 0 h 52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6071" h="528805">
                  <a:moveTo>
                    <a:pt x="284004" y="208591"/>
                  </a:moveTo>
                  <a:cubicBezTo>
                    <a:pt x="334884" y="208591"/>
                    <a:pt x="382237" y="234456"/>
                    <a:pt x="409720" y="277286"/>
                  </a:cubicBezTo>
                  <a:lnTo>
                    <a:pt x="485298" y="395022"/>
                  </a:lnTo>
                  <a:cubicBezTo>
                    <a:pt x="506003" y="427283"/>
                    <a:pt x="503125" y="469279"/>
                    <a:pt x="478149" y="498388"/>
                  </a:cubicBezTo>
                  <a:cubicBezTo>
                    <a:pt x="453265" y="527498"/>
                    <a:pt x="412134" y="536861"/>
                    <a:pt x="377037" y="521472"/>
                  </a:cubicBezTo>
                  <a:cubicBezTo>
                    <a:pt x="317707" y="495422"/>
                    <a:pt x="250300" y="495422"/>
                    <a:pt x="190970" y="521379"/>
                  </a:cubicBezTo>
                  <a:lnTo>
                    <a:pt x="190970" y="521472"/>
                  </a:lnTo>
                  <a:cubicBezTo>
                    <a:pt x="155781" y="536861"/>
                    <a:pt x="114742" y="527498"/>
                    <a:pt x="89766" y="498388"/>
                  </a:cubicBezTo>
                  <a:cubicBezTo>
                    <a:pt x="64883" y="469279"/>
                    <a:pt x="62005" y="427283"/>
                    <a:pt x="82710" y="395022"/>
                  </a:cubicBezTo>
                  <a:lnTo>
                    <a:pt x="158288" y="277286"/>
                  </a:lnTo>
                  <a:cubicBezTo>
                    <a:pt x="185771" y="234456"/>
                    <a:pt x="233123" y="208591"/>
                    <a:pt x="284004" y="208591"/>
                  </a:cubicBezTo>
                  <a:close/>
                  <a:moveTo>
                    <a:pt x="556639" y="195669"/>
                  </a:moveTo>
                  <a:cubicBezTo>
                    <a:pt x="565497" y="197241"/>
                    <a:pt x="573934" y="200723"/>
                    <a:pt x="581409" y="206238"/>
                  </a:cubicBezTo>
                  <a:cubicBezTo>
                    <a:pt x="611305" y="228393"/>
                    <a:pt x="614462" y="274742"/>
                    <a:pt x="588465" y="309782"/>
                  </a:cubicBezTo>
                  <a:cubicBezTo>
                    <a:pt x="562468" y="344822"/>
                    <a:pt x="517159" y="355297"/>
                    <a:pt x="487262" y="333235"/>
                  </a:cubicBezTo>
                  <a:cubicBezTo>
                    <a:pt x="457365" y="311173"/>
                    <a:pt x="454208" y="264824"/>
                    <a:pt x="480205" y="229784"/>
                  </a:cubicBezTo>
                  <a:cubicBezTo>
                    <a:pt x="499703" y="203434"/>
                    <a:pt x="530064" y="190955"/>
                    <a:pt x="556639" y="195669"/>
                  </a:cubicBezTo>
                  <a:close/>
                  <a:moveTo>
                    <a:pt x="67274" y="114871"/>
                  </a:moveTo>
                  <a:cubicBezTo>
                    <a:pt x="94146" y="117378"/>
                    <a:pt x="120079" y="137470"/>
                    <a:pt x="131914" y="167991"/>
                  </a:cubicBezTo>
                  <a:cubicBezTo>
                    <a:pt x="147601" y="208777"/>
                    <a:pt x="132099" y="252530"/>
                    <a:pt x="97384" y="265879"/>
                  </a:cubicBezTo>
                  <a:cubicBezTo>
                    <a:pt x="62761" y="279227"/>
                    <a:pt x="21826" y="257072"/>
                    <a:pt x="6139" y="216378"/>
                  </a:cubicBezTo>
                  <a:cubicBezTo>
                    <a:pt x="-9548" y="175684"/>
                    <a:pt x="5860" y="131839"/>
                    <a:pt x="40576" y="118490"/>
                  </a:cubicBezTo>
                  <a:cubicBezTo>
                    <a:pt x="49255" y="115153"/>
                    <a:pt x="58317" y="114035"/>
                    <a:pt x="67274" y="114871"/>
                  </a:cubicBezTo>
                  <a:close/>
                  <a:moveTo>
                    <a:pt x="414772" y="35517"/>
                  </a:moveTo>
                  <a:cubicBezTo>
                    <a:pt x="425608" y="33992"/>
                    <a:pt x="436680" y="34838"/>
                    <a:pt x="447403" y="38406"/>
                  </a:cubicBezTo>
                  <a:cubicBezTo>
                    <a:pt x="490388" y="52586"/>
                    <a:pt x="511648" y="105043"/>
                    <a:pt x="494844" y="155369"/>
                  </a:cubicBezTo>
                  <a:cubicBezTo>
                    <a:pt x="478133" y="205695"/>
                    <a:pt x="429670" y="234982"/>
                    <a:pt x="386685" y="220709"/>
                  </a:cubicBezTo>
                  <a:cubicBezTo>
                    <a:pt x="343793" y="206436"/>
                    <a:pt x="322533" y="154072"/>
                    <a:pt x="339337" y="103746"/>
                  </a:cubicBezTo>
                  <a:cubicBezTo>
                    <a:pt x="351870" y="66002"/>
                    <a:pt x="382263" y="40092"/>
                    <a:pt x="414772" y="35517"/>
                  </a:cubicBezTo>
                  <a:close/>
                  <a:moveTo>
                    <a:pt x="233868" y="0"/>
                  </a:moveTo>
                  <a:cubicBezTo>
                    <a:pt x="279134" y="0"/>
                    <a:pt x="315830" y="43014"/>
                    <a:pt x="315830" y="96075"/>
                  </a:cubicBezTo>
                  <a:cubicBezTo>
                    <a:pt x="315830" y="149136"/>
                    <a:pt x="279134" y="192150"/>
                    <a:pt x="233868" y="192150"/>
                  </a:cubicBezTo>
                  <a:cubicBezTo>
                    <a:pt x="188602" y="192150"/>
                    <a:pt x="151906" y="149136"/>
                    <a:pt x="151906" y="96075"/>
                  </a:cubicBezTo>
                  <a:cubicBezTo>
                    <a:pt x="151906" y="43014"/>
                    <a:pt x="188602" y="0"/>
                    <a:pt x="233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0E17D6E-5659-42AB-9982-141ADCCB4EEC}"/>
                </a:ext>
              </a:extLst>
            </p:cNvPr>
            <p:cNvSpPr txBox="1"/>
            <p:nvPr/>
          </p:nvSpPr>
          <p:spPr>
            <a:xfrm>
              <a:off x="7292484" y="5363998"/>
              <a:ext cx="685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04</a:t>
              </a:r>
              <a:endParaRPr lang="zh-CN" altLang="en-US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</p:grpSp>
      <p:sp>
        <p:nvSpPr>
          <p:cNvPr id="19" name="Shape 887">
            <a:extLst>
              <a:ext uri="{FF2B5EF4-FFF2-40B4-BE49-F238E27FC236}">
                <a16:creationId xmlns:a16="http://schemas.microsoft.com/office/drawing/2014/main" id="{9F60A045-D3DB-4F53-8C2A-A8A57DCF4B6A}"/>
              </a:ext>
            </a:extLst>
          </p:cNvPr>
          <p:cNvSpPr/>
          <p:nvPr/>
        </p:nvSpPr>
        <p:spPr>
          <a:xfrm>
            <a:off x="8290844" y="2371794"/>
            <a:ext cx="3482055" cy="101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Khám</a:t>
            </a:r>
            <a:r>
              <a:rPr lang="en-US" altLang="zh-CN" sz="45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phá</a:t>
            </a:r>
            <a:endParaRPr sz="45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Shape 887">
            <a:extLst>
              <a:ext uri="{FF2B5EF4-FFF2-40B4-BE49-F238E27FC236}">
                <a16:creationId xmlns:a16="http://schemas.microsoft.com/office/drawing/2014/main" id="{B79FED1D-4C61-442B-943F-1EAEB911BE98}"/>
              </a:ext>
            </a:extLst>
          </p:cNvPr>
          <p:cNvSpPr/>
          <p:nvPr/>
        </p:nvSpPr>
        <p:spPr>
          <a:xfrm>
            <a:off x="8290844" y="3667135"/>
            <a:ext cx="3482055" cy="101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Luyện</a:t>
            </a:r>
            <a:r>
              <a:rPr lang="en-US" altLang="zh-CN" sz="45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tập</a:t>
            </a:r>
            <a:endParaRPr sz="45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Shape 887">
            <a:extLst>
              <a:ext uri="{FF2B5EF4-FFF2-40B4-BE49-F238E27FC236}">
                <a16:creationId xmlns:a16="http://schemas.microsoft.com/office/drawing/2014/main" id="{AB1E2259-8795-46B5-9279-63506B9280CA}"/>
              </a:ext>
            </a:extLst>
          </p:cNvPr>
          <p:cNvSpPr/>
          <p:nvPr/>
        </p:nvSpPr>
        <p:spPr>
          <a:xfrm>
            <a:off x="8266772" y="4883453"/>
            <a:ext cx="3482055" cy="101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Vận</a:t>
            </a:r>
            <a:r>
              <a:rPr lang="en-US" altLang="zh-CN" sz="45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dụng</a:t>
            </a:r>
            <a:endParaRPr sz="45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47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6">
            <a:extLst>
              <a:ext uri="{FF2B5EF4-FFF2-40B4-BE49-F238E27FC236}">
                <a16:creationId xmlns:a16="http://schemas.microsoft.com/office/drawing/2014/main" id="{4911E15C-6CAB-4117-A4CC-5CFC00CB3656}"/>
              </a:ext>
            </a:extLst>
          </p:cNvPr>
          <p:cNvSpPr txBox="1"/>
          <p:nvPr/>
        </p:nvSpPr>
        <p:spPr>
          <a:xfrm>
            <a:off x="6191250" y="36004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6</a:t>
            </a:r>
          </a:p>
        </p:txBody>
      </p:sp>
      <p:sp>
        <p:nvSpPr>
          <p:cNvPr id="25" name="S5">
            <a:extLst>
              <a:ext uri="{FF2B5EF4-FFF2-40B4-BE49-F238E27FC236}">
                <a16:creationId xmlns:a16="http://schemas.microsoft.com/office/drawing/2014/main" id="{89086DA6-6B79-4B49-8E44-A04FF16C03B2}"/>
              </a:ext>
            </a:extLst>
          </p:cNvPr>
          <p:cNvSpPr txBox="1"/>
          <p:nvPr/>
        </p:nvSpPr>
        <p:spPr>
          <a:xfrm>
            <a:off x="3219450" y="36004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5</a:t>
            </a:r>
          </a:p>
        </p:txBody>
      </p:sp>
      <p:sp>
        <p:nvSpPr>
          <p:cNvPr id="24" name="S4">
            <a:extLst>
              <a:ext uri="{FF2B5EF4-FFF2-40B4-BE49-F238E27FC236}">
                <a16:creationId xmlns:a16="http://schemas.microsoft.com/office/drawing/2014/main" id="{5C3B98A4-DA65-47E2-9AC0-F0ED63A361A8}"/>
              </a:ext>
            </a:extLst>
          </p:cNvPr>
          <p:cNvSpPr txBox="1"/>
          <p:nvPr/>
        </p:nvSpPr>
        <p:spPr>
          <a:xfrm>
            <a:off x="266700" y="36004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4</a:t>
            </a:r>
          </a:p>
        </p:txBody>
      </p:sp>
      <p:sp>
        <p:nvSpPr>
          <p:cNvPr id="23" name="S3">
            <a:extLst>
              <a:ext uri="{FF2B5EF4-FFF2-40B4-BE49-F238E27FC236}">
                <a16:creationId xmlns:a16="http://schemas.microsoft.com/office/drawing/2014/main" id="{ECE25366-DF89-4246-AAD3-996DE27872D5}"/>
              </a:ext>
            </a:extLst>
          </p:cNvPr>
          <p:cNvSpPr txBox="1"/>
          <p:nvPr/>
        </p:nvSpPr>
        <p:spPr>
          <a:xfrm>
            <a:off x="6191250" y="7048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3</a:t>
            </a:r>
          </a:p>
        </p:txBody>
      </p:sp>
      <p:sp>
        <p:nvSpPr>
          <p:cNvPr id="22" name="S2">
            <a:extLst>
              <a:ext uri="{FF2B5EF4-FFF2-40B4-BE49-F238E27FC236}">
                <a16:creationId xmlns:a16="http://schemas.microsoft.com/office/drawing/2014/main" id="{43C00793-59F2-4E54-8ED9-0DB486BD977C}"/>
              </a:ext>
            </a:extLst>
          </p:cNvPr>
          <p:cNvSpPr txBox="1"/>
          <p:nvPr/>
        </p:nvSpPr>
        <p:spPr>
          <a:xfrm>
            <a:off x="3219450" y="7048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2</a:t>
            </a:r>
          </a:p>
        </p:txBody>
      </p:sp>
      <p:sp>
        <p:nvSpPr>
          <p:cNvPr id="16" name="S1">
            <a:extLst>
              <a:ext uri="{FF2B5EF4-FFF2-40B4-BE49-F238E27FC236}">
                <a16:creationId xmlns:a16="http://schemas.microsoft.com/office/drawing/2014/main" id="{B2F596D0-D7DA-4852-955D-36FF70DD7214}"/>
              </a:ext>
            </a:extLst>
          </p:cNvPr>
          <p:cNvSpPr txBox="1"/>
          <p:nvPr/>
        </p:nvSpPr>
        <p:spPr>
          <a:xfrm>
            <a:off x="266700" y="7048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1</a:t>
            </a:r>
          </a:p>
        </p:txBody>
      </p:sp>
      <p:pic>
        <p:nvPicPr>
          <p:cNvPr id="28" name="Bear 5">
            <a:extLst>
              <a:ext uri="{FF2B5EF4-FFF2-40B4-BE49-F238E27FC236}">
                <a16:creationId xmlns:a16="http://schemas.microsoft.com/office/drawing/2014/main" id="{350A334F-3780-4FDE-8D42-E4D1866F7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12699" r="16931" b="13228"/>
          <a:stretch/>
        </p:blipFill>
        <p:spPr>
          <a:xfrm>
            <a:off x="3181350" y="3581400"/>
            <a:ext cx="2705100" cy="2667000"/>
          </a:xfrm>
          <a:prstGeom prst="rect">
            <a:avLst/>
          </a:prstGeom>
        </p:spPr>
      </p:pic>
      <p:pic>
        <p:nvPicPr>
          <p:cNvPr id="32" name="Doll 4">
            <a:extLst>
              <a:ext uri="{FF2B5EF4-FFF2-40B4-BE49-F238E27FC236}">
                <a16:creationId xmlns:a16="http://schemas.microsoft.com/office/drawing/2014/main" id="{D1FCDEB7-838C-4102-882C-499DB67FB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562350"/>
            <a:ext cx="2705100" cy="2705100"/>
          </a:xfrm>
          <a:prstGeom prst="rect">
            <a:avLst/>
          </a:prstGeom>
        </p:spPr>
      </p:pic>
      <p:pic>
        <p:nvPicPr>
          <p:cNvPr id="33" name="Bear 1">
            <a:extLst>
              <a:ext uri="{FF2B5EF4-FFF2-40B4-BE49-F238E27FC236}">
                <a16:creationId xmlns:a16="http://schemas.microsoft.com/office/drawing/2014/main" id="{C40BB3B9-8B60-4F86-AA32-F9E2013D8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1111" r="14286" b="13757"/>
          <a:stretch/>
        </p:blipFill>
        <p:spPr>
          <a:xfrm>
            <a:off x="228600" y="647700"/>
            <a:ext cx="2686050" cy="2705100"/>
          </a:xfrm>
          <a:prstGeom prst="rect">
            <a:avLst/>
          </a:prstGeom>
        </p:spPr>
      </p:pic>
      <p:pic>
        <p:nvPicPr>
          <p:cNvPr id="34" name="Doll 6">
            <a:extLst>
              <a:ext uri="{FF2B5EF4-FFF2-40B4-BE49-F238E27FC236}">
                <a16:creationId xmlns:a16="http://schemas.microsoft.com/office/drawing/2014/main" id="{15CD3198-05B8-4E74-96FB-CC0507302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3562350"/>
            <a:ext cx="2705100" cy="2705100"/>
          </a:xfrm>
          <a:prstGeom prst="rect">
            <a:avLst/>
          </a:prstGeom>
        </p:spPr>
      </p:pic>
      <p:pic>
        <p:nvPicPr>
          <p:cNvPr id="35" name="Dino 2">
            <a:extLst>
              <a:ext uri="{FF2B5EF4-FFF2-40B4-BE49-F238E27FC236}">
                <a16:creationId xmlns:a16="http://schemas.microsoft.com/office/drawing/2014/main" id="{62FA89DF-3FF0-48E8-96BE-0459878AB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10215" r="7527" b="11828"/>
          <a:stretch/>
        </p:blipFill>
        <p:spPr>
          <a:xfrm>
            <a:off x="3162300" y="628650"/>
            <a:ext cx="2724150" cy="2762250"/>
          </a:xfrm>
          <a:prstGeom prst="rect">
            <a:avLst/>
          </a:prstGeom>
        </p:spPr>
      </p:pic>
      <p:pic>
        <p:nvPicPr>
          <p:cNvPr id="36" name="Dino 3">
            <a:extLst>
              <a:ext uri="{FF2B5EF4-FFF2-40B4-BE49-F238E27FC236}">
                <a16:creationId xmlns:a16="http://schemas.microsoft.com/office/drawing/2014/main" id="{121500FE-0861-4FF7-B817-AE678CD544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0216" r="7527" b="12365"/>
          <a:stretch/>
        </p:blipFill>
        <p:spPr>
          <a:xfrm>
            <a:off x="6172200" y="628650"/>
            <a:ext cx="268605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49DB5E-0F68-4597-A3BF-BAB25A94FE5E}"/>
              </a:ext>
            </a:extLst>
          </p:cNvPr>
          <p:cNvSpPr txBox="1"/>
          <p:nvPr/>
        </p:nvSpPr>
        <p:spPr>
          <a:xfrm rot="2282883">
            <a:off x="14185143" y="177001"/>
            <a:ext cx="685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75000"/>
                  </a:schemeClr>
                </a:solidFill>
                <a:latin typeface="#9Slide06 SVNClementine" panose="020F0502020204030203" pitchFamily="34" charset="0"/>
              </a:rPr>
              <a:t>KTUTS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ECC94D-3A0D-421A-B891-103945B926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3" t="18954" r="23695" b="15123"/>
          <a:stretch/>
        </p:blipFill>
        <p:spPr>
          <a:xfrm>
            <a:off x="8207370" y="796413"/>
            <a:ext cx="4800708" cy="65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4" grpId="0" animBg="1"/>
      <p:bldP spid="24" grpId="1" animBg="1"/>
      <p:bldP spid="23" grpId="0" animBg="1"/>
      <p:bldP spid="23" grpId="1" animBg="1"/>
      <p:bldP spid="22" grpId="0" animBg="1"/>
      <p:bldP spid="22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0FC66-E417-4EB0-82B4-0EE3B7275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6"/>
          <a:stretch/>
        </p:blipFill>
        <p:spPr>
          <a:xfrm>
            <a:off x="0" y="0"/>
            <a:ext cx="12192000" cy="7767484"/>
          </a:xfrm>
          <a:prstGeom prst="rect">
            <a:avLst/>
          </a:prstGeom>
        </p:spPr>
      </p:pic>
      <p:pic>
        <p:nvPicPr>
          <p:cNvPr id="2" name="Doll 4">
            <a:extLst>
              <a:ext uri="{FF2B5EF4-FFF2-40B4-BE49-F238E27FC236}">
                <a16:creationId xmlns:a16="http://schemas.microsoft.com/office/drawing/2014/main" id="{6AD9C4C1-01E5-4EF5-8055-7984A0D64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023">
            <a:off x="7173247" y="3690168"/>
            <a:ext cx="2705100" cy="2705100"/>
          </a:xfrm>
          <a:prstGeom prst="rect">
            <a:avLst/>
          </a:prstGeom>
        </p:spPr>
      </p:pic>
      <p:pic>
        <p:nvPicPr>
          <p:cNvPr id="3" name="Bear 1">
            <a:extLst>
              <a:ext uri="{FF2B5EF4-FFF2-40B4-BE49-F238E27FC236}">
                <a16:creationId xmlns:a16="http://schemas.microsoft.com/office/drawing/2014/main" id="{EED5B976-1D1F-44EE-8689-C6DB233D0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850">
            <a:off x="-643399" y="193670"/>
            <a:ext cx="3600450" cy="3600450"/>
          </a:xfrm>
          <a:prstGeom prst="rect">
            <a:avLst/>
          </a:prstGeom>
        </p:spPr>
      </p:pic>
      <p:pic>
        <p:nvPicPr>
          <p:cNvPr id="4" name="Dino 2">
            <a:extLst>
              <a:ext uri="{FF2B5EF4-FFF2-40B4-BE49-F238E27FC236}">
                <a16:creationId xmlns:a16="http://schemas.microsoft.com/office/drawing/2014/main" id="{91872D8C-62F4-41F0-8261-C1BD64A9B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77" y="2340078"/>
            <a:ext cx="4517922" cy="4517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3BE25-B46E-4A97-9BF8-1B0D3464AA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7616"/>
            <a:ext cx="3587721" cy="3587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4AC977-0511-4A43-81B5-049541630712}"/>
              </a:ext>
            </a:extLst>
          </p:cNvPr>
          <p:cNvSpPr txBox="1"/>
          <p:nvPr/>
        </p:nvSpPr>
        <p:spPr>
          <a:xfrm>
            <a:off x="2314268" y="685489"/>
            <a:ext cx="65439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ĐỒ CHƠI</a:t>
            </a:r>
          </a:p>
        </p:txBody>
      </p:sp>
    </p:spTree>
    <p:extLst>
      <p:ext uri="{BB962C8B-B14F-4D97-AF65-F5344CB8AC3E}">
        <p14:creationId xmlns:p14="http://schemas.microsoft.com/office/powerpoint/2010/main" val="11931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EBAD49-DCD2-4834-9BD7-6341883545A3}"/>
              </a:ext>
            </a:extLst>
          </p:cNvPr>
          <p:cNvSpPr txBox="1"/>
          <p:nvPr/>
        </p:nvSpPr>
        <p:spPr>
          <a:xfrm>
            <a:off x="2733368" y="3238189"/>
            <a:ext cx="2905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ĐỒ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A6A96-41F7-4609-847A-F40D688A0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7073" r="17789" b="30894"/>
          <a:stretch/>
        </p:blipFill>
        <p:spPr>
          <a:xfrm>
            <a:off x="8665853" y="4552950"/>
            <a:ext cx="2731578" cy="2039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9DDDA-4734-4634-9684-8204D32ED5A2}"/>
              </a:ext>
            </a:extLst>
          </p:cNvPr>
          <p:cNvSpPr txBox="1"/>
          <p:nvPr/>
        </p:nvSpPr>
        <p:spPr>
          <a:xfrm>
            <a:off x="828368" y="666439"/>
            <a:ext cx="3060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 dirty="0" err="1">
                <a:solidFill>
                  <a:srgbClr val="002060"/>
                </a:solidFill>
                <a:latin typeface="#9Slide04 HLT Aquus" panose="00000500000000000000" pitchFamily="2" charset="0"/>
                <a:cs typeface="Arial" panose="020B0604020202020204" pitchFamily="34" charset="0"/>
              </a:rPr>
              <a:t>Đề</a:t>
            </a:r>
            <a:r>
              <a:rPr lang="en-US" altLang="en-US" sz="8000" b="1" dirty="0">
                <a:solidFill>
                  <a:srgbClr val="002060"/>
                </a:solidFill>
                <a:latin typeface="#9Slide04 HLT Aquu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8000" b="1" dirty="0" err="1">
                <a:solidFill>
                  <a:srgbClr val="002060"/>
                </a:solidFill>
                <a:latin typeface="#9Slide04 HLT Aquus" panose="00000500000000000000" pitchFamily="2" charset="0"/>
                <a:cs typeface="Arial" panose="020B0604020202020204" pitchFamily="34" charset="0"/>
              </a:rPr>
              <a:t>bài</a:t>
            </a:r>
            <a:r>
              <a:rPr lang="en-US" altLang="en-US" sz="8000" b="1" dirty="0">
                <a:solidFill>
                  <a:srgbClr val="002060"/>
                </a:solidFill>
                <a:latin typeface="#9Slide04 HLT Aquus" panose="00000500000000000000" pitchFamily="2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A00EC-5BB6-461F-8611-F4F188DECC17}"/>
              </a:ext>
            </a:extLst>
          </p:cNvPr>
          <p:cNvSpPr/>
          <p:nvPr/>
        </p:nvSpPr>
        <p:spPr>
          <a:xfrm>
            <a:off x="2488294" y="3338286"/>
            <a:ext cx="2712356" cy="914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9B419-112C-4558-8AE2-D10B00CD23DF}"/>
              </a:ext>
            </a:extLst>
          </p:cNvPr>
          <p:cNvSpPr/>
          <p:nvPr/>
        </p:nvSpPr>
        <p:spPr>
          <a:xfrm>
            <a:off x="5530850" y="3328308"/>
            <a:ext cx="2736849" cy="91440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CAA54A-BEF1-4E27-BF4C-C13FDDB53B60}"/>
              </a:ext>
            </a:extLst>
          </p:cNvPr>
          <p:cNvSpPr/>
          <p:nvPr/>
        </p:nvSpPr>
        <p:spPr>
          <a:xfrm>
            <a:off x="920750" y="4623708"/>
            <a:ext cx="3860800" cy="91440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2D6884B-8ED4-4821-ADAC-4CBB1F6FF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31" y="1830029"/>
            <a:ext cx="9328970" cy="37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5500" dirty="0" err="1">
                <a:cs typeface="Arial" panose="020B0604020202020204" pitchFamily="34" charset="0"/>
              </a:rPr>
              <a:t>Kể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một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câu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chuyện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liên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quan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đến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đồ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chơi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của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em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hoặc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của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các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bạn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xung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quanh</a:t>
            </a:r>
            <a:r>
              <a:rPr lang="en-US" altLang="en-US" sz="55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26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7A77AD5-2BE4-433E-86DA-F860793580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54167" r="66667" b="17708"/>
          <a:stretch/>
        </p:blipFill>
        <p:spPr>
          <a:xfrm>
            <a:off x="10279744" y="5196113"/>
            <a:ext cx="1257300" cy="1257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AA859-041E-4A1E-8B71-35A108F1A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647700"/>
            <a:ext cx="6038850" cy="60388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2C2401-1449-43EB-BBFB-EA0A38BA9B73}"/>
              </a:ext>
            </a:extLst>
          </p:cNvPr>
          <p:cNvGrpSpPr/>
          <p:nvPr/>
        </p:nvGrpSpPr>
        <p:grpSpPr>
          <a:xfrm>
            <a:off x="0" y="867745"/>
            <a:ext cx="4781550" cy="1837355"/>
            <a:chOff x="361950" y="391495"/>
            <a:chExt cx="4781550" cy="18373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BF92C4-C819-48BA-9D05-ECB7A9888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10833" b="66111"/>
            <a:stretch/>
          </p:blipFill>
          <p:spPr>
            <a:xfrm>
              <a:off x="361950" y="391495"/>
              <a:ext cx="4781550" cy="18373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575E0D-8349-4F5D-ABC1-55C270B42D03}"/>
                </a:ext>
              </a:extLst>
            </p:cNvPr>
            <p:cNvSpPr txBox="1"/>
            <p:nvPr/>
          </p:nvSpPr>
          <p:spPr>
            <a:xfrm>
              <a:off x="838200" y="933450"/>
              <a:ext cx="36385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6017E-0394-40C1-8B54-EA27DD390085}"/>
              </a:ext>
            </a:extLst>
          </p:cNvPr>
          <p:cNvGrpSpPr/>
          <p:nvPr/>
        </p:nvGrpSpPr>
        <p:grpSpPr>
          <a:xfrm>
            <a:off x="7372350" y="0"/>
            <a:ext cx="4038600" cy="2370755"/>
            <a:chOff x="7410450" y="391495"/>
            <a:chExt cx="4038600" cy="23707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B20A67-BFF3-4FF9-8D42-4D1691706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" t="30674" r="38247" b="46270"/>
            <a:stretch/>
          </p:blipFill>
          <p:spPr>
            <a:xfrm>
              <a:off x="7410450" y="391495"/>
              <a:ext cx="4038600" cy="23707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4A628C-8624-4E4F-9B78-AE0F6786ACBF}"/>
                </a:ext>
              </a:extLst>
            </p:cNvPr>
            <p:cNvSpPr txBox="1"/>
            <p:nvPr/>
          </p:nvSpPr>
          <p:spPr>
            <a:xfrm>
              <a:off x="7829550" y="914400"/>
              <a:ext cx="28575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CEB28A-596C-42DA-ADA8-BE331A91146E}"/>
              </a:ext>
            </a:extLst>
          </p:cNvPr>
          <p:cNvGrpSpPr/>
          <p:nvPr/>
        </p:nvGrpSpPr>
        <p:grpSpPr>
          <a:xfrm>
            <a:off x="0" y="3363295"/>
            <a:ext cx="4191000" cy="2580305"/>
            <a:chOff x="361950" y="391495"/>
            <a:chExt cx="4781550" cy="1837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2C90AB-1EA4-48AD-8149-40AE77A1C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10833" b="66111"/>
            <a:stretch/>
          </p:blipFill>
          <p:spPr>
            <a:xfrm>
              <a:off x="361950" y="391495"/>
              <a:ext cx="4781550" cy="18373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95DA62-ECDF-465A-BBD4-86EE4C2B2C0B}"/>
                </a:ext>
              </a:extLst>
            </p:cNvPr>
            <p:cNvSpPr txBox="1"/>
            <p:nvPr/>
          </p:nvSpPr>
          <p:spPr>
            <a:xfrm>
              <a:off x="794731" y="852060"/>
              <a:ext cx="3638550" cy="72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…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AC2ECC-6DCE-40A9-A87B-D9ED4595ABA3}"/>
              </a:ext>
            </a:extLst>
          </p:cNvPr>
          <p:cNvGrpSpPr/>
          <p:nvPr/>
        </p:nvGrpSpPr>
        <p:grpSpPr>
          <a:xfrm>
            <a:off x="7505700" y="3225409"/>
            <a:ext cx="5181600" cy="2351705"/>
            <a:chOff x="6267450" y="391495"/>
            <a:chExt cx="5181600" cy="23517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1519BD-CBB8-4727-939D-03BCB1108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" t="30674" r="38247" b="46270"/>
            <a:stretch/>
          </p:blipFill>
          <p:spPr>
            <a:xfrm>
              <a:off x="6267450" y="391495"/>
              <a:ext cx="5181600" cy="235170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E935F8-CD4B-463A-A179-A851146CB8F4}"/>
                </a:ext>
              </a:extLst>
            </p:cNvPr>
            <p:cNvSpPr txBox="1"/>
            <p:nvPr/>
          </p:nvSpPr>
          <p:spPr>
            <a:xfrm>
              <a:off x="6629400" y="914400"/>
              <a:ext cx="4038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877A383-28CF-4DE1-B93E-4F7ECC250355}"/>
              </a:ext>
            </a:extLst>
          </p:cNvPr>
          <p:cNvSpPr txBox="1"/>
          <p:nvPr/>
        </p:nvSpPr>
        <p:spPr>
          <a:xfrm>
            <a:off x="779381" y="4467293"/>
            <a:ext cx="244007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03B093-85E2-4687-B089-7FE25FDE5C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1" t="50521" b="20312"/>
          <a:stretch/>
        </p:blipFill>
        <p:spPr>
          <a:xfrm>
            <a:off x="7562850" y="5386614"/>
            <a:ext cx="1352553" cy="1066800"/>
          </a:xfrm>
          <a:prstGeom prst="rect">
            <a:avLst/>
          </a:prstGeom>
        </p:spPr>
      </p:pic>
      <p:pic>
        <p:nvPicPr>
          <p:cNvPr id="24" name="Doll 4">
            <a:extLst>
              <a:ext uri="{FF2B5EF4-FFF2-40B4-BE49-F238E27FC236}">
                <a16:creationId xmlns:a16="http://schemas.microsoft.com/office/drawing/2014/main" id="{81D9B0D7-B3CD-4CBA-9058-96A47691B8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023">
            <a:off x="9746148" y="4853993"/>
            <a:ext cx="1230750" cy="1230750"/>
          </a:xfrm>
          <a:prstGeom prst="rect">
            <a:avLst/>
          </a:prstGeom>
        </p:spPr>
      </p:pic>
      <p:pic>
        <p:nvPicPr>
          <p:cNvPr id="25" name="Bear 1">
            <a:extLst>
              <a:ext uri="{FF2B5EF4-FFF2-40B4-BE49-F238E27FC236}">
                <a16:creationId xmlns:a16="http://schemas.microsoft.com/office/drawing/2014/main" id="{2AB38E5B-1AC0-467C-BD8B-46A52B1421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850">
            <a:off x="8082299" y="4659026"/>
            <a:ext cx="1978262" cy="1978262"/>
          </a:xfrm>
          <a:prstGeom prst="rect">
            <a:avLst/>
          </a:prstGeom>
        </p:spPr>
      </p:pic>
      <p:pic>
        <p:nvPicPr>
          <p:cNvPr id="26" name="Dino 2">
            <a:extLst>
              <a:ext uri="{FF2B5EF4-FFF2-40B4-BE49-F238E27FC236}">
                <a16:creationId xmlns:a16="http://schemas.microsoft.com/office/drawing/2014/main" id="{9E6BB4EB-A8BC-4F46-AE98-9EA2DDEE7E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899" y="4681763"/>
            <a:ext cx="1771651" cy="17716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DFFF5C-6F60-477E-8080-FF9C4551EB9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67792" r="39624" b="5292"/>
          <a:stretch/>
        </p:blipFill>
        <p:spPr>
          <a:xfrm>
            <a:off x="8925380" y="5329464"/>
            <a:ext cx="17907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5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4B11523-744B-472C-B6A0-FE17DB32A70C}"/>
              </a:ext>
            </a:extLst>
          </p:cNvPr>
          <p:cNvSpPr txBox="1"/>
          <p:nvPr/>
        </p:nvSpPr>
        <p:spPr>
          <a:xfrm>
            <a:off x="6465277" y="2129204"/>
            <a:ext cx="4774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Kể vì sao em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8F7A7E-E1ED-46A1-97E0-3DD34FDA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" y="587790"/>
            <a:ext cx="5614903" cy="5541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98B1-E674-4F6C-9F67-FFAD1F85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8" r="53011"/>
          <a:stretch/>
        </p:blipFill>
        <p:spPr>
          <a:xfrm>
            <a:off x="5406028" y="4847432"/>
            <a:ext cx="761426" cy="782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7A79E-E8D8-41BC-8524-7D021F60B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48" y="1420837"/>
            <a:ext cx="953190" cy="9531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509098-BB4C-4AA4-9485-B5CEC19BCFDB}"/>
              </a:ext>
            </a:extLst>
          </p:cNvPr>
          <p:cNvSpPr txBox="1"/>
          <p:nvPr/>
        </p:nvSpPr>
        <p:spPr>
          <a:xfrm>
            <a:off x="6437140" y="3240553"/>
            <a:ext cx="508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1D43A3-6624-435E-AA59-7FF6F47C0BC4}"/>
              </a:ext>
            </a:extLst>
          </p:cNvPr>
          <p:cNvSpPr txBox="1"/>
          <p:nvPr/>
        </p:nvSpPr>
        <p:spPr>
          <a:xfrm>
            <a:off x="6437139" y="3958004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Bốc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trúng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5033C5-A8BA-4CBB-9ED9-8CE06427BBC1}"/>
              </a:ext>
            </a:extLst>
          </p:cNvPr>
          <p:cNvSpPr txBox="1"/>
          <p:nvPr/>
        </p:nvSpPr>
        <p:spPr>
          <a:xfrm>
            <a:off x="6437140" y="4689523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EF987C-A015-41CD-B770-6A925201230C}"/>
              </a:ext>
            </a:extLst>
          </p:cNvPr>
          <p:cNvSpPr txBox="1"/>
          <p:nvPr/>
        </p:nvSpPr>
        <p:spPr>
          <a:xfrm>
            <a:off x="6437140" y="5406975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21FE6-944B-4709-8350-1AC8A2AEB703}"/>
              </a:ext>
            </a:extLst>
          </p:cNvPr>
          <p:cNvGrpSpPr/>
          <p:nvPr/>
        </p:nvGrpSpPr>
        <p:grpSpPr>
          <a:xfrm>
            <a:off x="7323407" y="576776"/>
            <a:ext cx="2777194" cy="1654544"/>
            <a:chOff x="7323407" y="576776"/>
            <a:chExt cx="2777194" cy="165454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99C0DB-2DF8-4CC1-A2F8-E2021C490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5" r="8427" b="30872"/>
            <a:stretch/>
          </p:blipFill>
          <p:spPr>
            <a:xfrm>
              <a:off x="7323407" y="576776"/>
              <a:ext cx="2720926" cy="14593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00E8CF-03C6-4CF5-97FB-4A0C32BF7AC5}"/>
                </a:ext>
              </a:extLst>
            </p:cNvPr>
            <p:cNvSpPr txBox="1"/>
            <p:nvPr/>
          </p:nvSpPr>
          <p:spPr>
            <a:xfrm rot="712231">
              <a:off x="8111194" y="1369546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DD6B67-6A2F-44A4-9491-7FA9C5495BCC}"/>
                </a:ext>
              </a:extLst>
            </p:cNvPr>
            <p:cNvSpPr txBox="1"/>
            <p:nvPr/>
          </p:nvSpPr>
          <p:spPr>
            <a:xfrm rot="712231">
              <a:off x="8066646" y="1367202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07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0625 L -0.0043 0.00625 C 0.04778 0.00208 0.00234 0.00532 0.09023 0.00208 L 0.13646 0.00023 C 0.14635 0.00069 0.15638 0.00116 0.1664 0.00208 C 0.16875 0.00232 0.17096 0.00394 0.1733 0.00417 C 0.17981 0.00532 0.18646 0.00556 0.19297 0.00625 C 0.19635 0.00718 0.20143 0.00556 0.20338 0.0125 C 0.20403 0.01505 0.20403 0.01782 0.20442 0.0206 C 0.2039 0.08102 0.22422 0.13565 0.19518 0.13565 C 0.19362 0.13565 0.19218 0.13426 0.19062 0.13357 C 0.18945 0.13218 0.18815 0.13125 0.18711 0.1294 C 0.17916 0.11528 0.1858 0.07708 0.18606 0.06991 C 0.19336 0.0706 0.20065 0.07083 0.20794 0.07199 C 0.2095 0.07222 0.21093 0.07361 0.2125 0.07407 C 0.22226 0.07593 0.24414 0.07755 0.25182 0.07824 C 0.25859 0.11458 0.25182 0.07593 0.25182 0.1787 C 0.25182 0.19028 0.24778 0.20648 0.25299 0.21366 C 0.25963 0.22292 0.26992 0.21505 0.27825 0.21574 C 0.34713 0.21204 0.3164 0.23611 0.3164 0.04931 L 0.3164 0.04931 " pathEditMode="relative" ptsTypes="AAAAAAAAAAAAAAAAAAAAA">
                                      <p:cBhvr>
                                        <p:cTn id="5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4B11523-744B-472C-B6A0-FE17DB32A70C}"/>
              </a:ext>
            </a:extLst>
          </p:cNvPr>
          <p:cNvSpPr txBox="1"/>
          <p:nvPr/>
        </p:nvSpPr>
        <p:spPr>
          <a:xfrm>
            <a:off x="6465276" y="2213609"/>
            <a:ext cx="4352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Kể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8F7A7E-E1ED-46A1-97E0-3DD34FDA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" y="587790"/>
            <a:ext cx="5614903" cy="5541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98B1-E674-4F6C-9F67-FFAD1F85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8" r="53011"/>
          <a:stretch/>
        </p:blipFill>
        <p:spPr>
          <a:xfrm>
            <a:off x="5406028" y="4847432"/>
            <a:ext cx="761426" cy="782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7A79E-E8D8-41BC-8524-7D021F60B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48" y="1420837"/>
            <a:ext cx="953190" cy="9531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509098-BB4C-4AA4-9485-B5CEC19BCFDB}"/>
              </a:ext>
            </a:extLst>
          </p:cNvPr>
          <p:cNvSpPr txBox="1"/>
          <p:nvPr/>
        </p:nvSpPr>
        <p:spPr>
          <a:xfrm>
            <a:off x="6437140" y="3324958"/>
            <a:ext cx="508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1D43A3-6624-435E-AA59-7FF6F47C0BC4}"/>
              </a:ext>
            </a:extLst>
          </p:cNvPr>
          <p:cNvSpPr txBox="1"/>
          <p:nvPr/>
        </p:nvSpPr>
        <p:spPr>
          <a:xfrm>
            <a:off x="6437139" y="4042409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Lau /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5033C5-A8BA-4CBB-9ED9-8CE06427BBC1}"/>
              </a:ext>
            </a:extLst>
          </p:cNvPr>
          <p:cNvSpPr txBox="1"/>
          <p:nvPr/>
        </p:nvSpPr>
        <p:spPr>
          <a:xfrm>
            <a:off x="6437140" y="4773928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37AB18-9F86-490C-97BC-F55782050F38}"/>
              </a:ext>
            </a:extLst>
          </p:cNvPr>
          <p:cNvGrpSpPr/>
          <p:nvPr/>
        </p:nvGrpSpPr>
        <p:grpSpPr>
          <a:xfrm>
            <a:off x="7323407" y="576776"/>
            <a:ext cx="2777194" cy="1654544"/>
            <a:chOff x="7323407" y="576776"/>
            <a:chExt cx="2777194" cy="16545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06E9A1-27BA-4330-83BC-493719B69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5" r="8427" b="30872"/>
            <a:stretch/>
          </p:blipFill>
          <p:spPr>
            <a:xfrm>
              <a:off x="7323407" y="576776"/>
              <a:ext cx="2720926" cy="14593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5B1C61-2FAD-4D29-A39C-86BEC4CD2E8D}"/>
                </a:ext>
              </a:extLst>
            </p:cNvPr>
            <p:cNvSpPr txBox="1"/>
            <p:nvPr/>
          </p:nvSpPr>
          <p:spPr>
            <a:xfrm rot="712231">
              <a:off x="8111194" y="1369546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A5E6A6-670C-4CF7-82A2-BB879D1EDF7C}"/>
                </a:ext>
              </a:extLst>
            </p:cNvPr>
            <p:cNvSpPr txBox="1"/>
            <p:nvPr/>
          </p:nvSpPr>
          <p:spPr>
            <a:xfrm rot="712231">
              <a:off x="8066646" y="1367202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97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00232 L -0.00222 0.00232 C -0.00261 0.02153 -0.00326 0.04051 -0.00326 0.05972 C -0.00326 0.06458 -0.00469 0.07269 -0.00222 0.07407 C 0.00664 0.07917 0.01627 0.07523 0.02552 0.07616 C 0.0306 0.07662 0.03554 0.07755 0.04049 0.07824 C 0.16731 0.07569 0.13659 0.13727 0.14896 0.05972 C 0.15468 0.02477 0.14882 0.06458 0.15247 0.03912 C 0.15286 0.02338 0.15312 0.00764 0.15364 -0.00787 C 0.15377 -0.01412 0.15455 -0.02014 0.15481 -0.02639 C 0.15534 -0.0463 0.15534 -0.0662 0.15599 -0.08588 C 0.15612 -0.09213 0.15677 -0.09815 0.15703 -0.1044 C 0.15755 -0.11181 0.15612 -0.12037 0.1582 -0.12685 C 0.15937 -0.13056 0.16289 -0.12824 0.1651 -0.12893 L 0.2332 -0.12685 C 0.2375 -0.12662 0.24166 -0.12546 0.24596 -0.12477 C 0.25208 -0.12407 0.2582 -0.12361 0.26445 -0.12292 C 0.26406 -0.10787 0.2638 -0.09282 0.26328 -0.07778 C 0.26302 -0.0713 0.26146 -0.04977 0.26093 -0.04282 C 0.25794 0.00232 0.26159 -0.04954 0.25859 -0.00787 C 0.25898 0.04745 0.25924 0.10278 0.25976 0.1581 C 0.26015 0.19028 0.26106 0.21157 0.26211 0.24236 C 0.26172 0.25787 0.26562 0.27616 0.26093 0.28935 C 0.25885 0.29537 0.2388 0.29028 0.23437 0.28935 C 0.22643 0.28588 0.225 0.28426 0.21367 0.28935 C 0.21224 0.29005 0.21211 0.29352 0.21132 0.2956 C 0.21054 0.30046 0.20963 0.30509 0.20898 0.30995 C 0.20859 0.31343 0.20833 0.3169 0.20781 0.32014 C 0.20755 0.32292 0.20703 0.32569 0.20664 0.32847 C 0.20703 0.37292 0.20716 0.41736 0.20781 0.46181 C 0.20794 0.46597 0.20677 0.47292 0.20898 0.47407 C 0.21536 0.47708 0.22213 0.47269 0.22864 0.47199 C 0.22942 0.46644 0.23047 0.46111 0.23099 0.45556 C 0.23164 0.44815 0.23151 0.44051 0.23203 0.4331 C 0.23229 0.42963 0.23281 0.42616 0.2332 0.42269 C 0.23659 0.35208 0.23528 0.38866 0.2332 0.25046 C 0.2332 0.24769 0.23242 0.24491 0.23203 0.24236 C 0.23242 0.22037 0.23047 0.19792 0.2332 0.17662 C 0.23385 0.17176 0.23854 0.17292 0.24127 0.17245 C 0.24323 0.17222 0.24518 0.17384 0.24713 0.17454 C 0.2569 0.17847 0.24583 0.17523 0.25976 0.1787 C 0.26172 0.18009 0.26367 0.18125 0.26549 0.18287 C 0.26705 0.18403 0.26849 0.18611 0.27018 0.18681 C 0.27317 0.18819 0.2763 0.18819 0.27942 0.18889 C 0.28099 0.18958 0.28255 0.18982 0.28398 0.19097 C 0.28502 0.1919 0.28632 0.19306 0.28632 0.19514 C 0.28672 0.21227 0.28554 0.22917 0.28515 0.2463 C 0.28554 0.2669 0.28567 0.2875 0.28632 0.30787 C 0.28646 0.31134 0.28606 0.31574 0.2875 0.31806 C 0.28919 0.3213 0.29192 0.32199 0.2944 0.32222 C 0.3013 0.32338 0.3082 0.32222 0.3151 0.32222 L 0.3151 0.32222 " pathEditMode="relative" ptsTypes="AAAAAAAAAAAAAAAAAAAAAAAAAAAAAAAAAAAAAAAAAAAAAAAAAAAA">
                                      <p:cBhvr>
                                        <p:cTn id="4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4B11523-744B-472C-B6A0-FE17DB32A70C}"/>
              </a:ext>
            </a:extLst>
          </p:cNvPr>
          <p:cNvSpPr txBox="1"/>
          <p:nvPr/>
        </p:nvSpPr>
        <p:spPr>
          <a:xfrm>
            <a:off x="6465276" y="2115135"/>
            <a:ext cx="4662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rgbClr val="092D62"/>
                </a:solidFill>
                <a:cs typeface="Arial" panose="020B0604020202020204" pitchFamily="34" charset="0"/>
              </a:rPr>
              <a:t>Kể về việc em tặng đồ chơi cho các bạn nghèo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8F7A7E-E1ED-46A1-97E0-3DD34FDA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" y="587790"/>
            <a:ext cx="5614903" cy="5541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98B1-E674-4F6C-9F67-FFAD1F85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8" r="53011"/>
          <a:stretch/>
        </p:blipFill>
        <p:spPr>
          <a:xfrm>
            <a:off x="5406028" y="4847432"/>
            <a:ext cx="761426" cy="782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7A79E-E8D8-41BC-8524-7D021F60B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48" y="1420837"/>
            <a:ext cx="953190" cy="9531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509098-BB4C-4AA4-9485-B5CEC19BCFDB}"/>
              </a:ext>
            </a:extLst>
          </p:cNvPr>
          <p:cNvSpPr txBox="1"/>
          <p:nvPr/>
        </p:nvSpPr>
        <p:spPr>
          <a:xfrm>
            <a:off x="6437140" y="3198348"/>
            <a:ext cx="473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1D43A3-6624-435E-AA59-7FF6F47C0BC4}"/>
              </a:ext>
            </a:extLst>
          </p:cNvPr>
          <p:cNvSpPr txBox="1"/>
          <p:nvPr/>
        </p:nvSpPr>
        <p:spPr>
          <a:xfrm>
            <a:off x="6437140" y="4309695"/>
            <a:ext cx="4719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5033C5-A8BA-4CBB-9ED9-8CE06427BBC1}"/>
              </a:ext>
            </a:extLst>
          </p:cNvPr>
          <p:cNvSpPr txBox="1"/>
          <p:nvPr/>
        </p:nvSpPr>
        <p:spPr>
          <a:xfrm>
            <a:off x="6437140" y="5435109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ABA790-4ACD-4C25-A05C-84A03B9565CE}"/>
              </a:ext>
            </a:extLst>
          </p:cNvPr>
          <p:cNvGrpSpPr/>
          <p:nvPr/>
        </p:nvGrpSpPr>
        <p:grpSpPr>
          <a:xfrm>
            <a:off x="7323407" y="576776"/>
            <a:ext cx="2777194" cy="1654544"/>
            <a:chOff x="7323407" y="576776"/>
            <a:chExt cx="2777194" cy="16545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604EEF-6644-425E-A524-A6757249A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5" r="8427" b="30872"/>
            <a:stretch/>
          </p:blipFill>
          <p:spPr>
            <a:xfrm>
              <a:off x="7323407" y="576776"/>
              <a:ext cx="2720926" cy="14593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897464-567E-437E-A6F3-1D92C625DDC4}"/>
                </a:ext>
              </a:extLst>
            </p:cNvPr>
            <p:cNvSpPr txBox="1"/>
            <p:nvPr/>
          </p:nvSpPr>
          <p:spPr>
            <a:xfrm rot="712231">
              <a:off x="8111194" y="1369546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FFE1ED-8860-4796-806F-07716772EC51}"/>
                </a:ext>
              </a:extLst>
            </p:cNvPr>
            <p:cNvSpPr txBox="1"/>
            <p:nvPr/>
          </p:nvSpPr>
          <p:spPr>
            <a:xfrm rot="712231">
              <a:off x="8066646" y="1367202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520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0208 L -0.00326 0.00208 L 0.0082 0.00625 C 0.00976 0.00694 0.01119 0.00787 0.01289 0.00833 C 0.01705 0.00926 0.02135 0.00972 0.02552 0.01042 C 0.02409 0.11644 0.02304 0.14977 0.02552 0.27708 C 0.02591 0.29352 0.02526 0.31111 0.02903 0.32639 C 0.03047 0.33218 0.03593 0.33056 0.03932 0.33241 C 0.04505 0.33565 0.04752 0.33519 0.05442 0.33657 C 0.06901 0.33588 0.08359 0.33611 0.09817 0.33449 C 0.10286 0.33403 0.10742 0.33171 0.11211 0.33032 C 0.12239 0.32732 0.11666 0.3287 0.12942 0.32639 C 0.12968 0.29144 0.13047 0.25648 0.13047 0.22176 C 0.13047 0.1963 0.13007 0.17107 0.12942 0.14583 C 0.12929 0.14167 0.13034 0.13519 0.12825 0.13357 C 0.12291 0.1294 0.11666 0.13218 0.11093 0.13148 C 0.10742 0.13079 0.10403 0.13009 0.10052 0.1294 C 0.09974 0.12384 0.09896 0.11852 0.09817 0.11296 C 0.09609 0.09676 0.09817 0.10833 0.09596 0.09653 C 0.09557 0.08843 0.09531 0.08009 0.09479 0.07199 C 0.09453 0.06782 0.09362 0.06366 0.09362 0.05972 C 0.09362 0.03565 0.09414 0.01181 0.09479 -0.01227 C 0.09492 -0.01921 0.09622 -0.03495 0.097 -0.04306 C 0.09739 -0.04583 0.09713 -0.04907 0.09817 -0.05116 C 0.09974 -0.0537 0.10208 -0.05393 0.10403 -0.05532 C 0.10807 -0.05787 0.10833 -0.05764 0.11315 -0.05926 L 0.21354 -0.05741 C 0.23164 -0.05671 0.22786 -0.06343 0.2332 -0.04907 C 0.23398 -0.04375 0.23502 -0.03819 0.23554 -0.03264 C 0.23606 -0.02662 0.23763 0.0037 0.23789 0.00833 C 0.2375 0.05556 0.23737 0.10278 0.23672 0.14977 C 0.23659 0.15208 0.23646 0.15463 0.23554 0.15602 C 0.23424 0.15787 0.23242 0.15741 0.23086 0.1581 C 0.22968 0.15857 0.22864 0.15972 0.22747 0.16019 C 0.22552 0.16111 0.21627 0.16389 0.21471 0.16412 C 0.20403 0.16597 0.19323 0.1669 0.18242 0.16829 C 0.18203 0.17662 0.18138 0.18472 0.18125 0.19306 C 0.1806 0.26944 0.18086 0.34607 0.18007 0.42269 C 0.18007 0.42986 0.17812 0.43056 0.17435 0.43102 C 0.15625 0.43218 0.13815 0.43241 0.12018 0.43287 C 0.11211 0.43357 0.10312 0.4287 0.09596 0.43495 C 0.09244 0.43819 0.09492 0.44861 0.09479 0.45556 C 0.09414 0.47338 0.09401 0.4912 0.09362 0.5088 C 0.09596 0.54745 0.08945 0.54167 0.10169 0.55 C 0.10507 0.55208 0.10403 0.55185 0.10625 0.55185 L 0.10625 0.55185 " pathEditMode="relative" ptsTypes="AAAAAAAAAAAAAAAAAAAAAAAAAAAAAAAAAAAAAAAAAAAAAA">
                                      <p:cBhvr>
                                        <p:cTn id="5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571</Words>
  <Application>Microsoft Office PowerPoint</Application>
  <PresentationFormat>Widescreen</PresentationFormat>
  <Paragraphs>90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#9Slide05 SVNBruselo Script</vt:lpstr>
      <vt:lpstr>#9Slide03 SVNServetica Medium</vt:lpstr>
      <vt:lpstr>Arial</vt:lpstr>
      <vt:lpstr>等线</vt:lpstr>
      <vt:lpstr>包图小白体</vt:lpstr>
      <vt:lpstr>字魂7号-温暖童稚体</vt:lpstr>
      <vt:lpstr>#9Slide06 SVNClementine</vt:lpstr>
      <vt:lpstr>#9Slide04 Goku Stencil</vt:lpstr>
      <vt:lpstr>Slabo 27px</vt:lpstr>
      <vt:lpstr>#9Slide07 SVNAdam Gorry</vt:lpstr>
      <vt:lpstr>Calibri</vt:lpstr>
      <vt:lpstr>#9Slide04 HLT Aquus</vt:lpstr>
      <vt:lpstr>#9Slide05 Dear Saturday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Hana</cp:keywords>
  <dc:description>U</dc:description>
  <cp:lastModifiedBy>Admin</cp:lastModifiedBy>
  <cp:revision>126</cp:revision>
  <dcterms:created xsi:type="dcterms:W3CDTF">2019-04-27T12:43:11Z</dcterms:created>
  <dcterms:modified xsi:type="dcterms:W3CDTF">2021-12-19T02:39:58Z</dcterms:modified>
  <cp:version>V14</cp:version>
</cp:coreProperties>
</file>