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27" r:id="rId3"/>
    <p:sldMasterId id="2147483923" r:id="rId4"/>
    <p:sldMasterId id="2147483937" r:id="rId5"/>
    <p:sldMasterId id="2147483949" r:id="rId6"/>
    <p:sldMasterId id="2147483961" r:id="rId7"/>
    <p:sldMasterId id="2147483973" r:id="rId8"/>
    <p:sldMasterId id="2147483985" r:id="rId9"/>
  </p:sldMasterIdLst>
  <p:notesMasterIdLst>
    <p:notesMasterId r:id="rId23"/>
  </p:notesMasterIdLst>
  <p:sldIdLst>
    <p:sldId id="259" r:id="rId10"/>
    <p:sldId id="3406" r:id="rId11"/>
    <p:sldId id="261" r:id="rId12"/>
    <p:sldId id="265" r:id="rId13"/>
    <p:sldId id="3408" r:id="rId14"/>
    <p:sldId id="3407" r:id="rId15"/>
    <p:sldId id="3409" r:id="rId16"/>
    <p:sldId id="274" r:id="rId17"/>
    <p:sldId id="3405" r:id="rId18"/>
    <p:sldId id="279" r:id="rId19"/>
    <p:sldId id="260" r:id="rId20"/>
    <p:sldId id="278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F8F34-58E6-4D09-9D3D-24FB35F9DE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2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F8F34-58E6-4D09-9D3D-24FB35F9DE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614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F8F34-58E6-4D09-9D3D-24FB35F9DE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726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F8F34-58E6-4D09-9D3D-24FB35F9DE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910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30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823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874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96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74565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65066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02679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3803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23625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3560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69230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6504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5715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1246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78908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64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081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9208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290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50218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5222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5992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6049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6646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957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6555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8687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18101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00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075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343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375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340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093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840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416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75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159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718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311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764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974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714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417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213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454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094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0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954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775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895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546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88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934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039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137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367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11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604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734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3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366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402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957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916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337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859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99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F25C63A-684C-4456-8781-6DFD2E1898B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5" y="40005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063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3924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C2869259-4FC2-425F-BACA-F74DF82E5D5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952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3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59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71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36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2.wdp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FA4D7-AC5D-91D1-0BD5-E17ECA5CE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C5CB69-DDD1-44FC-9E04-5FB942B77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521" y="1831405"/>
            <a:ext cx="6666878" cy="199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9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3158836" y="748145"/>
            <a:ext cx="6769713" cy="3923607"/>
          </a:xfrm>
          <a:prstGeom prst="cloud">
            <a:avLst/>
          </a:prstGeom>
          <a:solidFill>
            <a:schemeClr val="bg1"/>
          </a:solidFill>
          <a:effectLst>
            <a:glow rad="101600">
              <a:schemeClr val="bg2">
                <a:lumMod val="7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B1C5AC-42CC-1F77-81F2-B3F5AEBEC61D}"/>
              </a:ext>
            </a:extLst>
          </p:cNvPr>
          <p:cNvSpPr txBox="1"/>
          <p:nvPr/>
        </p:nvSpPr>
        <p:spPr>
          <a:xfrm>
            <a:off x="4027470" y="1599921"/>
            <a:ext cx="5373384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– 3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An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Tiêm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fr-FR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endParaRPr kumimoji="0" lang="en-US" sz="44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1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6077" y="2397658"/>
            <a:ext cx="66257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lại các tranh minh hoạ và câu hỏi dưới mỗi tranh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Mai An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Tiêm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đày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đảo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hoang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vể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Mai An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Tiêm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98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2">
            <a:extLst>
              <a:ext uri="{FF2B5EF4-FFF2-40B4-BE49-F238E27FC236}">
                <a16:creationId xmlns:a16="http://schemas.microsoft.com/office/drawing/2014/main" id="{7AF28AA5-0615-C7B1-E539-5BE2D4900AFB}"/>
              </a:ext>
            </a:extLst>
          </p:cNvPr>
          <p:cNvGrpSpPr/>
          <p:nvPr/>
        </p:nvGrpSpPr>
        <p:grpSpPr>
          <a:xfrm>
            <a:off x="-194721" y="-128962"/>
            <a:ext cx="7169135" cy="2902642"/>
            <a:chOff x="3665215" y="980369"/>
            <a:chExt cx="4686676" cy="2814110"/>
          </a:xfrm>
        </p:grpSpPr>
        <p:sp>
          <p:nvSpPr>
            <p:cNvPr id="12" name="Freeform: Shape 23">
              <a:extLst>
                <a:ext uri="{FF2B5EF4-FFF2-40B4-BE49-F238E27FC236}">
                  <a16:creationId xmlns:a16="http://schemas.microsoft.com/office/drawing/2014/main" id="{13D5B807-F09F-676B-00EA-C66573DB80A8}"/>
                </a:ext>
              </a:extLst>
            </p:cNvPr>
            <p:cNvSpPr/>
            <p:nvPr/>
          </p:nvSpPr>
          <p:spPr>
            <a:xfrm>
              <a:off x="3870671" y="1167294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6DB778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24">
              <a:extLst>
                <a:ext uri="{FF2B5EF4-FFF2-40B4-BE49-F238E27FC236}">
                  <a16:creationId xmlns:a16="http://schemas.microsoft.com/office/drawing/2014/main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id="{15930CF2-C337-8BAC-B456-54920CA3F7EC}"/>
                </a:ext>
              </a:extLst>
            </p:cNvPr>
            <p:cNvSpPr/>
            <p:nvPr/>
          </p:nvSpPr>
          <p:spPr>
            <a:xfrm>
              <a:off x="3716295" y="1016638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0815" y="5130298"/>
            <a:ext cx="3472768" cy="172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319421" y="593239"/>
            <a:ext cx="593936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7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61339" y="343419"/>
            <a:ext cx="3937819" cy="3746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1185CB-CC3C-408F-90F1-75F8B8325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520" y="615731"/>
            <a:ext cx="9144793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08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atermelon Song  Bài ca dưa hấu_v720P">
            <a:hlinkClick r:id="" action="ppaction://media"/>
            <a:extLst>
              <a:ext uri="{FF2B5EF4-FFF2-40B4-BE49-F238E27FC236}">
                <a16:creationId xmlns:a16="http://schemas.microsoft.com/office/drawing/2014/main" id="{227A01BB-9C17-4D8D-BB17-2F41319797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36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652" y="501445"/>
            <a:ext cx="3436374" cy="3878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8864" y="3687097"/>
            <a:ext cx="2890684" cy="934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06678" y="3913238"/>
            <a:ext cx="1755058" cy="934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EF1E69-6601-2B02-5257-1427DC8A43ED}"/>
              </a:ext>
            </a:extLst>
          </p:cNvPr>
          <p:cNvSpPr txBox="1"/>
          <p:nvPr/>
        </p:nvSpPr>
        <p:spPr>
          <a:xfrm>
            <a:off x="-1086792" y="143819"/>
            <a:ext cx="11351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fortaa" pitchFamily="2" charset="0"/>
                <a:ea typeface="Cambria" panose="020405030504060302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fortaa" pitchFamily="2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fortaa" pitchFamily="2" charset="0"/>
                <a:ea typeface="Cambria" panose="02040503050406030204" pitchFamily="18" charset="0"/>
              </a:rPr>
              <a:t>Ba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fortaa" pitchFamily="2" charset="0"/>
                <a:ea typeface="Cambria" panose="020405030504060302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fortaa" pitchFamily="2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fortaa" pitchFamily="2" charset="0"/>
                <a:ea typeface="Cambria" panose="02040503050406030204" pitchFamily="18" charset="0"/>
              </a:rPr>
              <a:t>11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fortaa" pitchFamily="2" charset="0"/>
                <a:ea typeface="Cambria" panose="02040503050406030204" pitchFamily="18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fortaa" pitchFamily="2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fortaa" pitchFamily="2" charset="0"/>
                <a:ea typeface="Cambria" panose="02040503050406030204" pitchFamily="18" charset="0"/>
              </a:rPr>
              <a:t>4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fortaa" pitchFamily="2" charset="0"/>
                <a:ea typeface="Cambria" panose="020405030504060302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fortaa" pitchFamily="2" charset="0"/>
                <a:ea typeface="Cambria" panose="02040503050406030204" pitchFamily="18" charset="0"/>
              </a:rPr>
              <a:t> 2023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fortaa" pitchFamily="2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80B797-02B5-42B2-97F4-F0347573C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8016" y="2161681"/>
            <a:ext cx="9156986" cy="829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9410AC-5F55-4911-B2F2-33A88A6FF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408" y="817695"/>
            <a:ext cx="3920068" cy="1359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F5DA52-F4A2-40FF-8006-F47F0659B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64" y="2933513"/>
            <a:ext cx="7645047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1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8E8A3-B934-4154-BE89-64C8572E1631}"/>
              </a:ext>
            </a:extLst>
          </p:cNvPr>
          <p:cNvSpPr txBox="1"/>
          <p:nvPr/>
        </p:nvSpPr>
        <p:spPr>
          <a:xfrm>
            <a:off x="3477832" y="745395"/>
            <a:ext cx="759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NHỮNG CÁCH CHÀO ĐỘC ĐÁO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55C21-E794-4A47-A2F9-9D7BD898790D}"/>
              </a:ext>
            </a:extLst>
          </p:cNvPr>
          <p:cNvSpPr txBox="1"/>
          <p:nvPr/>
        </p:nvSpPr>
        <p:spPr>
          <a:xfrm>
            <a:off x="1201480" y="641818"/>
            <a:ext cx="1019662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0C5C81-CA73-4DC6-A4B3-1DE8DCBBF892}"/>
              </a:ext>
            </a:extLst>
          </p:cNvPr>
          <p:cNvSpPr txBox="1"/>
          <p:nvPr/>
        </p:nvSpPr>
        <p:spPr>
          <a:xfrm>
            <a:off x="4255652" y="-73172"/>
            <a:ext cx="3666091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8DC253-FA66-494B-83CD-90E00DBFD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6" y="1290970"/>
            <a:ext cx="6539800" cy="2537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6D6194-6570-4EF3-98EF-E77F61E40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7" y="3951965"/>
            <a:ext cx="6539799" cy="26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0" y="116863"/>
            <a:ext cx="12192000" cy="6741137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7673" y="116863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5616105" y="1857442"/>
            <a:ext cx="6293790" cy="4634798"/>
          </a:xfrm>
          <a:custGeom>
            <a:avLst/>
            <a:gdLst>
              <a:gd name="connsiteX0" fmla="*/ 0 w 6293790"/>
              <a:gd name="connsiteY0" fmla="*/ 772482 h 4634798"/>
              <a:gd name="connsiteX1" fmla="*/ 772482 w 6293790"/>
              <a:gd name="connsiteY1" fmla="*/ 0 h 4634798"/>
              <a:gd name="connsiteX2" fmla="*/ 5521308 w 6293790"/>
              <a:gd name="connsiteY2" fmla="*/ 0 h 4634798"/>
              <a:gd name="connsiteX3" fmla="*/ 6293790 w 6293790"/>
              <a:gd name="connsiteY3" fmla="*/ 772482 h 4634798"/>
              <a:gd name="connsiteX4" fmla="*/ 6293790 w 6293790"/>
              <a:gd name="connsiteY4" fmla="*/ 3862316 h 4634798"/>
              <a:gd name="connsiteX5" fmla="*/ 5521308 w 6293790"/>
              <a:gd name="connsiteY5" fmla="*/ 4634798 h 4634798"/>
              <a:gd name="connsiteX6" fmla="*/ 772482 w 6293790"/>
              <a:gd name="connsiteY6" fmla="*/ 4634798 h 4634798"/>
              <a:gd name="connsiteX7" fmla="*/ 0 w 6293790"/>
              <a:gd name="connsiteY7" fmla="*/ 3862316 h 4634798"/>
              <a:gd name="connsiteX8" fmla="*/ 0 w 6293790"/>
              <a:gd name="connsiteY8" fmla="*/ 772482 h 463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3790" h="4634798" fill="none" extrusionOk="0">
                <a:moveTo>
                  <a:pt x="0" y="772482"/>
                </a:moveTo>
                <a:cubicBezTo>
                  <a:pt x="12827" y="263113"/>
                  <a:pt x="303169" y="23630"/>
                  <a:pt x="772482" y="0"/>
                </a:cubicBezTo>
                <a:cubicBezTo>
                  <a:pt x="2698420" y="-73180"/>
                  <a:pt x="4718860" y="86135"/>
                  <a:pt x="5521308" y="0"/>
                </a:cubicBezTo>
                <a:cubicBezTo>
                  <a:pt x="5979258" y="9324"/>
                  <a:pt x="6219227" y="312360"/>
                  <a:pt x="6293790" y="772482"/>
                </a:cubicBezTo>
                <a:cubicBezTo>
                  <a:pt x="6449700" y="1258029"/>
                  <a:pt x="6154296" y="2590590"/>
                  <a:pt x="6293790" y="3862316"/>
                </a:cubicBezTo>
                <a:cubicBezTo>
                  <a:pt x="6255390" y="4284771"/>
                  <a:pt x="5963387" y="4615432"/>
                  <a:pt x="5521308" y="4634798"/>
                </a:cubicBezTo>
                <a:cubicBezTo>
                  <a:pt x="3392165" y="4679658"/>
                  <a:pt x="3032325" y="4752420"/>
                  <a:pt x="772482" y="4634798"/>
                </a:cubicBezTo>
                <a:cubicBezTo>
                  <a:pt x="318899" y="4692540"/>
                  <a:pt x="7178" y="4284805"/>
                  <a:pt x="0" y="3862316"/>
                </a:cubicBezTo>
                <a:cubicBezTo>
                  <a:pt x="-60313" y="2892707"/>
                  <a:pt x="168062" y="1174694"/>
                  <a:pt x="0" y="772482"/>
                </a:cubicBezTo>
                <a:close/>
              </a:path>
              <a:path w="6293790" h="4634798" stroke="0" extrusionOk="0">
                <a:moveTo>
                  <a:pt x="0" y="772482"/>
                </a:moveTo>
                <a:cubicBezTo>
                  <a:pt x="2487" y="361621"/>
                  <a:pt x="324247" y="-27314"/>
                  <a:pt x="772482" y="0"/>
                </a:cubicBezTo>
                <a:cubicBezTo>
                  <a:pt x="1934198" y="33707"/>
                  <a:pt x="4432995" y="-162475"/>
                  <a:pt x="5521308" y="0"/>
                </a:cubicBezTo>
                <a:cubicBezTo>
                  <a:pt x="6020050" y="-22148"/>
                  <a:pt x="6233407" y="391049"/>
                  <a:pt x="6293790" y="772482"/>
                </a:cubicBezTo>
                <a:cubicBezTo>
                  <a:pt x="6197601" y="1333100"/>
                  <a:pt x="6347305" y="2848818"/>
                  <a:pt x="6293790" y="3862316"/>
                </a:cubicBezTo>
                <a:cubicBezTo>
                  <a:pt x="6333275" y="4321931"/>
                  <a:pt x="5895897" y="4609375"/>
                  <a:pt x="5521308" y="4634798"/>
                </a:cubicBezTo>
                <a:cubicBezTo>
                  <a:pt x="3789628" y="4687649"/>
                  <a:pt x="2764442" y="4757080"/>
                  <a:pt x="772482" y="4634798"/>
                </a:cubicBezTo>
                <a:cubicBezTo>
                  <a:pt x="360013" y="4712589"/>
                  <a:pt x="14584" y="4290249"/>
                  <a:pt x="0" y="3862316"/>
                </a:cubicBezTo>
                <a:cubicBezTo>
                  <a:pt x="41338" y="3028312"/>
                  <a:pt x="-94415" y="1927064"/>
                  <a:pt x="0" y="7724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2276" y="2460367"/>
            <a:ext cx="578543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đảo hoang, hai vợ chông mai An Tiên dựng nhà bằng tre nứa, lấy cỏ khô tết thành quần áo.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45F335-688E-4C45-9F12-D55177520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30" y="2034283"/>
            <a:ext cx="4408954" cy="374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9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123290" y="116863"/>
            <a:ext cx="11948845" cy="6741137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7673" y="116863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5616105" y="1857442"/>
            <a:ext cx="6293790" cy="4634798"/>
          </a:xfrm>
          <a:custGeom>
            <a:avLst/>
            <a:gdLst>
              <a:gd name="connsiteX0" fmla="*/ 0 w 6293790"/>
              <a:gd name="connsiteY0" fmla="*/ 772482 h 4634798"/>
              <a:gd name="connsiteX1" fmla="*/ 772482 w 6293790"/>
              <a:gd name="connsiteY1" fmla="*/ 0 h 4634798"/>
              <a:gd name="connsiteX2" fmla="*/ 5521308 w 6293790"/>
              <a:gd name="connsiteY2" fmla="*/ 0 h 4634798"/>
              <a:gd name="connsiteX3" fmla="*/ 6293790 w 6293790"/>
              <a:gd name="connsiteY3" fmla="*/ 772482 h 4634798"/>
              <a:gd name="connsiteX4" fmla="*/ 6293790 w 6293790"/>
              <a:gd name="connsiteY4" fmla="*/ 3862316 h 4634798"/>
              <a:gd name="connsiteX5" fmla="*/ 5521308 w 6293790"/>
              <a:gd name="connsiteY5" fmla="*/ 4634798 h 4634798"/>
              <a:gd name="connsiteX6" fmla="*/ 772482 w 6293790"/>
              <a:gd name="connsiteY6" fmla="*/ 4634798 h 4634798"/>
              <a:gd name="connsiteX7" fmla="*/ 0 w 6293790"/>
              <a:gd name="connsiteY7" fmla="*/ 3862316 h 4634798"/>
              <a:gd name="connsiteX8" fmla="*/ 0 w 6293790"/>
              <a:gd name="connsiteY8" fmla="*/ 772482 h 463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3790" h="4634798" fill="none" extrusionOk="0">
                <a:moveTo>
                  <a:pt x="0" y="772482"/>
                </a:moveTo>
                <a:cubicBezTo>
                  <a:pt x="12827" y="263113"/>
                  <a:pt x="303169" y="23630"/>
                  <a:pt x="772482" y="0"/>
                </a:cubicBezTo>
                <a:cubicBezTo>
                  <a:pt x="2698420" y="-73180"/>
                  <a:pt x="4718860" y="86135"/>
                  <a:pt x="5521308" y="0"/>
                </a:cubicBezTo>
                <a:cubicBezTo>
                  <a:pt x="5979258" y="9324"/>
                  <a:pt x="6219227" y="312360"/>
                  <a:pt x="6293790" y="772482"/>
                </a:cubicBezTo>
                <a:cubicBezTo>
                  <a:pt x="6449700" y="1258029"/>
                  <a:pt x="6154296" y="2590590"/>
                  <a:pt x="6293790" y="3862316"/>
                </a:cubicBezTo>
                <a:cubicBezTo>
                  <a:pt x="6255390" y="4284771"/>
                  <a:pt x="5963387" y="4615432"/>
                  <a:pt x="5521308" y="4634798"/>
                </a:cubicBezTo>
                <a:cubicBezTo>
                  <a:pt x="3392165" y="4679658"/>
                  <a:pt x="3032325" y="4752420"/>
                  <a:pt x="772482" y="4634798"/>
                </a:cubicBezTo>
                <a:cubicBezTo>
                  <a:pt x="318899" y="4692540"/>
                  <a:pt x="7178" y="4284805"/>
                  <a:pt x="0" y="3862316"/>
                </a:cubicBezTo>
                <a:cubicBezTo>
                  <a:pt x="-60313" y="2892707"/>
                  <a:pt x="168062" y="1174694"/>
                  <a:pt x="0" y="772482"/>
                </a:cubicBezTo>
                <a:close/>
              </a:path>
              <a:path w="6293790" h="4634798" stroke="0" extrusionOk="0">
                <a:moveTo>
                  <a:pt x="0" y="772482"/>
                </a:moveTo>
                <a:cubicBezTo>
                  <a:pt x="2487" y="361621"/>
                  <a:pt x="324247" y="-27314"/>
                  <a:pt x="772482" y="0"/>
                </a:cubicBezTo>
                <a:cubicBezTo>
                  <a:pt x="1934198" y="33707"/>
                  <a:pt x="4432995" y="-162475"/>
                  <a:pt x="5521308" y="0"/>
                </a:cubicBezTo>
                <a:cubicBezTo>
                  <a:pt x="6020050" y="-22148"/>
                  <a:pt x="6233407" y="391049"/>
                  <a:pt x="6293790" y="772482"/>
                </a:cubicBezTo>
                <a:cubicBezTo>
                  <a:pt x="6197601" y="1333100"/>
                  <a:pt x="6347305" y="2848818"/>
                  <a:pt x="6293790" y="3862316"/>
                </a:cubicBezTo>
                <a:cubicBezTo>
                  <a:pt x="6333275" y="4321931"/>
                  <a:pt x="5895897" y="4609375"/>
                  <a:pt x="5521308" y="4634798"/>
                </a:cubicBezTo>
                <a:cubicBezTo>
                  <a:pt x="3789628" y="4687649"/>
                  <a:pt x="2764442" y="4757080"/>
                  <a:pt x="772482" y="4634798"/>
                </a:cubicBezTo>
                <a:cubicBezTo>
                  <a:pt x="360013" y="4712589"/>
                  <a:pt x="14584" y="4290249"/>
                  <a:pt x="0" y="3862316"/>
                </a:cubicBezTo>
                <a:cubicBezTo>
                  <a:pt x="41338" y="3028312"/>
                  <a:pt x="-94415" y="1927064"/>
                  <a:pt x="0" y="7724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2276" y="2460367"/>
            <a:ext cx="57854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Tiêm thấy một đàn chim bay qua thả xuống l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oại</a:t>
            </a:r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hạt đen nhánh.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FBF89-D54F-4DCC-AEB5-8BBA0DB84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22" y="1849349"/>
            <a:ext cx="4574914" cy="369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8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0" y="116863"/>
            <a:ext cx="12192000" cy="6741137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7673" y="116863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5616105" y="1857442"/>
            <a:ext cx="6293790" cy="4634798"/>
          </a:xfrm>
          <a:custGeom>
            <a:avLst/>
            <a:gdLst>
              <a:gd name="connsiteX0" fmla="*/ 0 w 6293790"/>
              <a:gd name="connsiteY0" fmla="*/ 772482 h 4634798"/>
              <a:gd name="connsiteX1" fmla="*/ 772482 w 6293790"/>
              <a:gd name="connsiteY1" fmla="*/ 0 h 4634798"/>
              <a:gd name="connsiteX2" fmla="*/ 5521308 w 6293790"/>
              <a:gd name="connsiteY2" fmla="*/ 0 h 4634798"/>
              <a:gd name="connsiteX3" fmla="*/ 6293790 w 6293790"/>
              <a:gd name="connsiteY3" fmla="*/ 772482 h 4634798"/>
              <a:gd name="connsiteX4" fmla="*/ 6293790 w 6293790"/>
              <a:gd name="connsiteY4" fmla="*/ 3862316 h 4634798"/>
              <a:gd name="connsiteX5" fmla="*/ 5521308 w 6293790"/>
              <a:gd name="connsiteY5" fmla="*/ 4634798 h 4634798"/>
              <a:gd name="connsiteX6" fmla="*/ 772482 w 6293790"/>
              <a:gd name="connsiteY6" fmla="*/ 4634798 h 4634798"/>
              <a:gd name="connsiteX7" fmla="*/ 0 w 6293790"/>
              <a:gd name="connsiteY7" fmla="*/ 3862316 h 4634798"/>
              <a:gd name="connsiteX8" fmla="*/ 0 w 6293790"/>
              <a:gd name="connsiteY8" fmla="*/ 772482 h 463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3790" h="4634798" fill="none" extrusionOk="0">
                <a:moveTo>
                  <a:pt x="0" y="772482"/>
                </a:moveTo>
                <a:cubicBezTo>
                  <a:pt x="12827" y="263113"/>
                  <a:pt x="303169" y="23630"/>
                  <a:pt x="772482" y="0"/>
                </a:cubicBezTo>
                <a:cubicBezTo>
                  <a:pt x="2698420" y="-73180"/>
                  <a:pt x="4718860" y="86135"/>
                  <a:pt x="5521308" y="0"/>
                </a:cubicBezTo>
                <a:cubicBezTo>
                  <a:pt x="5979258" y="9324"/>
                  <a:pt x="6219227" y="312360"/>
                  <a:pt x="6293790" y="772482"/>
                </a:cubicBezTo>
                <a:cubicBezTo>
                  <a:pt x="6449700" y="1258029"/>
                  <a:pt x="6154296" y="2590590"/>
                  <a:pt x="6293790" y="3862316"/>
                </a:cubicBezTo>
                <a:cubicBezTo>
                  <a:pt x="6255390" y="4284771"/>
                  <a:pt x="5963387" y="4615432"/>
                  <a:pt x="5521308" y="4634798"/>
                </a:cubicBezTo>
                <a:cubicBezTo>
                  <a:pt x="3392165" y="4679658"/>
                  <a:pt x="3032325" y="4752420"/>
                  <a:pt x="772482" y="4634798"/>
                </a:cubicBezTo>
                <a:cubicBezTo>
                  <a:pt x="318899" y="4692540"/>
                  <a:pt x="7178" y="4284805"/>
                  <a:pt x="0" y="3862316"/>
                </a:cubicBezTo>
                <a:cubicBezTo>
                  <a:pt x="-60313" y="2892707"/>
                  <a:pt x="168062" y="1174694"/>
                  <a:pt x="0" y="772482"/>
                </a:cubicBezTo>
                <a:close/>
              </a:path>
              <a:path w="6293790" h="4634798" stroke="0" extrusionOk="0">
                <a:moveTo>
                  <a:pt x="0" y="772482"/>
                </a:moveTo>
                <a:cubicBezTo>
                  <a:pt x="2487" y="361621"/>
                  <a:pt x="324247" y="-27314"/>
                  <a:pt x="772482" y="0"/>
                </a:cubicBezTo>
                <a:cubicBezTo>
                  <a:pt x="1934198" y="33707"/>
                  <a:pt x="4432995" y="-162475"/>
                  <a:pt x="5521308" y="0"/>
                </a:cubicBezTo>
                <a:cubicBezTo>
                  <a:pt x="6020050" y="-22148"/>
                  <a:pt x="6233407" y="391049"/>
                  <a:pt x="6293790" y="772482"/>
                </a:cubicBezTo>
                <a:cubicBezTo>
                  <a:pt x="6197601" y="1333100"/>
                  <a:pt x="6347305" y="2848818"/>
                  <a:pt x="6293790" y="3862316"/>
                </a:cubicBezTo>
                <a:cubicBezTo>
                  <a:pt x="6333275" y="4321931"/>
                  <a:pt x="5895897" y="4609375"/>
                  <a:pt x="5521308" y="4634798"/>
                </a:cubicBezTo>
                <a:cubicBezTo>
                  <a:pt x="3789628" y="4687649"/>
                  <a:pt x="2764442" y="4757080"/>
                  <a:pt x="772482" y="4634798"/>
                </a:cubicBezTo>
                <a:cubicBezTo>
                  <a:pt x="360013" y="4712589"/>
                  <a:pt x="14584" y="4290249"/>
                  <a:pt x="0" y="3862316"/>
                </a:cubicBezTo>
                <a:cubicBezTo>
                  <a:pt x="41338" y="3028312"/>
                  <a:pt x="-94415" y="1927064"/>
                  <a:pt x="0" y="7724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2276" y="2460367"/>
            <a:ext cx="57854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prstClr val="black"/>
                </a:solidFill>
              </a:rPr>
              <a:t>Chàng bèn nhặt và gieo xuống cát. Hạt nảy mầm, cây lớn dần, ra hoa, kết trái…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74B70B-59A9-4AEE-8C57-B73DAFDAE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32" y="2198670"/>
            <a:ext cx="4029760" cy="332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4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82192" y="116863"/>
            <a:ext cx="12010491" cy="6741137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7673" y="116863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5616105" y="1857442"/>
            <a:ext cx="6293790" cy="3906360"/>
          </a:xfrm>
          <a:custGeom>
            <a:avLst/>
            <a:gdLst>
              <a:gd name="connsiteX0" fmla="*/ 0 w 6293790"/>
              <a:gd name="connsiteY0" fmla="*/ 651073 h 3906360"/>
              <a:gd name="connsiteX1" fmla="*/ 651073 w 6293790"/>
              <a:gd name="connsiteY1" fmla="*/ 0 h 3906360"/>
              <a:gd name="connsiteX2" fmla="*/ 5642717 w 6293790"/>
              <a:gd name="connsiteY2" fmla="*/ 0 h 3906360"/>
              <a:gd name="connsiteX3" fmla="*/ 6293790 w 6293790"/>
              <a:gd name="connsiteY3" fmla="*/ 651073 h 3906360"/>
              <a:gd name="connsiteX4" fmla="*/ 6293790 w 6293790"/>
              <a:gd name="connsiteY4" fmla="*/ 3255287 h 3906360"/>
              <a:gd name="connsiteX5" fmla="*/ 5642717 w 6293790"/>
              <a:gd name="connsiteY5" fmla="*/ 3906360 h 3906360"/>
              <a:gd name="connsiteX6" fmla="*/ 651073 w 6293790"/>
              <a:gd name="connsiteY6" fmla="*/ 3906360 h 3906360"/>
              <a:gd name="connsiteX7" fmla="*/ 0 w 6293790"/>
              <a:gd name="connsiteY7" fmla="*/ 3255287 h 3906360"/>
              <a:gd name="connsiteX8" fmla="*/ 0 w 6293790"/>
              <a:gd name="connsiteY8" fmla="*/ 651073 h 390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3790" h="3906360" fill="none" extrusionOk="0">
                <a:moveTo>
                  <a:pt x="0" y="651073"/>
                </a:moveTo>
                <a:cubicBezTo>
                  <a:pt x="7140" y="245442"/>
                  <a:pt x="249847" y="23057"/>
                  <a:pt x="651073" y="0"/>
                </a:cubicBezTo>
                <a:cubicBezTo>
                  <a:pt x="2433490" y="-73180"/>
                  <a:pt x="4027929" y="86135"/>
                  <a:pt x="5642717" y="0"/>
                </a:cubicBezTo>
                <a:cubicBezTo>
                  <a:pt x="6068978" y="19853"/>
                  <a:pt x="6288459" y="289101"/>
                  <a:pt x="6293790" y="651073"/>
                </a:cubicBezTo>
                <a:cubicBezTo>
                  <a:pt x="6449700" y="1406360"/>
                  <a:pt x="6154296" y="2777010"/>
                  <a:pt x="6293790" y="3255287"/>
                </a:cubicBezTo>
                <a:cubicBezTo>
                  <a:pt x="6253656" y="3610502"/>
                  <a:pt x="6040236" y="3858800"/>
                  <a:pt x="5642717" y="3906360"/>
                </a:cubicBezTo>
                <a:cubicBezTo>
                  <a:pt x="4739448" y="3951220"/>
                  <a:pt x="2856027" y="4023982"/>
                  <a:pt x="651073" y="3906360"/>
                </a:cubicBezTo>
                <a:cubicBezTo>
                  <a:pt x="282827" y="3924931"/>
                  <a:pt x="40955" y="3591238"/>
                  <a:pt x="0" y="3255287"/>
                </a:cubicBezTo>
                <a:cubicBezTo>
                  <a:pt x="-60313" y="2539089"/>
                  <a:pt x="168062" y="1726281"/>
                  <a:pt x="0" y="651073"/>
                </a:cubicBezTo>
                <a:close/>
              </a:path>
              <a:path w="6293790" h="3906360" stroke="0" extrusionOk="0">
                <a:moveTo>
                  <a:pt x="0" y="651073"/>
                </a:moveTo>
                <a:cubicBezTo>
                  <a:pt x="4979" y="323062"/>
                  <a:pt x="264749" y="-33813"/>
                  <a:pt x="651073" y="0"/>
                </a:cubicBezTo>
                <a:cubicBezTo>
                  <a:pt x="1831612" y="33707"/>
                  <a:pt x="3563037" y="-162475"/>
                  <a:pt x="5642717" y="0"/>
                </a:cubicBezTo>
                <a:cubicBezTo>
                  <a:pt x="6060930" y="-18009"/>
                  <a:pt x="6280587" y="301378"/>
                  <a:pt x="6293790" y="651073"/>
                </a:cubicBezTo>
                <a:cubicBezTo>
                  <a:pt x="6197601" y="1549342"/>
                  <a:pt x="6347305" y="2829477"/>
                  <a:pt x="6293790" y="3255287"/>
                </a:cubicBezTo>
                <a:cubicBezTo>
                  <a:pt x="6337398" y="3651294"/>
                  <a:pt x="5950764" y="3881187"/>
                  <a:pt x="5642717" y="3906360"/>
                </a:cubicBezTo>
                <a:cubicBezTo>
                  <a:pt x="4434755" y="3959211"/>
                  <a:pt x="2145521" y="4028642"/>
                  <a:pt x="651073" y="3906360"/>
                </a:cubicBezTo>
                <a:cubicBezTo>
                  <a:pt x="300450" y="3955556"/>
                  <a:pt x="54687" y="3619750"/>
                  <a:pt x="0" y="3255287"/>
                </a:cubicBezTo>
                <a:cubicBezTo>
                  <a:pt x="41338" y="2515086"/>
                  <a:pt x="-94415" y="1042433"/>
                  <a:pt x="0" y="65107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2276" y="2460367"/>
            <a:ext cx="57854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prstClr val="black"/>
                </a:solidFill>
              </a:rPr>
              <a:t>Nhớ vua cha, An Tiêm khắc tên mình vào quả rồi thả xuống biển…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1FE62E-42FA-4948-BC85-867B0A0B2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23" y="2239766"/>
            <a:ext cx="4388519" cy="368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4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8ED014-6010-4793-B5BF-B0A0C074301F}"/>
              </a:ext>
            </a:extLst>
          </p:cNvPr>
          <p:cNvSpPr txBox="1"/>
          <p:nvPr/>
        </p:nvSpPr>
        <p:spPr>
          <a:xfrm>
            <a:off x="3762191" y="681600"/>
            <a:ext cx="8062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NHỮNG CÁCH CHÀO ĐỘC ĐÁO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2125393" y="446833"/>
            <a:ext cx="826551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2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đoạn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6AA3F-530C-47DF-87DE-F2AB3744D042}"/>
              </a:ext>
            </a:extLst>
          </p:cNvPr>
          <p:cNvSpPr txBox="1"/>
          <p:nvPr/>
        </p:nvSpPr>
        <p:spPr>
          <a:xfrm>
            <a:off x="4262955" y="1050931"/>
            <a:ext cx="38936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05E17-1657-4FD9-BA68-55FF4197A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9813" y="1834310"/>
            <a:ext cx="6377592" cy="23297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163364-CA4F-46B4-9263-67D996219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7995" y="4164027"/>
            <a:ext cx="5896785" cy="2236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69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246</Words>
  <Application>Microsoft Office PowerPoint</Application>
  <PresentationFormat>Widescreen</PresentationFormat>
  <Paragraphs>30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Arial</vt:lpstr>
      <vt:lpstr>Arial-Rounded</vt:lpstr>
      <vt:lpstr>Calibri</vt:lpstr>
      <vt:lpstr>Calibri Light</vt:lpstr>
      <vt:lpstr>Cambria</vt:lpstr>
      <vt:lpstr>Comfortaa</vt:lpstr>
      <vt:lpstr>OpenSans</vt:lpstr>
      <vt:lpstr>黑体</vt:lpstr>
      <vt:lpstr>Wingdings</vt:lpstr>
      <vt:lpstr>1_Office 主题</vt:lpstr>
      <vt:lpstr>2_Office 主题</vt:lpstr>
      <vt:lpstr>https://www.freeppt7.com</vt:lpstr>
      <vt:lpstr>Doodle Sketchbook by Slidesgo</vt:lpstr>
      <vt:lpstr>5_Office Theme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59</cp:revision>
  <dcterms:created xsi:type="dcterms:W3CDTF">2021-07-20T01:55:21Z</dcterms:created>
  <dcterms:modified xsi:type="dcterms:W3CDTF">2023-04-11T01:59:46Z</dcterms:modified>
</cp:coreProperties>
</file>