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7" r:id="rId2"/>
    <p:sldId id="332" r:id="rId3"/>
    <p:sldId id="355" r:id="rId4"/>
    <p:sldId id="374" r:id="rId5"/>
    <p:sldId id="375" r:id="rId6"/>
    <p:sldId id="356" r:id="rId7"/>
    <p:sldId id="376" r:id="rId8"/>
    <p:sldId id="357" r:id="rId9"/>
    <p:sldId id="377" r:id="rId10"/>
    <p:sldId id="361" r:id="rId11"/>
    <p:sldId id="379" r:id="rId12"/>
    <p:sldId id="378" r:id="rId13"/>
    <p:sldId id="354" r:id="rId14"/>
  </p:sldIdLst>
  <p:sldSz cx="12192000" cy="6858000"/>
  <p:notesSz cx="6858000" cy="9144000"/>
  <p:embeddedFontLst>
    <p:embeddedFont>
      <p:font typeface="字魂151号-联盟综艺体" panose="020B0604020202020204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UTM Avo" panose="02040603050506020204" pitchFamily="18" charset="0"/>
      <p:regular r:id="rId22"/>
      <p:bold r:id="rId23"/>
      <p:italic r:id="rId24"/>
      <p:boldItalic r:id="rId25"/>
    </p:embeddedFont>
    <p:embeddedFont>
      <p:font typeface="UTM Magnesium" panose="02040603050506020204" pitchFamily="18" charset="0"/>
      <p:regular r:id="rId26"/>
    </p:embeddedFont>
    <p:embeddedFont>
      <p:font typeface="UTM Showcard" panose="02040603050506020204" pitchFamily="18" charset="0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1">
          <p15:clr>
            <a:srgbClr val="A4A3A4"/>
          </p15:clr>
        </p15:guide>
        <p15:guide id="2" pos="37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346"/>
    <a:srgbClr val="50BFEC"/>
    <a:srgbClr val="FDDC19"/>
    <a:srgbClr val="396250"/>
    <a:srgbClr val="0D2B01"/>
    <a:srgbClr val="F5AD4B"/>
    <a:srgbClr val="CE8E36"/>
    <a:srgbClr val="76DAED"/>
    <a:srgbClr val="FFB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>
        <p:scale>
          <a:sx n="66" d="100"/>
          <a:sy n="66" d="100"/>
        </p:scale>
        <p:origin x="912" y="216"/>
      </p:cViewPr>
      <p:guideLst>
        <p:guide orient="horz" pos="2221"/>
        <p:guide pos="37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6CE45B-CC8A-49CA-88C8-FA200BEA5300}"/>
              </a:ext>
            </a:extLst>
          </p:cNvPr>
          <p:cNvSpPr/>
          <p:nvPr userDrawn="1"/>
        </p:nvSpPr>
        <p:spPr>
          <a:xfrm rot="16200000" flipH="1">
            <a:off x="11568433" y="5388069"/>
            <a:ext cx="8470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9EC9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KTUTS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11C5EA-0766-41DB-AD45-0276F9FA0479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295" y="-3447601"/>
            <a:ext cx="1428956" cy="11431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2539D4-C8AF-4979-A98E-2B168617521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2969" y="-2952246"/>
            <a:ext cx="1428956" cy="11431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C66EE4-FD10-4042-8CBE-8F26CD913D5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28944" y="10114825"/>
            <a:ext cx="1428956" cy="1143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DA8216-ADF2-4F23-BFD6-083508835F7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295" y="9543270"/>
            <a:ext cx="1428956" cy="1143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9593C3-9BB9-49EC-85F3-762564DD5017}"/>
              </a:ext>
            </a:extLst>
          </p:cNvPr>
          <p:cNvSpPr txBox="1"/>
          <p:nvPr userDrawn="1"/>
        </p:nvSpPr>
        <p:spPr>
          <a:xfrm>
            <a:off x="3350680" y="827243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4FBC4C-B041-4BD7-ADBA-4C94A265EC7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2" y="7921446"/>
            <a:ext cx="1881378" cy="16253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C4EFB8-8C0F-4A37-B7F3-289DFDE18B26}"/>
              </a:ext>
            </a:extLst>
          </p:cNvPr>
          <p:cNvSpPr/>
          <p:nvPr userDrawn="1"/>
        </p:nvSpPr>
        <p:spPr>
          <a:xfrm rot="5400000" flipH="1">
            <a:off x="-223458" y="862090"/>
            <a:ext cx="8470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9EC9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KTUTS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29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4" Type="http://schemas.openxmlformats.org/officeDocument/2006/relationships/tags" Target="../tags/tag6.xml"/><Relationship Id="rId9" Type="http://schemas.openxmlformats.org/officeDocument/2006/relationships/image" Target="../media/image10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png"/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3.png"/><Relationship Id="rId4" Type="http://schemas.openxmlformats.org/officeDocument/2006/relationships/tags" Target="../tags/tag12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 rot="600000" flipH="1">
            <a:off x="3322779" y="42059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" name="组合 27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文本框 34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T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rot="21000000">
            <a:off x="5965043" y="418895"/>
            <a:ext cx="1459230" cy="1861820"/>
            <a:chOff x="2756" y="2284"/>
            <a:chExt cx="2298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2" name="组合 41"/>
            <p:cNvGrpSpPr/>
            <p:nvPr/>
          </p:nvGrpSpPr>
          <p:grpSpPr>
            <a:xfrm>
              <a:off x="2756" y="2607"/>
              <a:ext cx="2298" cy="2281"/>
              <a:chOff x="2756" y="2607"/>
              <a:chExt cx="2298" cy="2281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2842" y="2676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0" name="直接连接符 49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文本框 51"/>
            <p:cNvSpPr txBox="1"/>
            <p:nvPr/>
          </p:nvSpPr>
          <p:spPr>
            <a:xfrm>
              <a:off x="2773" y="2284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á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600000" flipH="1">
            <a:off x="7288989" y="41170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4" name="组合 53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57" name="圆角矩形 56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8" name="直接连接符 57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文本框 59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n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4643277" y="331612"/>
            <a:ext cx="1457325" cy="1861820"/>
            <a:chOff x="2673" y="2156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2" name="组合 61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63" name="圆角矩形 62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65" name="圆角矩形 64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66" name="直接连接符 65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" name="文本框 67"/>
            <p:cNvSpPr txBox="1"/>
            <p:nvPr/>
          </p:nvSpPr>
          <p:spPr>
            <a:xfrm>
              <a:off x="2813" y="2156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o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2" name="图片 1" descr="矢量智能对象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47" name="图片 46" descr="D:\资料\PPT\1.12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21766" y="1722120"/>
            <a:ext cx="2977515" cy="6054725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3954" y="1592586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900F1A-E14C-4C3C-B410-7BEE0A94419F}"/>
              </a:ext>
            </a:extLst>
          </p:cNvPr>
          <p:cNvGrpSpPr/>
          <p:nvPr/>
        </p:nvGrpSpPr>
        <p:grpSpPr>
          <a:xfrm>
            <a:off x="2843520" y="2276607"/>
            <a:ext cx="6422539" cy="2807134"/>
            <a:chOff x="2839041" y="2336980"/>
            <a:chExt cx="6422539" cy="2807134"/>
          </a:xfrm>
        </p:grpSpPr>
        <p:sp>
          <p:nvSpPr>
            <p:cNvPr id="76" name="文本框 75"/>
            <p:cNvSpPr txBox="1"/>
            <p:nvPr/>
          </p:nvSpPr>
          <p:spPr>
            <a:xfrm>
              <a:off x="2967143" y="2336980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1" name="文本框 75">
              <a:extLst>
                <a:ext uri="{FF2B5EF4-FFF2-40B4-BE49-F238E27FC236}">
                  <a16:creationId xmlns:a16="http://schemas.microsoft.com/office/drawing/2014/main" id="{61CDA1AB-AFEB-4903-956B-B4DC99119F13}"/>
                </a:ext>
              </a:extLst>
            </p:cNvPr>
            <p:cNvSpPr txBox="1"/>
            <p:nvPr/>
          </p:nvSpPr>
          <p:spPr>
            <a:xfrm>
              <a:off x="2913431" y="2343347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396250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rgbClr val="396250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rgbClr val="396250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2" name="文本框 75">
              <a:extLst>
                <a:ext uri="{FF2B5EF4-FFF2-40B4-BE49-F238E27FC236}">
                  <a16:creationId xmlns:a16="http://schemas.microsoft.com/office/drawing/2014/main" id="{BBDC4616-25B4-4DC1-8A6C-71E3F5D678F0}"/>
                </a:ext>
              </a:extLst>
            </p:cNvPr>
            <p:cNvSpPr txBox="1"/>
            <p:nvPr/>
          </p:nvSpPr>
          <p:spPr>
            <a:xfrm>
              <a:off x="2839041" y="2338720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FDDC19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rgbClr val="FDDC19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rgbClr val="FDDC19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6C5FAF-628B-425B-A63A-B3EA7C6C33F5}"/>
              </a:ext>
            </a:extLst>
          </p:cNvPr>
          <p:cNvSpPr txBox="1"/>
          <p:nvPr/>
        </p:nvSpPr>
        <p:spPr>
          <a:xfrm>
            <a:off x="3948249" y="5013037"/>
            <a:ext cx="59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Sách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giáo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khoa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trang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142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1" animBg="1"/>
      <p:bldP spid="71" grpId="1"/>
      <p:bldP spid="72" grpId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30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5" name="Text Box 12">
            <a:extLst>
              <a:ext uri="{FF2B5EF4-FFF2-40B4-BE49-F238E27FC236}">
                <a16:creationId xmlns:a16="http://schemas.microsoft.com/office/drawing/2014/main" id="{5BAA1F94-4219-4BFD-AFB5-D16FF17A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948486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a) </a:t>
            </a:r>
            <a:r>
              <a:rPr lang="en-US" altLang="en-US" sz="2800" dirty="0" err="1">
                <a:latin typeface="UTM Avo" panose="02040603050506020204" pitchFamily="18" charset="0"/>
              </a:rPr>
              <a:t>Hình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thoi</a:t>
            </a:r>
            <a:r>
              <a:rPr lang="en-US" altLang="en-US" sz="2800" dirty="0">
                <a:latin typeface="UTM Avo" panose="02040603050506020204" pitchFamily="18" charset="0"/>
              </a:rPr>
              <a:t> ABCD, </a:t>
            </a:r>
            <a:r>
              <a:rPr lang="en-US" altLang="en-US" sz="2800" dirty="0" err="1">
                <a:latin typeface="UTM Avo" panose="02040603050506020204" pitchFamily="18" charset="0"/>
              </a:rPr>
              <a:t>biết</a:t>
            </a:r>
            <a:r>
              <a:rPr lang="en-US" altLang="en-US" sz="2800" dirty="0"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76" name="Text Box 11">
            <a:extLst>
              <a:ext uri="{FF2B5EF4-FFF2-40B4-BE49-F238E27FC236}">
                <a16:creationId xmlns:a16="http://schemas.microsoft.com/office/drawing/2014/main" id="{CE83FB10-1932-48F7-BA30-312A58E89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505317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altLang="en-US" sz="2800" b="1" u="sng" dirty="0">
                <a:latin typeface="UTM Avo" panose="02040603050506020204" pitchFamily="18" charset="0"/>
              </a:rPr>
              <a:t> 1: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diện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tích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của</a:t>
            </a:r>
            <a:r>
              <a:rPr lang="en-US" altLang="en-US" sz="28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4F1F0BB7-5100-42D5-A763-FDDBA3A5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800" y="1409257"/>
            <a:ext cx="50343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AC = 3cm; BD = 4cm.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E7CECA0-060B-4091-90E5-D4CD584653B4}"/>
              </a:ext>
            </a:extLst>
          </p:cNvPr>
          <p:cNvSpPr/>
          <p:nvPr/>
        </p:nvSpPr>
        <p:spPr>
          <a:xfrm>
            <a:off x="1806250" y="2240795"/>
            <a:ext cx="2855758" cy="3764869"/>
          </a:xfrm>
          <a:prstGeom prst="flowChartDecisi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4832615-5A7E-4FB7-8222-3A3AACB0BF0E}"/>
              </a:ext>
            </a:extLst>
          </p:cNvPr>
          <p:cNvCxnSpPr>
            <a:stCxn id="12" idx="0"/>
            <a:endCxn id="12" idx="2"/>
          </p:cNvCxnSpPr>
          <p:nvPr/>
        </p:nvCxnSpPr>
        <p:spPr>
          <a:xfrm>
            <a:off x="3234129" y="2240795"/>
            <a:ext cx="0" cy="376486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775C18-0BF8-4E6F-9B22-61A79952127B}"/>
              </a:ext>
            </a:extLst>
          </p:cNvPr>
          <p:cNvCxnSpPr>
            <a:stCxn id="12" idx="1"/>
            <a:endCxn id="12" idx="3"/>
          </p:cNvCxnSpPr>
          <p:nvPr/>
        </p:nvCxnSpPr>
        <p:spPr>
          <a:xfrm>
            <a:off x="1806250" y="4123230"/>
            <a:ext cx="285575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FC6FC734-4469-4622-A5F2-2DC5F89B1349}"/>
              </a:ext>
            </a:extLst>
          </p:cNvPr>
          <p:cNvSpPr txBox="1"/>
          <p:nvPr/>
        </p:nvSpPr>
        <p:spPr>
          <a:xfrm>
            <a:off x="1380800" y="3793645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7B3C31-C6A9-402D-A3ED-5733D0210BDC}"/>
              </a:ext>
            </a:extLst>
          </p:cNvPr>
          <p:cNvSpPr txBox="1"/>
          <p:nvPr/>
        </p:nvSpPr>
        <p:spPr>
          <a:xfrm>
            <a:off x="3063949" y="181432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18EC7D4-51FB-4DA3-B038-20E19C98F146}"/>
              </a:ext>
            </a:extLst>
          </p:cNvPr>
          <p:cNvSpPr txBox="1"/>
          <p:nvPr/>
        </p:nvSpPr>
        <p:spPr>
          <a:xfrm>
            <a:off x="4643276" y="3793645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E063375-D3AF-4D14-835C-344660A517FE}"/>
              </a:ext>
            </a:extLst>
          </p:cNvPr>
          <p:cNvSpPr txBox="1"/>
          <p:nvPr/>
        </p:nvSpPr>
        <p:spPr>
          <a:xfrm>
            <a:off x="3104675" y="592040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BD2C498-9003-4A97-9910-0B4243EA04B5}"/>
              </a:ext>
            </a:extLst>
          </p:cNvPr>
          <p:cNvSpPr/>
          <p:nvPr/>
        </p:nvSpPr>
        <p:spPr>
          <a:xfrm>
            <a:off x="3234129" y="3955589"/>
            <a:ext cx="182880" cy="16764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/>
              <p:nvPr/>
            </p:nvSpPr>
            <p:spPr>
              <a:xfrm>
                <a:off x="6209903" y="2982379"/>
                <a:ext cx="4929902" cy="1144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0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6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(cm</a:t>
                </a:r>
                <a:r>
                  <a:rPr lang="en-US" sz="40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903" y="2982379"/>
                <a:ext cx="4929902" cy="1144993"/>
              </a:xfrm>
              <a:prstGeom prst="rect">
                <a:avLst/>
              </a:prstGeom>
              <a:blipFill>
                <a:blip r:embed="rId3"/>
                <a:stretch>
                  <a:fillRect l="-4455" r="-4084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71FCC886-E0C7-4887-883D-B2083B433419}"/>
              </a:ext>
            </a:extLst>
          </p:cNvPr>
          <p:cNvSpPr txBox="1"/>
          <p:nvPr/>
        </p:nvSpPr>
        <p:spPr>
          <a:xfrm>
            <a:off x="5182913" y="2275991"/>
            <a:ext cx="6258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dirty="0" err="1">
                <a:latin typeface="UTM Avo" panose="02040603050506020204" pitchFamily="18" charset="0"/>
              </a:rPr>
              <a:t>Diện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tích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r>
              <a:rPr lang="en-US" altLang="en-US" sz="3600" dirty="0">
                <a:latin typeface="UTM Avo" panose="02040603050506020204" pitchFamily="18" charset="0"/>
              </a:rPr>
              <a:t> ABCD </a:t>
            </a:r>
            <a:r>
              <a:rPr lang="en-US" altLang="en-US" sz="3600" dirty="0" err="1">
                <a:latin typeface="UTM Avo" panose="02040603050506020204" pitchFamily="18" charset="0"/>
              </a:rPr>
              <a:t>là</a:t>
            </a:r>
            <a:r>
              <a:rPr lang="en-US" altLang="en-US" sz="3600" dirty="0">
                <a:latin typeface="UTM Avo" panose="02040603050506020204" pitchFamily="18" charset="0"/>
              </a:rPr>
              <a:t>: 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12" grpId="0" animBg="1"/>
      <p:bldP spid="83" grpId="0"/>
      <p:bldP spid="84" grpId="0"/>
      <p:bldP spid="85" grpId="0"/>
      <p:bldP spid="86" grpId="0"/>
      <p:bldP spid="55" grpId="0" animBg="1"/>
      <p:bldP spid="87" grpId="0"/>
      <p:bldP spid="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30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5" name="Text Box 12">
            <a:extLst>
              <a:ext uri="{FF2B5EF4-FFF2-40B4-BE49-F238E27FC236}">
                <a16:creationId xmlns:a16="http://schemas.microsoft.com/office/drawing/2014/main" id="{5BAA1F94-4219-4BFD-AFB5-D16FF17A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948486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b) </a:t>
            </a:r>
            <a:r>
              <a:rPr lang="en-US" altLang="en-US" sz="2800" dirty="0" err="1">
                <a:latin typeface="UTM Avo" panose="02040603050506020204" pitchFamily="18" charset="0"/>
              </a:rPr>
              <a:t>Hình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thoi</a:t>
            </a:r>
            <a:r>
              <a:rPr lang="en-US" altLang="en-US" sz="2800" dirty="0">
                <a:latin typeface="UTM Avo" panose="02040603050506020204" pitchFamily="18" charset="0"/>
              </a:rPr>
              <a:t> MNPQ, </a:t>
            </a:r>
            <a:r>
              <a:rPr lang="en-US" altLang="en-US" sz="2800" dirty="0" err="1">
                <a:latin typeface="UTM Avo" panose="02040603050506020204" pitchFamily="18" charset="0"/>
              </a:rPr>
              <a:t>biết</a:t>
            </a:r>
            <a:r>
              <a:rPr lang="en-US" altLang="en-US" sz="2800" dirty="0"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76" name="Text Box 11">
            <a:extLst>
              <a:ext uri="{FF2B5EF4-FFF2-40B4-BE49-F238E27FC236}">
                <a16:creationId xmlns:a16="http://schemas.microsoft.com/office/drawing/2014/main" id="{CE83FB10-1932-48F7-BA30-312A58E89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505317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altLang="en-US" sz="2800" b="1" u="sng" dirty="0">
                <a:latin typeface="UTM Avo" panose="02040603050506020204" pitchFamily="18" charset="0"/>
              </a:rPr>
              <a:t> 1: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diện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tích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của</a:t>
            </a:r>
            <a:r>
              <a:rPr lang="en-US" altLang="en-US" sz="28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4F1F0BB7-5100-42D5-A763-FDDBA3A5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800" y="1409257"/>
            <a:ext cx="50343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MN = 7cm; NQ = 4cm.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E7CECA0-060B-4091-90E5-D4CD584653B4}"/>
              </a:ext>
            </a:extLst>
          </p:cNvPr>
          <p:cNvSpPr/>
          <p:nvPr/>
        </p:nvSpPr>
        <p:spPr>
          <a:xfrm>
            <a:off x="711113" y="2336810"/>
            <a:ext cx="5498790" cy="2835744"/>
          </a:xfrm>
          <a:prstGeom prst="flowChartDecisi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4832615-5A7E-4FB7-8222-3A3AACB0BF0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3460508" y="2336810"/>
            <a:ext cx="0" cy="283574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775C18-0BF8-4E6F-9B22-61A79952127B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711113" y="3754682"/>
            <a:ext cx="549879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FC6FC734-4469-4622-A5F2-2DC5F89B1349}"/>
              </a:ext>
            </a:extLst>
          </p:cNvPr>
          <p:cNvSpPr txBox="1"/>
          <p:nvPr/>
        </p:nvSpPr>
        <p:spPr>
          <a:xfrm>
            <a:off x="445959" y="375468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7B3C31-C6A9-402D-A3ED-5733D0210BDC}"/>
              </a:ext>
            </a:extLst>
          </p:cNvPr>
          <p:cNvSpPr txBox="1"/>
          <p:nvPr/>
        </p:nvSpPr>
        <p:spPr>
          <a:xfrm>
            <a:off x="3440578" y="1938999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18EC7D4-51FB-4DA3-B038-20E19C98F146}"/>
              </a:ext>
            </a:extLst>
          </p:cNvPr>
          <p:cNvSpPr txBox="1"/>
          <p:nvPr/>
        </p:nvSpPr>
        <p:spPr>
          <a:xfrm>
            <a:off x="5982098" y="380513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P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E063375-D3AF-4D14-835C-344660A517FE}"/>
              </a:ext>
            </a:extLst>
          </p:cNvPr>
          <p:cNvSpPr txBox="1"/>
          <p:nvPr/>
        </p:nvSpPr>
        <p:spPr>
          <a:xfrm>
            <a:off x="3325569" y="514262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Q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BD2C498-9003-4A97-9910-0B4243EA04B5}"/>
              </a:ext>
            </a:extLst>
          </p:cNvPr>
          <p:cNvSpPr/>
          <p:nvPr/>
        </p:nvSpPr>
        <p:spPr>
          <a:xfrm>
            <a:off x="3468203" y="3587080"/>
            <a:ext cx="182880" cy="16764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/>
              <p:nvPr/>
            </p:nvSpPr>
            <p:spPr>
              <a:xfrm>
                <a:off x="6474803" y="2928860"/>
                <a:ext cx="5280460" cy="11380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0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14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(cm</a:t>
                </a:r>
                <a:r>
                  <a:rPr lang="en-US" sz="40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803" y="2928860"/>
                <a:ext cx="5280460" cy="1138004"/>
              </a:xfrm>
              <a:prstGeom prst="rect">
                <a:avLst/>
              </a:prstGeom>
              <a:blipFill>
                <a:blip r:embed="rId3"/>
                <a:stretch>
                  <a:fillRect l="-4042" r="-3233" b="-6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71FCC886-E0C7-4887-883D-B2083B433419}"/>
              </a:ext>
            </a:extLst>
          </p:cNvPr>
          <p:cNvSpPr txBox="1"/>
          <p:nvPr/>
        </p:nvSpPr>
        <p:spPr>
          <a:xfrm>
            <a:off x="5210007" y="2266418"/>
            <a:ext cx="6402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dirty="0" err="1">
                <a:latin typeface="UTM Avo" panose="02040603050506020204" pitchFamily="18" charset="0"/>
              </a:rPr>
              <a:t>Diện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tích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r>
              <a:rPr lang="en-US" altLang="en-US" sz="3600" dirty="0">
                <a:latin typeface="UTM Avo" panose="02040603050506020204" pitchFamily="18" charset="0"/>
              </a:rPr>
              <a:t> MNPQ </a:t>
            </a:r>
            <a:r>
              <a:rPr lang="en-US" altLang="en-US" sz="3600" dirty="0" err="1">
                <a:latin typeface="UTM Avo" panose="02040603050506020204" pitchFamily="18" charset="0"/>
              </a:rPr>
              <a:t>là</a:t>
            </a:r>
            <a:r>
              <a:rPr lang="en-US" altLang="en-US" sz="3600" dirty="0">
                <a:latin typeface="UTM Avo" panose="02040603050506020204" pitchFamily="18" charset="0"/>
              </a:rPr>
              <a:t>: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62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12" grpId="0" animBg="1"/>
      <p:bldP spid="83" grpId="0"/>
      <p:bldP spid="84" grpId="0"/>
      <p:bldP spid="85" grpId="0"/>
      <p:bldP spid="86" grpId="0"/>
      <p:bldP spid="55" grpId="0" animBg="1"/>
      <p:bldP spid="87" grpId="0"/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30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" name="Text Box 8">
            <a:extLst>
              <a:ext uri="{FF2B5EF4-FFF2-40B4-BE49-F238E27FC236}">
                <a16:creationId xmlns:a16="http://schemas.microsoft.com/office/drawing/2014/main" id="{3907EA36-FE8F-48EC-A626-BE62A88F8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229" y="1366341"/>
            <a:ext cx="100418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UTM Avo" panose="02040603050506020204" pitchFamily="18" charset="0"/>
              </a:rPr>
              <a:t>a) </a:t>
            </a:r>
            <a:r>
              <a:rPr lang="en-US" altLang="en-US" sz="3200" dirty="0" err="1">
                <a:latin typeface="UTM Avo" panose="02040603050506020204" pitchFamily="18" charset="0"/>
              </a:rPr>
              <a:t>Độ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dài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các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đường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chéo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là</a:t>
            </a:r>
            <a:r>
              <a:rPr lang="en-US" altLang="en-US" sz="3200" dirty="0">
                <a:latin typeface="UTM Avo" panose="02040603050506020204" pitchFamily="18" charset="0"/>
              </a:rPr>
              <a:t> 5dm </a:t>
            </a:r>
            <a:r>
              <a:rPr lang="en-US" altLang="en-US" sz="3200" dirty="0" err="1">
                <a:latin typeface="UTM Avo" panose="02040603050506020204" pitchFamily="18" charset="0"/>
              </a:rPr>
              <a:t>và</a:t>
            </a:r>
            <a:r>
              <a:rPr lang="en-US" altLang="en-US" sz="3200" dirty="0">
                <a:latin typeface="UTM Avo" panose="02040603050506020204" pitchFamily="18" charset="0"/>
              </a:rPr>
              <a:t> 20dm 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FC6FC236-86FF-46AD-8698-79015D095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80" y="618189"/>
            <a:ext cx="9550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 err="1">
                <a:latin typeface="UTM Avo" panose="02040603050506020204" pitchFamily="18" charset="0"/>
              </a:rPr>
              <a:t>Bài</a:t>
            </a:r>
            <a:r>
              <a:rPr lang="en-US" altLang="en-US" sz="4000" b="1" u="sng" dirty="0">
                <a:latin typeface="UTM Avo" panose="02040603050506020204" pitchFamily="18" charset="0"/>
              </a:rPr>
              <a:t> 2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Tính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diện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tích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hình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thoi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biết</a:t>
            </a:r>
            <a:r>
              <a:rPr lang="en-US" altLang="en-US" sz="4000" dirty="0">
                <a:latin typeface="UTM Avo" panose="0204060305050602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E6328B-B8A4-4CC0-8AC0-A2AC4712A4AD}"/>
                  </a:ext>
                </a:extLst>
              </p:cNvPr>
              <p:cNvSpPr txBox="1"/>
              <p:nvPr/>
            </p:nvSpPr>
            <p:spPr>
              <a:xfrm>
                <a:off x="3528403" y="1974040"/>
                <a:ext cx="7017677" cy="1250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4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50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(dm</a:t>
                </a:r>
                <a:r>
                  <a:rPr lang="en-US" sz="44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E6328B-B8A4-4CC0-8AC0-A2AC4712A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403" y="1974040"/>
                <a:ext cx="7017677" cy="1250086"/>
              </a:xfrm>
              <a:prstGeom prst="rect">
                <a:avLst/>
              </a:prstGeom>
              <a:blipFill>
                <a:blip r:embed="rId3"/>
                <a:stretch>
                  <a:fillRect l="-3562" b="-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Box 49">
            <a:extLst>
              <a:ext uri="{FF2B5EF4-FFF2-40B4-BE49-F238E27FC236}">
                <a16:creationId xmlns:a16="http://schemas.microsoft.com/office/drawing/2014/main" id="{270BBCB7-ABFF-4844-B981-4F906BA51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229" y="3338772"/>
            <a:ext cx="1036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UTM Avo" panose="02040603050506020204" pitchFamily="18" charset="0"/>
              </a:rPr>
              <a:t>b) </a:t>
            </a:r>
            <a:r>
              <a:rPr lang="en-US" altLang="en-US" sz="3200" dirty="0" err="1">
                <a:latin typeface="UTM Avo" panose="02040603050506020204" pitchFamily="18" charset="0"/>
              </a:rPr>
              <a:t>Độ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dài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các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đường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chéo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là</a:t>
            </a:r>
            <a:r>
              <a:rPr lang="en-US" altLang="en-US" sz="3200" dirty="0">
                <a:latin typeface="UTM Avo" panose="02040603050506020204" pitchFamily="18" charset="0"/>
              </a:rPr>
              <a:t> 4m </a:t>
            </a:r>
            <a:r>
              <a:rPr lang="en-US" altLang="en-US" sz="3200" dirty="0" err="1">
                <a:latin typeface="UTM Avo" panose="02040603050506020204" pitchFamily="18" charset="0"/>
              </a:rPr>
              <a:t>và</a:t>
            </a:r>
            <a:r>
              <a:rPr lang="en-US" altLang="en-US" sz="3200" dirty="0">
                <a:latin typeface="UTM Avo" panose="02040603050506020204" pitchFamily="18" charset="0"/>
              </a:rPr>
              <a:t> 15dm </a:t>
            </a:r>
          </a:p>
        </p:txBody>
      </p:sp>
      <p:sp>
        <p:nvSpPr>
          <p:cNvPr id="36" name="Text Box 58">
            <a:extLst>
              <a:ext uri="{FF2B5EF4-FFF2-40B4-BE49-F238E27FC236}">
                <a16:creationId xmlns:a16="http://schemas.microsoft.com/office/drawing/2014/main" id="{E5AC25CC-3A58-412F-87CC-F47461DCA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9029" y="3936167"/>
            <a:ext cx="48152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UTM Avo" panose="02040603050506020204" pitchFamily="18" charset="0"/>
              </a:rPr>
              <a:t>4m = 40dm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649967-857C-4E52-A22E-A0078C82E998}"/>
                  </a:ext>
                </a:extLst>
              </p:cNvPr>
              <p:cNvSpPr txBox="1"/>
              <p:nvPr/>
            </p:nvSpPr>
            <p:spPr>
              <a:xfrm>
                <a:off x="3528402" y="4559327"/>
                <a:ext cx="7017677" cy="1250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4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300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(dm</a:t>
                </a:r>
                <a:r>
                  <a:rPr lang="en-US" sz="44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649967-857C-4E52-A22E-A0078C82E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402" y="4559327"/>
                <a:ext cx="7017677" cy="1250086"/>
              </a:xfrm>
              <a:prstGeom prst="rect">
                <a:avLst/>
              </a:prstGeom>
              <a:blipFill>
                <a:blip r:embed="rId4"/>
                <a:stretch>
                  <a:fillRect l="-3562" r="-348" b="-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13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1C1307-A2D1-4450-8A49-A6E950E63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66" y="901124"/>
            <a:ext cx="7761468" cy="5055752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3630" y="683895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8" name="图片 7" descr="矢量智能对象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9" name="图片 8" descr="D:\资料\PPT\1.12\矢量智能对象.png矢量智能对象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214485" y="1206500"/>
            <a:ext cx="2977515" cy="6054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55" name="组合 54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9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4" name="组合 173"/>
          <p:cNvGrpSpPr/>
          <p:nvPr/>
        </p:nvGrpSpPr>
        <p:grpSpPr>
          <a:xfrm>
            <a:off x="-5080" y="0"/>
            <a:ext cx="12219940" cy="6858000"/>
            <a:chOff x="-8" y="0"/>
            <a:chExt cx="19244" cy="10800"/>
          </a:xfrm>
        </p:grpSpPr>
        <p:grpSp>
          <p:nvGrpSpPr>
            <p:cNvPr id="168" name="组合 167"/>
            <p:cNvGrpSpPr/>
            <p:nvPr/>
          </p:nvGrpSpPr>
          <p:grpSpPr>
            <a:xfrm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69" name="图片 168" descr="图层 79 副本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0" name="图片 169" descr="图层 79 副本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  <p:grpSp>
          <p:nvGrpSpPr>
            <p:cNvPr id="171" name="组合 170"/>
            <p:cNvGrpSpPr/>
            <p:nvPr/>
          </p:nvGrpSpPr>
          <p:grpSpPr>
            <a:xfrm flipH="1"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72" name="图片 171" descr="图层 79 副本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3" name="图片 172" descr="图层 79 副本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</p:grpSp>
      <p:grpSp>
        <p:nvGrpSpPr>
          <p:cNvPr id="165" name="组合 164"/>
          <p:cNvGrpSpPr/>
          <p:nvPr/>
        </p:nvGrpSpPr>
        <p:grpSpPr>
          <a:xfrm>
            <a:off x="1263015" y="-481330"/>
            <a:ext cx="9665970" cy="6485890"/>
            <a:chOff x="1989" y="-27"/>
            <a:chExt cx="15222" cy="1021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9" y="2199"/>
              <a:ext cx="15222" cy="7988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7070" y="-27"/>
              <a:ext cx="5061" cy="2226"/>
              <a:chOff x="7491" y="-27"/>
              <a:chExt cx="5061" cy="2226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7491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10022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1" name="图片 20" descr="E:\设计\PPT\图片1.png图片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59174" y="963684"/>
            <a:ext cx="5153291" cy="4869129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1183005" y="365125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2175" y="661035"/>
            <a:ext cx="649605" cy="1177290"/>
          </a:xfrm>
          <a:prstGeom prst="rect">
            <a:avLst/>
          </a:prstGeom>
        </p:spPr>
      </p:pic>
      <p:pic>
        <p:nvPicPr>
          <p:cNvPr id="60" name="图片 59" descr="矢量智能对象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55175" y="5582285"/>
            <a:ext cx="1273810" cy="732155"/>
          </a:xfrm>
          <a:prstGeom prst="rect">
            <a:avLst/>
          </a:prstGeom>
        </p:spPr>
      </p:pic>
      <p:pic>
        <p:nvPicPr>
          <p:cNvPr id="61" name="图片 60" descr="矢量智能对象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469449">
            <a:off x="3386952" y="5338390"/>
            <a:ext cx="1273810" cy="732155"/>
          </a:xfrm>
          <a:prstGeom prst="rect">
            <a:avLst/>
          </a:prstGeom>
        </p:spPr>
      </p:pic>
      <p:pic>
        <p:nvPicPr>
          <p:cNvPr id="62" name="图片 61" descr="矢量智能对象-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6225" y="5305425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3630" y="714375"/>
            <a:ext cx="694055" cy="83820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B3BB31CB-C0B8-48DB-B0F8-EF44CD2BC211}"/>
              </a:ext>
            </a:extLst>
          </p:cNvPr>
          <p:cNvGrpSpPr/>
          <p:nvPr/>
        </p:nvGrpSpPr>
        <p:grpSpPr>
          <a:xfrm>
            <a:off x="4067402" y="1669906"/>
            <a:ext cx="6413210" cy="3644508"/>
            <a:chOff x="4067402" y="1669906"/>
            <a:chExt cx="6413210" cy="3644508"/>
          </a:xfrm>
        </p:grpSpPr>
        <p:sp>
          <p:nvSpPr>
            <p:cNvPr id="78" name="文本框 75">
              <a:extLst>
                <a:ext uri="{FF2B5EF4-FFF2-40B4-BE49-F238E27FC236}">
                  <a16:creationId xmlns:a16="http://schemas.microsoft.com/office/drawing/2014/main" id="{E6CD3D5C-5E1D-4FBC-8753-C49ACE774A94}"/>
                </a:ext>
              </a:extLst>
            </p:cNvPr>
            <p:cNvSpPr txBox="1"/>
            <p:nvPr/>
          </p:nvSpPr>
          <p:spPr>
            <a:xfrm>
              <a:off x="4186175" y="1682651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Khởi</a:t>
              </a:r>
              <a:endParaRPr lang="en-US" altLang="zh-CN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Động</a:t>
              </a:r>
              <a:endPara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9" name="文本框 75">
              <a:extLst>
                <a:ext uri="{FF2B5EF4-FFF2-40B4-BE49-F238E27FC236}">
                  <a16:creationId xmlns:a16="http://schemas.microsoft.com/office/drawing/2014/main" id="{75024F50-1330-4690-ABF0-E7F76A7185B8}"/>
                </a:ext>
              </a:extLst>
            </p:cNvPr>
            <p:cNvSpPr txBox="1"/>
            <p:nvPr/>
          </p:nvSpPr>
          <p:spPr>
            <a:xfrm>
              <a:off x="4067402" y="1669906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rgbClr val="50BFEC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Khởi</a:t>
              </a:r>
              <a:endParaRPr lang="en-US" altLang="zh-CN" sz="11500" dirty="0">
                <a:solidFill>
                  <a:srgbClr val="50BFEC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  <a:p>
              <a:pPr algn="ctr"/>
              <a:r>
                <a:rPr lang="en-US" altLang="zh-CN" sz="11500" dirty="0" err="1">
                  <a:solidFill>
                    <a:srgbClr val="50BFEC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Động</a:t>
              </a:r>
              <a:endParaRPr lang="zh-CN" altLang="en-US" sz="11500" dirty="0">
                <a:solidFill>
                  <a:srgbClr val="50BFEC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5D1D17C-2B22-4F6E-B940-0A39E3D56AC1}"/>
              </a:ext>
            </a:extLst>
          </p:cNvPr>
          <p:cNvSpPr txBox="1"/>
          <p:nvPr/>
        </p:nvSpPr>
        <p:spPr>
          <a:xfrm>
            <a:off x="1816772" y="510439"/>
            <a:ext cx="87591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dưới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thoi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?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nhật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FB73B35A-E87C-42DD-A500-3C8E936D4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613" y="1800631"/>
            <a:ext cx="3785812" cy="19469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4">
            <a:extLst>
              <a:ext uri="{FF2B5EF4-FFF2-40B4-BE49-F238E27FC236}">
                <a16:creationId xmlns:a16="http://schemas.microsoft.com/office/drawing/2014/main" id="{C2DA04E4-2342-4EB3-A165-944E984FD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09" y="1809056"/>
            <a:ext cx="3893979" cy="2163322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31FB7166-7840-4450-AF87-24F7ACABFBD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838834" y="4203456"/>
            <a:ext cx="2163322" cy="1730657"/>
          </a:xfrm>
          <a:prstGeom prst="flowChartManualOperation">
            <a:avLst/>
          </a:prstGeom>
          <a:solidFill>
            <a:srgbClr val="FFC346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FEACE507-847F-42AE-87F6-DE0660A19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7076" y="2458052"/>
            <a:ext cx="2704153" cy="3028651"/>
          </a:xfrm>
          <a:prstGeom prst="flowChartDecision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9">
            <a:extLst>
              <a:ext uri="{FF2B5EF4-FFF2-40B4-BE49-F238E27FC236}">
                <a16:creationId xmlns:a16="http://schemas.microsoft.com/office/drawing/2014/main" id="{A6F584C9-8989-4329-847E-C1FE02D61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799" y="4557444"/>
            <a:ext cx="3028651" cy="1406160"/>
          </a:xfrm>
          <a:prstGeom prst="flowChartInputOutpu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79CA5E6D-723C-4238-8EF1-38B928335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115" y="2505569"/>
            <a:ext cx="2855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endParaRPr lang="en-US" altLang="en-US" sz="3600" dirty="0">
              <a:latin typeface="UTM Avo" panose="02040603050506020204" pitchFamily="18" charset="0"/>
            </a:endParaRPr>
          </a:p>
        </p:txBody>
      </p:sp>
      <p:sp>
        <p:nvSpPr>
          <p:cNvPr id="43" name="Text Box 6">
            <a:extLst>
              <a:ext uri="{FF2B5EF4-FFF2-40B4-BE49-F238E27FC236}">
                <a16:creationId xmlns:a16="http://schemas.microsoft.com/office/drawing/2014/main" id="{15960EA7-A6F0-4E0E-863D-A547D154B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081" y="2462151"/>
            <a:ext cx="4282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chữ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nhật</a:t>
            </a:r>
            <a:endParaRPr lang="en-US" altLang="en-US" sz="3600" dirty="0">
              <a:latin typeface="UTM Avo" panose="02040603050506020204" pitchFamily="18" charset="0"/>
            </a:endParaRPr>
          </a:p>
        </p:txBody>
      </p:sp>
      <p:sp>
        <p:nvSpPr>
          <p:cNvPr id="44" name="Text Box 10">
            <a:extLst>
              <a:ext uri="{FF2B5EF4-FFF2-40B4-BE49-F238E27FC236}">
                <a16:creationId xmlns:a16="http://schemas.microsoft.com/office/drawing/2014/main" id="{A65AC8C4-78B2-481D-877C-64174EA91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527" y="3618580"/>
            <a:ext cx="2855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endParaRPr lang="en-US" altLang="en-US" sz="3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265054D-711B-465C-B481-CE7F67DE7AEA}"/>
              </a:ext>
            </a:extLst>
          </p:cNvPr>
          <p:cNvSpPr txBox="1"/>
          <p:nvPr/>
        </p:nvSpPr>
        <p:spPr>
          <a:xfrm>
            <a:off x="1695446" y="743584"/>
            <a:ext cx="90659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nêu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đặc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điểm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thoi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en-US" sz="7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24" name="图片 27" descr="微信截图_20220125115450">
            <a:extLst>
              <a:ext uri="{FF2B5EF4-FFF2-40B4-BE49-F238E27FC236}">
                <a16:creationId xmlns:a16="http://schemas.microsoft.com/office/drawing/2014/main" id="{FFADCA6D-CE35-4FAF-BC83-90CC22C80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740" y="2838767"/>
            <a:ext cx="4905375" cy="3648075"/>
          </a:xfrm>
          <a:prstGeom prst="rect">
            <a:avLst/>
          </a:prstGeom>
        </p:spPr>
      </p:pic>
      <p:pic>
        <p:nvPicPr>
          <p:cNvPr id="25" name="图片 2" descr="矢量智能对象">
            <a:extLst>
              <a:ext uri="{FF2B5EF4-FFF2-40B4-BE49-F238E27FC236}">
                <a16:creationId xmlns:a16="http://schemas.microsoft.com/office/drawing/2014/main" id="{D0908BA4-8BAE-49A1-8E2A-1B6BF1637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45153">
            <a:off x="9432573" y="3192000"/>
            <a:ext cx="1273810" cy="732155"/>
          </a:xfrm>
          <a:prstGeom prst="rect">
            <a:avLst/>
          </a:prstGeom>
        </p:spPr>
      </p:pic>
      <p:pic>
        <p:nvPicPr>
          <p:cNvPr id="26" name="图片 4" descr="矢量智能对象">
            <a:extLst>
              <a:ext uri="{FF2B5EF4-FFF2-40B4-BE49-F238E27FC236}">
                <a16:creationId xmlns:a16="http://schemas.microsoft.com/office/drawing/2014/main" id="{14C358C0-8129-4523-B84D-0915DFFC9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38796">
            <a:off x="6381626" y="5068437"/>
            <a:ext cx="1273810" cy="732155"/>
          </a:xfrm>
          <a:prstGeom prst="rect">
            <a:avLst/>
          </a:prstGeom>
        </p:spPr>
      </p:pic>
      <p:pic>
        <p:nvPicPr>
          <p:cNvPr id="29" name="图片 104" descr="微信截图_20220125120118">
            <a:extLst>
              <a:ext uri="{FF2B5EF4-FFF2-40B4-BE49-F238E27FC236}">
                <a16:creationId xmlns:a16="http://schemas.microsoft.com/office/drawing/2014/main" id="{C9EA5D72-DECE-4CA1-983D-4D9748AFB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12" y="2522057"/>
            <a:ext cx="5428925" cy="3912398"/>
          </a:xfrm>
          <a:prstGeom prst="rect">
            <a:avLst/>
          </a:prstGeom>
        </p:spPr>
      </p:pic>
      <p:pic>
        <p:nvPicPr>
          <p:cNvPr id="30" name="图片 4" descr="矢量智能对象">
            <a:extLst>
              <a:ext uri="{FF2B5EF4-FFF2-40B4-BE49-F238E27FC236}">
                <a16:creationId xmlns:a16="http://schemas.microsoft.com/office/drawing/2014/main" id="{DE7F06A3-179F-490A-B2AE-EC6470E6D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6057">
            <a:off x="3403730" y="5474986"/>
            <a:ext cx="1273810" cy="732155"/>
          </a:xfrm>
          <a:prstGeom prst="rect">
            <a:avLst/>
          </a:prstGeom>
        </p:spPr>
      </p:pic>
      <p:pic>
        <p:nvPicPr>
          <p:cNvPr id="31" name="图片 4" descr="矢量智能对象">
            <a:extLst>
              <a:ext uri="{FF2B5EF4-FFF2-40B4-BE49-F238E27FC236}">
                <a16:creationId xmlns:a16="http://schemas.microsoft.com/office/drawing/2014/main" id="{89E600CB-EEC9-4859-BE17-340F0592F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30062">
            <a:off x="152481" y="3574016"/>
            <a:ext cx="1273810" cy="7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 rot="600000" flipH="1">
            <a:off x="3322779" y="42059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" name="组合 27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文本框 34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T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rot="21000000">
            <a:off x="5965043" y="418895"/>
            <a:ext cx="1459230" cy="1861820"/>
            <a:chOff x="2756" y="2284"/>
            <a:chExt cx="2298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2" name="组合 41"/>
            <p:cNvGrpSpPr/>
            <p:nvPr/>
          </p:nvGrpSpPr>
          <p:grpSpPr>
            <a:xfrm>
              <a:off x="2756" y="2607"/>
              <a:ext cx="2298" cy="2281"/>
              <a:chOff x="2756" y="2607"/>
              <a:chExt cx="2298" cy="2281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2842" y="2676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0" name="直接连接符 49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文本框 51"/>
            <p:cNvSpPr txBox="1"/>
            <p:nvPr/>
          </p:nvSpPr>
          <p:spPr>
            <a:xfrm>
              <a:off x="2773" y="2284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á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600000" flipH="1">
            <a:off x="7288989" y="41170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4" name="组合 53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57" name="圆角矩形 56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8" name="直接连接符 57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文本框 59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n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4643277" y="331612"/>
            <a:ext cx="1457325" cy="1861820"/>
            <a:chOff x="2673" y="2156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2" name="组合 61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63" name="圆角矩形 62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65" name="圆角矩形 64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66" name="直接连接符 65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" name="文本框 67"/>
            <p:cNvSpPr txBox="1"/>
            <p:nvPr/>
          </p:nvSpPr>
          <p:spPr>
            <a:xfrm>
              <a:off x="2813" y="2156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o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2" name="图片 1" descr="矢量智能对象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47" name="图片 46" descr="D:\资料\PPT\1.12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21766" y="1722120"/>
            <a:ext cx="2977515" cy="6054725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3954" y="1592586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900F1A-E14C-4C3C-B410-7BEE0A94419F}"/>
              </a:ext>
            </a:extLst>
          </p:cNvPr>
          <p:cNvGrpSpPr/>
          <p:nvPr/>
        </p:nvGrpSpPr>
        <p:grpSpPr>
          <a:xfrm>
            <a:off x="2843520" y="2276607"/>
            <a:ext cx="6422539" cy="2807134"/>
            <a:chOff x="2839041" y="2336980"/>
            <a:chExt cx="6422539" cy="2807134"/>
          </a:xfrm>
        </p:grpSpPr>
        <p:sp>
          <p:nvSpPr>
            <p:cNvPr id="76" name="文本框 75"/>
            <p:cNvSpPr txBox="1"/>
            <p:nvPr/>
          </p:nvSpPr>
          <p:spPr>
            <a:xfrm>
              <a:off x="2967143" y="2336980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1" name="文本框 75">
              <a:extLst>
                <a:ext uri="{FF2B5EF4-FFF2-40B4-BE49-F238E27FC236}">
                  <a16:creationId xmlns:a16="http://schemas.microsoft.com/office/drawing/2014/main" id="{61CDA1AB-AFEB-4903-956B-B4DC99119F13}"/>
                </a:ext>
              </a:extLst>
            </p:cNvPr>
            <p:cNvSpPr txBox="1"/>
            <p:nvPr/>
          </p:nvSpPr>
          <p:spPr>
            <a:xfrm>
              <a:off x="2913431" y="2343347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396250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rgbClr val="396250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rgbClr val="396250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2" name="文本框 75">
              <a:extLst>
                <a:ext uri="{FF2B5EF4-FFF2-40B4-BE49-F238E27FC236}">
                  <a16:creationId xmlns:a16="http://schemas.microsoft.com/office/drawing/2014/main" id="{BBDC4616-25B4-4DC1-8A6C-71E3F5D678F0}"/>
                </a:ext>
              </a:extLst>
            </p:cNvPr>
            <p:cNvSpPr txBox="1"/>
            <p:nvPr/>
          </p:nvSpPr>
          <p:spPr>
            <a:xfrm>
              <a:off x="2839041" y="2338720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FDDC19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rgbClr val="FDDC19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rgbClr val="FDDC19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6C5FAF-628B-425B-A63A-B3EA7C6C33F5}"/>
              </a:ext>
            </a:extLst>
          </p:cNvPr>
          <p:cNvSpPr txBox="1"/>
          <p:nvPr/>
        </p:nvSpPr>
        <p:spPr>
          <a:xfrm>
            <a:off x="3948249" y="5013037"/>
            <a:ext cx="59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Sách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giáo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khoa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trang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142</a:t>
            </a:r>
          </a:p>
        </p:txBody>
      </p:sp>
    </p:spTree>
    <p:extLst>
      <p:ext uri="{BB962C8B-B14F-4D97-AF65-F5344CB8AC3E}">
        <p14:creationId xmlns:p14="http://schemas.microsoft.com/office/powerpoint/2010/main" val="1170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1" grpId="0"/>
      <p:bldP spid="7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2863"/>
            <a:ext cx="12192000" cy="6943725"/>
            <a:chOff x="0" y="-82"/>
            <a:chExt cx="19200" cy="10935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935"/>
              <a:chOff x="-2531" y="-82"/>
              <a:chExt cx="23716" cy="10935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65"/>
                <a:ext cx="23716" cy="1088"/>
                <a:chOff x="-1607127" y="-86935"/>
                <a:chExt cx="15059887" cy="691322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8693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86702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88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1A56DA80-ED65-4181-8EC9-804F782B9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1" y="2618686"/>
            <a:ext cx="4319837" cy="1015042"/>
          </a:xfrm>
          <a:prstGeom prst="rect">
            <a:avLst/>
          </a:prstGeom>
        </p:spPr>
      </p:pic>
      <p:sp>
        <p:nvSpPr>
          <p:cNvPr id="95" name="Right Triangle 94">
            <a:extLst>
              <a:ext uri="{FF2B5EF4-FFF2-40B4-BE49-F238E27FC236}">
                <a16:creationId xmlns:a16="http://schemas.microsoft.com/office/drawing/2014/main" id="{AF37DF39-1611-4872-ACA3-3AA5D8F420C7}"/>
              </a:ext>
            </a:extLst>
          </p:cNvPr>
          <p:cNvSpPr/>
          <p:nvPr/>
        </p:nvSpPr>
        <p:spPr>
          <a:xfrm rot="10800000">
            <a:off x="1482159" y="3629597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Triangle 95">
            <a:extLst>
              <a:ext uri="{FF2B5EF4-FFF2-40B4-BE49-F238E27FC236}">
                <a16:creationId xmlns:a16="http://schemas.microsoft.com/office/drawing/2014/main" id="{1662F722-749D-4A2E-A567-EAE3187CC773}"/>
              </a:ext>
            </a:extLst>
          </p:cNvPr>
          <p:cNvSpPr/>
          <p:nvPr/>
        </p:nvSpPr>
        <p:spPr>
          <a:xfrm rot="10800000" flipH="1">
            <a:off x="3634339" y="3626519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E4B6B6AB-170B-448E-99BF-F8E9C16E6A58}"/>
              </a:ext>
            </a:extLst>
          </p:cNvPr>
          <p:cNvSpPr/>
          <p:nvPr/>
        </p:nvSpPr>
        <p:spPr>
          <a:xfrm rot="10800000">
            <a:off x="1484973" y="3629598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Triangle 93">
            <a:extLst>
              <a:ext uri="{FF2B5EF4-FFF2-40B4-BE49-F238E27FC236}">
                <a16:creationId xmlns:a16="http://schemas.microsoft.com/office/drawing/2014/main" id="{2F47EE07-1BE7-439E-AA5C-5C475E1FBADA}"/>
              </a:ext>
            </a:extLst>
          </p:cNvPr>
          <p:cNvSpPr/>
          <p:nvPr/>
        </p:nvSpPr>
        <p:spPr>
          <a:xfrm rot="10800000" flipH="1">
            <a:off x="3632944" y="3630786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6EE073-AEB3-4404-8792-7716A52EE7BF}"/>
              </a:ext>
            </a:extLst>
          </p:cNvPr>
          <p:cNvSpPr txBox="1"/>
          <p:nvPr/>
        </p:nvSpPr>
        <p:spPr>
          <a:xfrm>
            <a:off x="2594239" y="541634"/>
            <a:ext cx="688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Cho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thoi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ABCD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AC = m, BD = n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0C6F9BF-D332-41BA-85E9-6F925EB8D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974" y="2682054"/>
            <a:ext cx="4289398" cy="1903348"/>
          </a:xfrm>
          <a:prstGeom prst="flowChartDecision">
            <a:avLst/>
          </a:prstGeom>
          <a:noFill/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BE9-0EAD-439F-ACF5-B53C83B3561C}"/>
              </a:ext>
            </a:extLst>
          </p:cNvPr>
          <p:cNvCxnSpPr>
            <a:cxnSpLocks/>
          </p:cNvCxnSpPr>
          <p:nvPr/>
        </p:nvCxnSpPr>
        <p:spPr>
          <a:xfrm>
            <a:off x="907454" y="2680701"/>
            <a:ext cx="0" cy="189111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9F08C22-816D-45E4-8671-E97E97308A20}"/>
              </a:ext>
            </a:extLst>
          </p:cNvPr>
          <p:cNvCxnSpPr>
            <a:cxnSpLocks/>
          </p:cNvCxnSpPr>
          <p:nvPr/>
        </p:nvCxnSpPr>
        <p:spPr>
          <a:xfrm flipH="1">
            <a:off x="1484974" y="4962260"/>
            <a:ext cx="429990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08CC8-C774-4D9D-B592-3B4E31839C75}"/>
              </a:ext>
            </a:extLst>
          </p:cNvPr>
          <p:cNvCxnSpPr>
            <a:cxnSpLocks/>
          </p:cNvCxnSpPr>
          <p:nvPr/>
        </p:nvCxnSpPr>
        <p:spPr>
          <a:xfrm>
            <a:off x="3633404" y="2682054"/>
            <a:ext cx="0" cy="19033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036DC0-5535-48E2-84A2-11EEA346F2DE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3633728"/>
            <a:ext cx="428939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CD1509C-C666-49F1-B1CB-C54935F97996}"/>
              </a:ext>
            </a:extLst>
          </p:cNvPr>
          <p:cNvSpPr txBox="1"/>
          <p:nvPr/>
        </p:nvSpPr>
        <p:spPr>
          <a:xfrm>
            <a:off x="1108004" y="329584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2A8E61B-4CC3-4D4B-87D6-59C882EFC02B}"/>
              </a:ext>
            </a:extLst>
          </p:cNvPr>
          <p:cNvSpPr txBox="1"/>
          <p:nvPr/>
        </p:nvSpPr>
        <p:spPr>
          <a:xfrm>
            <a:off x="1014356" y="1137162"/>
            <a:ext cx="10196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Cắt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AOD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COD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ghép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ABC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MNCA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9B0350-AE29-463C-AA3F-B7B7EB80C100}"/>
              </a:ext>
            </a:extLst>
          </p:cNvPr>
          <p:cNvSpPr txBox="1"/>
          <p:nvPr/>
        </p:nvSpPr>
        <p:spPr>
          <a:xfrm>
            <a:off x="3542340" y="2258508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D1C3B1-8132-448F-B1EF-FB0E6C669E62}"/>
              </a:ext>
            </a:extLst>
          </p:cNvPr>
          <p:cNvSpPr txBox="1"/>
          <p:nvPr/>
        </p:nvSpPr>
        <p:spPr>
          <a:xfrm>
            <a:off x="5658804" y="326067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63920B-0543-4C7C-96B6-E17CD265E356}"/>
              </a:ext>
            </a:extLst>
          </p:cNvPr>
          <p:cNvSpPr txBox="1"/>
          <p:nvPr/>
        </p:nvSpPr>
        <p:spPr>
          <a:xfrm>
            <a:off x="3459183" y="4528600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FBD8C9-8034-4A0D-9C37-4E8301E46C8A}"/>
              </a:ext>
            </a:extLst>
          </p:cNvPr>
          <p:cNvCxnSpPr>
            <a:cxnSpLocks/>
          </p:cNvCxnSpPr>
          <p:nvPr/>
        </p:nvCxnSpPr>
        <p:spPr>
          <a:xfrm flipH="1" flipV="1">
            <a:off x="907454" y="2666721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813DA92-6C5A-4786-8245-CA49142BA659}"/>
              </a:ext>
            </a:extLst>
          </p:cNvPr>
          <p:cNvCxnSpPr>
            <a:cxnSpLocks/>
          </p:cNvCxnSpPr>
          <p:nvPr/>
        </p:nvCxnSpPr>
        <p:spPr>
          <a:xfrm flipH="1" flipV="1">
            <a:off x="910268" y="4576894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8804B0A-2C25-4987-BFA8-3865D0BDB263}"/>
              </a:ext>
            </a:extLst>
          </p:cNvPr>
          <p:cNvSpPr txBox="1"/>
          <p:nvPr/>
        </p:nvSpPr>
        <p:spPr>
          <a:xfrm>
            <a:off x="574018" y="326067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D3085E-BBFA-40DF-B5DB-59FCBC5D0310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3633728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CC7037E-17EE-4EB4-BC2E-6029E19BF84E}"/>
              </a:ext>
            </a:extLst>
          </p:cNvPr>
          <p:cNvCxnSpPr>
            <a:cxnSpLocks/>
          </p:cNvCxnSpPr>
          <p:nvPr/>
        </p:nvCxnSpPr>
        <p:spPr>
          <a:xfrm>
            <a:off x="5784876" y="3633728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BFD9010-C654-49E8-A0F1-DCFC4AC35D0C}"/>
              </a:ext>
            </a:extLst>
          </p:cNvPr>
          <p:cNvSpPr txBox="1"/>
          <p:nvPr/>
        </p:nvSpPr>
        <p:spPr>
          <a:xfrm>
            <a:off x="3444915" y="4918089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1A5DB6A-4909-492E-85EF-838ED132719E}"/>
              </a:ext>
            </a:extLst>
          </p:cNvPr>
          <p:cNvSpPr txBox="1"/>
          <p:nvPr/>
        </p:nvSpPr>
        <p:spPr>
          <a:xfrm>
            <a:off x="3247512" y="358900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/>
              <p:nvPr/>
            </p:nvSpPr>
            <p:spPr>
              <a:xfrm>
                <a:off x="3629363" y="2822915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363" y="2822915"/>
                <a:ext cx="340360" cy="748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/>
              <p:nvPr/>
            </p:nvSpPr>
            <p:spPr>
              <a:xfrm>
                <a:off x="3625146" y="3670488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146" y="3670488"/>
                <a:ext cx="340360" cy="748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77D2C861-99FB-4FE9-ABA1-94489F10F7B9}"/>
              </a:ext>
            </a:extLst>
          </p:cNvPr>
          <p:cNvSpPr txBox="1"/>
          <p:nvPr/>
        </p:nvSpPr>
        <p:spPr>
          <a:xfrm>
            <a:off x="6536107" y="324856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746EB1-3990-40EA-AFCB-302ACA9C228C}"/>
              </a:ext>
            </a:extLst>
          </p:cNvPr>
          <p:cNvSpPr txBox="1"/>
          <p:nvPr/>
        </p:nvSpPr>
        <p:spPr>
          <a:xfrm>
            <a:off x="8965407" y="2208250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29FC5F-AB74-4907-BC15-D7969F7E6141}"/>
              </a:ext>
            </a:extLst>
          </p:cNvPr>
          <p:cNvSpPr txBox="1"/>
          <p:nvPr/>
        </p:nvSpPr>
        <p:spPr>
          <a:xfrm>
            <a:off x="11164534" y="323295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/>
              <p:nvPr/>
            </p:nvSpPr>
            <p:spPr>
              <a:xfrm>
                <a:off x="9061944" y="2771666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944" y="2771666"/>
                <a:ext cx="340360" cy="748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2DEC54B3-2F80-4A0E-A260-05F2F8628E75}"/>
              </a:ext>
            </a:extLst>
          </p:cNvPr>
          <p:cNvSpPr txBox="1"/>
          <p:nvPr/>
        </p:nvSpPr>
        <p:spPr>
          <a:xfrm>
            <a:off x="8720713" y="352738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8C55E83-457D-4FAA-96D2-04EA8483E040}"/>
              </a:ext>
            </a:extLst>
          </p:cNvPr>
          <p:cNvCxnSpPr>
            <a:cxnSpLocks/>
          </p:cNvCxnSpPr>
          <p:nvPr/>
        </p:nvCxnSpPr>
        <p:spPr>
          <a:xfrm flipH="1">
            <a:off x="6918961" y="4023265"/>
            <a:ext cx="431400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DCD6B51-84D0-43BD-9E68-D399B8E9EF90}"/>
              </a:ext>
            </a:extLst>
          </p:cNvPr>
          <p:cNvSpPr txBox="1"/>
          <p:nvPr/>
        </p:nvSpPr>
        <p:spPr>
          <a:xfrm>
            <a:off x="8871333" y="397909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7B1363F-EF77-4F99-8CC1-6FF391197EDE}"/>
              </a:ext>
            </a:extLst>
          </p:cNvPr>
          <p:cNvCxnSpPr>
            <a:cxnSpLocks/>
          </p:cNvCxnSpPr>
          <p:nvPr/>
        </p:nvCxnSpPr>
        <p:spPr>
          <a:xfrm>
            <a:off x="6918961" y="3589004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BDA0D0B-01A4-4F6D-87DB-B2413D065CFD}"/>
              </a:ext>
            </a:extLst>
          </p:cNvPr>
          <p:cNvCxnSpPr>
            <a:cxnSpLocks/>
          </p:cNvCxnSpPr>
          <p:nvPr/>
        </p:nvCxnSpPr>
        <p:spPr>
          <a:xfrm>
            <a:off x="11232965" y="3589004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C877A8D1-4AA3-4498-A416-56C41D1DA68C}"/>
              </a:ext>
            </a:extLst>
          </p:cNvPr>
          <p:cNvSpPr txBox="1"/>
          <p:nvPr/>
        </p:nvSpPr>
        <p:spPr>
          <a:xfrm>
            <a:off x="6536107" y="2267470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F026B27-652F-4111-87AD-FB206C1FB29F}"/>
              </a:ext>
            </a:extLst>
          </p:cNvPr>
          <p:cNvSpPr txBox="1"/>
          <p:nvPr/>
        </p:nvSpPr>
        <p:spPr>
          <a:xfrm>
            <a:off x="11120256" y="222918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4.44444E-6 L 0.62304 -0.1458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46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27044 -0.146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56" grpId="0" animBg="1"/>
      <p:bldP spid="56" grpId="1" animBg="1"/>
      <p:bldP spid="94" grpId="0" animBg="1"/>
      <p:bldP spid="94" grpId="1" animBg="1"/>
      <p:bldP spid="2" grpId="0"/>
      <p:bldP spid="42" grpId="0" animBg="1"/>
      <p:bldP spid="14" grpId="0"/>
      <p:bldP spid="57" grpId="0"/>
      <p:bldP spid="58" grpId="0"/>
      <p:bldP spid="59" grpId="0"/>
      <p:bldP spid="60" grpId="0"/>
      <p:bldP spid="65" grpId="0"/>
      <p:bldP spid="76" grpId="0"/>
      <p:bldP spid="77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1" grpId="0"/>
      <p:bldP spid="97" grpId="0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2863"/>
            <a:ext cx="12192000" cy="6943725"/>
            <a:chOff x="0" y="-82"/>
            <a:chExt cx="19200" cy="10935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935"/>
              <a:chOff x="-2531" y="-82"/>
              <a:chExt cx="23716" cy="10935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65"/>
                <a:ext cx="23716" cy="1088"/>
                <a:chOff x="-1607127" y="-86935"/>
                <a:chExt cx="15059887" cy="691322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8693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86702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88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1A56DA80-ED65-4181-8EC9-804F782B9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1" y="1164790"/>
            <a:ext cx="4319837" cy="1015042"/>
          </a:xfrm>
          <a:prstGeom prst="rect">
            <a:avLst/>
          </a:prstGeom>
        </p:spPr>
      </p:pic>
      <p:sp>
        <p:nvSpPr>
          <p:cNvPr id="95" name="Right Triangle 94">
            <a:extLst>
              <a:ext uri="{FF2B5EF4-FFF2-40B4-BE49-F238E27FC236}">
                <a16:creationId xmlns:a16="http://schemas.microsoft.com/office/drawing/2014/main" id="{AF37DF39-1611-4872-ACA3-3AA5D8F420C7}"/>
              </a:ext>
            </a:extLst>
          </p:cNvPr>
          <p:cNvSpPr/>
          <p:nvPr/>
        </p:nvSpPr>
        <p:spPr>
          <a:xfrm rot="10800000">
            <a:off x="1482159" y="2175701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Triangle 95">
            <a:extLst>
              <a:ext uri="{FF2B5EF4-FFF2-40B4-BE49-F238E27FC236}">
                <a16:creationId xmlns:a16="http://schemas.microsoft.com/office/drawing/2014/main" id="{1662F722-749D-4A2E-A567-EAE3187CC773}"/>
              </a:ext>
            </a:extLst>
          </p:cNvPr>
          <p:cNvSpPr/>
          <p:nvPr/>
        </p:nvSpPr>
        <p:spPr>
          <a:xfrm rot="10800000" flipH="1">
            <a:off x="3634339" y="2172623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E4B6B6AB-170B-448E-99BF-F8E9C16E6A58}"/>
              </a:ext>
            </a:extLst>
          </p:cNvPr>
          <p:cNvSpPr/>
          <p:nvPr/>
        </p:nvSpPr>
        <p:spPr>
          <a:xfrm rot="10800000">
            <a:off x="9080552" y="1182570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Triangle 93">
            <a:extLst>
              <a:ext uri="{FF2B5EF4-FFF2-40B4-BE49-F238E27FC236}">
                <a16:creationId xmlns:a16="http://schemas.microsoft.com/office/drawing/2014/main" id="{2F47EE07-1BE7-439E-AA5C-5C475E1FBADA}"/>
              </a:ext>
            </a:extLst>
          </p:cNvPr>
          <p:cNvSpPr/>
          <p:nvPr/>
        </p:nvSpPr>
        <p:spPr>
          <a:xfrm rot="10800000" flipH="1">
            <a:off x="6923591" y="1179346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0C6F9BF-D332-41BA-85E9-6F925EB8D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974" y="1228158"/>
            <a:ext cx="4289398" cy="1903348"/>
          </a:xfrm>
          <a:prstGeom prst="flowChartDecision">
            <a:avLst/>
          </a:prstGeom>
          <a:noFill/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BE9-0EAD-439F-ACF5-B53C83B3561C}"/>
              </a:ext>
            </a:extLst>
          </p:cNvPr>
          <p:cNvCxnSpPr>
            <a:cxnSpLocks/>
          </p:cNvCxnSpPr>
          <p:nvPr/>
        </p:nvCxnSpPr>
        <p:spPr>
          <a:xfrm>
            <a:off x="907454" y="1226805"/>
            <a:ext cx="0" cy="189111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9F08C22-816D-45E4-8671-E97E97308A20}"/>
              </a:ext>
            </a:extLst>
          </p:cNvPr>
          <p:cNvCxnSpPr>
            <a:cxnSpLocks/>
          </p:cNvCxnSpPr>
          <p:nvPr/>
        </p:nvCxnSpPr>
        <p:spPr>
          <a:xfrm flipH="1">
            <a:off x="1484974" y="3508364"/>
            <a:ext cx="429990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08CC8-C774-4D9D-B592-3B4E31839C75}"/>
              </a:ext>
            </a:extLst>
          </p:cNvPr>
          <p:cNvCxnSpPr>
            <a:cxnSpLocks/>
          </p:cNvCxnSpPr>
          <p:nvPr/>
        </p:nvCxnSpPr>
        <p:spPr>
          <a:xfrm>
            <a:off x="3633404" y="1228158"/>
            <a:ext cx="0" cy="19033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036DC0-5535-48E2-84A2-11EEA346F2DE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2179832"/>
            <a:ext cx="428939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CD1509C-C666-49F1-B1CB-C54935F97996}"/>
              </a:ext>
            </a:extLst>
          </p:cNvPr>
          <p:cNvSpPr txBox="1"/>
          <p:nvPr/>
        </p:nvSpPr>
        <p:spPr>
          <a:xfrm>
            <a:off x="1108004" y="184194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9B0350-AE29-463C-AA3F-B7B7EB80C100}"/>
              </a:ext>
            </a:extLst>
          </p:cNvPr>
          <p:cNvSpPr txBox="1"/>
          <p:nvPr/>
        </p:nvSpPr>
        <p:spPr>
          <a:xfrm>
            <a:off x="3542340" y="80461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D1C3B1-8132-448F-B1EF-FB0E6C669E62}"/>
              </a:ext>
            </a:extLst>
          </p:cNvPr>
          <p:cNvSpPr txBox="1"/>
          <p:nvPr/>
        </p:nvSpPr>
        <p:spPr>
          <a:xfrm>
            <a:off x="5658804" y="180677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63920B-0543-4C7C-96B6-E17CD265E356}"/>
              </a:ext>
            </a:extLst>
          </p:cNvPr>
          <p:cNvSpPr txBox="1"/>
          <p:nvPr/>
        </p:nvSpPr>
        <p:spPr>
          <a:xfrm>
            <a:off x="3459183" y="307470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FBD8C9-8034-4A0D-9C37-4E8301E46C8A}"/>
              </a:ext>
            </a:extLst>
          </p:cNvPr>
          <p:cNvCxnSpPr>
            <a:cxnSpLocks/>
          </p:cNvCxnSpPr>
          <p:nvPr/>
        </p:nvCxnSpPr>
        <p:spPr>
          <a:xfrm flipH="1" flipV="1">
            <a:off x="907454" y="1212825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813DA92-6C5A-4786-8245-CA49142BA659}"/>
              </a:ext>
            </a:extLst>
          </p:cNvPr>
          <p:cNvCxnSpPr>
            <a:cxnSpLocks/>
          </p:cNvCxnSpPr>
          <p:nvPr/>
        </p:nvCxnSpPr>
        <p:spPr>
          <a:xfrm flipH="1" flipV="1">
            <a:off x="910268" y="3122998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8804B0A-2C25-4987-BFA8-3865D0BDB263}"/>
              </a:ext>
            </a:extLst>
          </p:cNvPr>
          <p:cNvSpPr txBox="1"/>
          <p:nvPr/>
        </p:nvSpPr>
        <p:spPr>
          <a:xfrm>
            <a:off x="574018" y="180677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D3085E-BBFA-40DF-B5DB-59FCBC5D0310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2179832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CC7037E-17EE-4EB4-BC2E-6029E19BF84E}"/>
              </a:ext>
            </a:extLst>
          </p:cNvPr>
          <p:cNvCxnSpPr>
            <a:cxnSpLocks/>
          </p:cNvCxnSpPr>
          <p:nvPr/>
        </p:nvCxnSpPr>
        <p:spPr>
          <a:xfrm>
            <a:off x="5784876" y="2179832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BFD9010-C654-49E8-A0F1-DCFC4AC35D0C}"/>
              </a:ext>
            </a:extLst>
          </p:cNvPr>
          <p:cNvSpPr txBox="1"/>
          <p:nvPr/>
        </p:nvSpPr>
        <p:spPr>
          <a:xfrm>
            <a:off x="3444915" y="346419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1A5DB6A-4909-492E-85EF-838ED132719E}"/>
              </a:ext>
            </a:extLst>
          </p:cNvPr>
          <p:cNvSpPr txBox="1"/>
          <p:nvPr/>
        </p:nvSpPr>
        <p:spPr>
          <a:xfrm>
            <a:off x="3247512" y="2135108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/>
              <p:nvPr/>
            </p:nvSpPr>
            <p:spPr>
              <a:xfrm>
                <a:off x="3629363" y="1369019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363" y="1369019"/>
                <a:ext cx="340360" cy="748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/>
              <p:nvPr/>
            </p:nvSpPr>
            <p:spPr>
              <a:xfrm>
                <a:off x="3625146" y="2216592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146" y="2216592"/>
                <a:ext cx="340360" cy="748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77D2C861-99FB-4FE9-ABA1-94489F10F7B9}"/>
              </a:ext>
            </a:extLst>
          </p:cNvPr>
          <p:cNvSpPr txBox="1"/>
          <p:nvPr/>
        </p:nvSpPr>
        <p:spPr>
          <a:xfrm>
            <a:off x="6536107" y="179466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746EB1-3990-40EA-AFCB-302ACA9C228C}"/>
              </a:ext>
            </a:extLst>
          </p:cNvPr>
          <p:cNvSpPr txBox="1"/>
          <p:nvPr/>
        </p:nvSpPr>
        <p:spPr>
          <a:xfrm>
            <a:off x="8965407" y="75435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29FC5F-AB74-4907-BC15-D7969F7E6141}"/>
              </a:ext>
            </a:extLst>
          </p:cNvPr>
          <p:cNvSpPr txBox="1"/>
          <p:nvPr/>
        </p:nvSpPr>
        <p:spPr>
          <a:xfrm>
            <a:off x="11164534" y="177905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/>
              <p:nvPr/>
            </p:nvSpPr>
            <p:spPr>
              <a:xfrm>
                <a:off x="9061944" y="1317770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944" y="1317770"/>
                <a:ext cx="340360" cy="748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2DEC54B3-2F80-4A0E-A260-05F2F8628E75}"/>
              </a:ext>
            </a:extLst>
          </p:cNvPr>
          <p:cNvSpPr txBox="1"/>
          <p:nvPr/>
        </p:nvSpPr>
        <p:spPr>
          <a:xfrm>
            <a:off x="8720713" y="207348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8C55E83-457D-4FAA-96D2-04EA8483E040}"/>
              </a:ext>
            </a:extLst>
          </p:cNvPr>
          <p:cNvCxnSpPr>
            <a:cxnSpLocks/>
          </p:cNvCxnSpPr>
          <p:nvPr/>
        </p:nvCxnSpPr>
        <p:spPr>
          <a:xfrm flipH="1">
            <a:off x="6918961" y="2569369"/>
            <a:ext cx="431400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DCD6B51-84D0-43BD-9E68-D399B8E9EF90}"/>
              </a:ext>
            </a:extLst>
          </p:cNvPr>
          <p:cNvSpPr txBox="1"/>
          <p:nvPr/>
        </p:nvSpPr>
        <p:spPr>
          <a:xfrm>
            <a:off x="8871333" y="2525198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7B1363F-EF77-4F99-8CC1-6FF391197EDE}"/>
              </a:ext>
            </a:extLst>
          </p:cNvPr>
          <p:cNvCxnSpPr>
            <a:cxnSpLocks/>
          </p:cNvCxnSpPr>
          <p:nvPr/>
        </p:nvCxnSpPr>
        <p:spPr>
          <a:xfrm>
            <a:off x="6918961" y="2135108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BDA0D0B-01A4-4F6D-87DB-B2413D065CFD}"/>
              </a:ext>
            </a:extLst>
          </p:cNvPr>
          <p:cNvCxnSpPr>
            <a:cxnSpLocks/>
          </p:cNvCxnSpPr>
          <p:nvPr/>
        </p:nvCxnSpPr>
        <p:spPr>
          <a:xfrm>
            <a:off x="11232965" y="2135108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9D009C3-CE60-4E5E-9EEE-51102D7F722B}"/>
                  </a:ext>
                </a:extLst>
              </p:cNvPr>
              <p:cNvSpPr txBox="1"/>
              <p:nvPr/>
            </p:nvSpPr>
            <p:spPr>
              <a:xfrm>
                <a:off x="672405" y="3956548"/>
                <a:ext cx="11183735" cy="2288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Dựa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vẽ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:</a:t>
                </a:r>
              </a:p>
              <a:p>
                <a:pPr algn="just"/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thoi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ABCD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bằng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chữ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nhật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MNCA.</a:t>
                </a:r>
              </a:p>
              <a:p>
                <a:pPr algn="just"/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chữ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nhật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MNCA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Mà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</a:p>
              <a:p>
                <a:pPr algn="just"/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Vậy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diện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thoi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ABCD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9D009C3-CE60-4E5E-9EEE-51102D7F7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05" y="3956548"/>
                <a:ext cx="11183735" cy="2288447"/>
              </a:xfrm>
              <a:prstGeom prst="rect">
                <a:avLst/>
              </a:prstGeom>
              <a:blipFill>
                <a:blip r:embed="rId7"/>
                <a:stretch>
                  <a:fillRect l="-1090" t="-24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6D13023D-230E-49DB-87A5-F06DF6B852A7}"/>
              </a:ext>
            </a:extLst>
          </p:cNvPr>
          <p:cNvSpPr txBox="1"/>
          <p:nvPr/>
        </p:nvSpPr>
        <p:spPr>
          <a:xfrm>
            <a:off x="6536107" y="779612"/>
            <a:ext cx="19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C3C24D-36E1-4F6C-9CF2-E74F4C0A30B0}"/>
              </a:ext>
            </a:extLst>
          </p:cNvPr>
          <p:cNvSpPr txBox="1"/>
          <p:nvPr/>
        </p:nvSpPr>
        <p:spPr>
          <a:xfrm>
            <a:off x="11120256" y="741324"/>
            <a:ext cx="19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890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4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2" name="图片 21" descr="组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03990" y="400680"/>
            <a:ext cx="3662758" cy="603377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49727" y="653445"/>
            <a:ext cx="6744024" cy="5487576"/>
            <a:chOff x="1247" y="3141"/>
            <a:chExt cx="16597" cy="5497"/>
          </a:xfrm>
        </p:grpSpPr>
        <p:sp>
          <p:nvSpPr>
            <p:cNvPr id="106" name="圆角矩形 105"/>
            <p:cNvSpPr/>
            <p:nvPr/>
          </p:nvSpPr>
          <p:spPr>
            <a:xfrm>
              <a:off x="1430" y="3341"/>
              <a:ext cx="16414" cy="52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1247" y="3141"/>
              <a:ext cx="16130" cy="52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3C01B8-9DA4-480F-BB47-DFA4EA76D42F}"/>
                  </a:ext>
                </a:extLst>
              </p:cNvPr>
              <p:cNvSpPr txBox="1"/>
              <p:nvPr/>
            </p:nvSpPr>
            <p:spPr>
              <a:xfrm>
                <a:off x="924087" y="943286"/>
                <a:ext cx="6208863" cy="480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>
                    <a:latin typeface="UTM Avo" panose="02040603050506020204" pitchFamily="18" charset="0"/>
                  </a:rPr>
                  <a:t>Diện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hình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thoi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bằng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của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độ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dài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hai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đường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chéo</a:t>
                </a:r>
                <a:r>
                  <a:rPr lang="en-US" sz="3200" dirty="0">
                    <a:latin typeface="UTM Avo" panose="02040603050506020204" pitchFamily="18" charset="0"/>
                  </a:rPr>
                  <a:t> chia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cho</a:t>
                </a:r>
                <a:r>
                  <a:rPr lang="en-US" sz="3200" dirty="0">
                    <a:latin typeface="UTM Avo" panose="02040603050506020204" pitchFamily="18" charset="0"/>
                  </a:rPr>
                  <a:t> 2 (</a:t>
                </a:r>
                <a:r>
                  <a:rPr lang="en-US" sz="3200" dirty="0" err="1">
                    <a:latin typeface="UTM Avo" panose="02040603050506020204" pitchFamily="18" charset="0"/>
                  </a:rPr>
                  <a:t>cùng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đơn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vị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đo</a:t>
                </a:r>
                <a:r>
                  <a:rPr lang="en-US" sz="3200" dirty="0">
                    <a:latin typeface="UTM Avo" panose="02040603050506020204" pitchFamily="18" charset="0"/>
                  </a:rPr>
                  <a:t>).</a:t>
                </a:r>
              </a:p>
              <a:p>
                <a:pPr algn="ctr"/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</a:p>
              <a:p>
                <a:pPr algn="ctr"/>
                <a:r>
                  <a:rPr lang="en-US" sz="3200" dirty="0"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s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thoi</a:t>
                </a:r>
                <a:endParaRPr lang="en-US" sz="3200" i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  <a:p>
                <a:pPr algn="ctr"/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m, n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độ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</a:p>
              <a:p>
                <a:pPr algn="ctr"/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hai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đường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chéo</a:t>
                </a:r>
                <a:endParaRPr lang="en-US" sz="3200" i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3C01B8-9DA4-480F-BB47-DFA4EA76D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87" y="943286"/>
                <a:ext cx="6208863" cy="4800288"/>
              </a:xfrm>
              <a:prstGeom prst="rect">
                <a:avLst/>
              </a:prstGeom>
              <a:blipFill>
                <a:blip r:embed="rId4"/>
                <a:stretch>
                  <a:fillRect t="-1652" b="-3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55" name="组合 54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9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4" name="组合 173"/>
          <p:cNvGrpSpPr/>
          <p:nvPr/>
        </p:nvGrpSpPr>
        <p:grpSpPr>
          <a:xfrm>
            <a:off x="-5080" y="0"/>
            <a:ext cx="12219940" cy="6858000"/>
            <a:chOff x="-8" y="0"/>
            <a:chExt cx="19244" cy="10800"/>
          </a:xfrm>
        </p:grpSpPr>
        <p:grpSp>
          <p:nvGrpSpPr>
            <p:cNvPr id="168" name="组合 167"/>
            <p:cNvGrpSpPr/>
            <p:nvPr/>
          </p:nvGrpSpPr>
          <p:grpSpPr>
            <a:xfrm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69" name="图片 168" descr="图层 79 副本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0" name="图片 169" descr="图层 79 副本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  <p:grpSp>
          <p:nvGrpSpPr>
            <p:cNvPr id="171" name="组合 170"/>
            <p:cNvGrpSpPr/>
            <p:nvPr/>
          </p:nvGrpSpPr>
          <p:grpSpPr>
            <a:xfrm flipH="1"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72" name="图片 171" descr="图层 79 副本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3" name="图片 172" descr="图层 79 副本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</p:grpSp>
      <p:grpSp>
        <p:nvGrpSpPr>
          <p:cNvPr id="165" name="组合 164"/>
          <p:cNvGrpSpPr/>
          <p:nvPr/>
        </p:nvGrpSpPr>
        <p:grpSpPr>
          <a:xfrm>
            <a:off x="1263015" y="-481330"/>
            <a:ext cx="9665970" cy="6485890"/>
            <a:chOff x="1989" y="-27"/>
            <a:chExt cx="15222" cy="1021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9" y="2199"/>
              <a:ext cx="15222" cy="7988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7070" y="-27"/>
              <a:ext cx="5061" cy="2226"/>
              <a:chOff x="7491" y="-27"/>
              <a:chExt cx="5061" cy="2226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7491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10022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组合 105"/>
          <p:cNvGrpSpPr/>
          <p:nvPr/>
        </p:nvGrpSpPr>
        <p:grpSpPr>
          <a:xfrm>
            <a:off x="1183005" y="365125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82175" y="661035"/>
            <a:ext cx="649605" cy="1177290"/>
          </a:xfrm>
          <a:prstGeom prst="rect">
            <a:avLst/>
          </a:prstGeom>
        </p:spPr>
      </p:pic>
      <p:pic>
        <p:nvPicPr>
          <p:cNvPr id="60" name="图片 59" descr="矢量智能对象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5175" y="5582285"/>
            <a:ext cx="1273810" cy="732155"/>
          </a:xfrm>
          <a:prstGeom prst="rect">
            <a:avLst/>
          </a:prstGeom>
        </p:spPr>
      </p:pic>
      <p:pic>
        <p:nvPicPr>
          <p:cNvPr id="61" name="图片 60" descr="矢量智能对象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469449">
            <a:off x="3386952" y="5338390"/>
            <a:ext cx="1273810" cy="732155"/>
          </a:xfrm>
          <a:prstGeom prst="rect">
            <a:avLst/>
          </a:prstGeom>
        </p:spPr>
      </p:pic>
      <p:pic>
        <p:nvPicPr>
          <p:cNvPr id="62" name="图片 61" descr="矢量智能对象-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6225" y="5305425"/>
            <a:ext cx="688340" cy="3937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20FD584-BFC3-42C2-8A6E-91A0E778344E}"/>
              </a:ext>
            </a:extLst>
          </p:cNvPr>
          <p:cNvGrpSpPr/>
          <p:nvPr/>
        </p:nvGrpSpPr>
        <p:grpSpPr>
          <a:xfrm>
            <a:off x="4186175" y="1671221"/>
            <a:ext cx="6412719" cy="3643193"/>
            <a:chOff x="4186175" y="1671221"/>
            <a:chExt cx="6412719" cy="3643193"/>
          </a:xfrm>
        </p:grpSpPr>
        <p:sp>
          <p:nvSpPr>
            <p:cNvPr id="78" name="文本框 75">
              <a:extLst>
                <a:ext uri="{FF2B5EF4-FFF2-40B4-BE49-F238E27FC236}">
                  <a16:creationId xmlns:a16="http://schemas.microsoft.com/office/drawing/2014/main" id="{E6CD3D5C-5E1D-4FBC-8753-C49ACE774A94}"/>
                </a:ext>
              </a:extLst>
            </p:cNvPr>
            <p:cNvSpPr txBox="1"/>
            <p:nvPr/>
          </p:nvSpPr>
          <p:spPr>
            <a:xfrm>
              <a:off x="4186175" y="1682651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Luyện</a:t>
              </a:r>
              <a:r>
                <a:rPr lang="en-US" altLang="zh-CN" sz="1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 </a:t>
              </a:r>
            </a:p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Tập</a:t>
              </a:r>
              <a:endPara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33" name="文本框 75">
              <a:extLst>
                <a:ext uri="{FF2B5EF4-FFF2-40B4-BE49-F238E27FC236}">
                  <a16:creationId xmlns:a16="http://schemas.microsoft.com/office/drawing/2014/main" id="{AC54B1A7-05CD-4728-9DAF-6B443E485F8A}"/>
                </a:ext>
              </a:extLst>
            </p:cNvPr>
            <p:cNvSpPr txBox="1"/>
            <p:nvPr/>
          </p:nvSpPr>
          <p:spPr>
            <a:xfrm>
              <a:off x="4304457" y="1671221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Luyện</a:t>
              </a:r>
              <a:r>
                <a:rPr lang="en-US" altLang="zh-CN" sz="115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 </a:t>
              </a:r>
            </a:p>
            <a:p>
              <a:pPr algn="ctr"/>
              <a:r>
                <a:rPr lang="en-US" altLang="zh-CN" sz="115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Tập</a:t>
              </a:r>
              <a:endParaRPr lang="zh-CN" altLang="en-US" sz="115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  <p:pic>
        <p:nvPicPr>
          <p:cNvPr id="35" name="图片 100" descr="D:\资料\PPT\新建文件夹 (2)\图片1.png图片1">
            <a:extLst>
              <a:ext uri="{FF2B5EF4-FFF2-40B4-BE49-F238E27FC236}">
                <a16:creationId xmlns:a16="http://schemas.microsoft.com/office/drawing/2014/main" id="{9DB41DCE-27CF-4E3C-BFAD-1148ABDAB1E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12224" y="225425"/>
            <a:ext cx="5205581" cy="58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375</Words>
  <Application>Microsoft Office PowerPoint</Application>
  <PresentationFormat>Widescreen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Times New Roman</vt:lpstr>
      <vt:lpstr>字魂151号-联盟综艺体</vt:lpstr>
      <vt:lpstr>UTM Magnesium</vt:lpstr>
      <vt:lpstr>Cambria Math</vt:lpstr>
      <vt:lpstr>Calibri</vt:lpstr>
      <vt:lpstr>UTM Showcard</vt:lpstr>
      <vt:lpstr>UTM Avo</vt:lpstr>
      <vt:lpstr>Arial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KTUTS</dc:creator>
  <cp:keywords>VIETBAO</cp:keywords>
  <cp:lastModifiedBy>PHAN HOÀNG PHƯỚC HẠNH</cp:lastModifiedBy>
  <cp:revision>22</cp:revision>
  <dcterms:created xsi:type="dcterms:W3CDTF">2022-01-10T07:22:00Z</dcterms:created>
  <dcterms:modified xsi:type="dcterms:W3CDTF">2022-03-07T17:14:56Z</dcterms:modified>
  <cp:version>G13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88F3BF03D2364B2691F0D9F725946290</vt:lpwstr>
  </property>
  <property fmtid="{D5CDD505-2E9C-101B-9397-08002B2CF9AE}" pid="3" name="KSOProductBuildVer">
    <vt:lpwstr>2052-11.1.0.11294</vt:lpwstr>
  </property>
</Properties>
</file>