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59" r:id="rId2"/>
    <p:sldId id="284" r:id="rId3"/>
    <p:sldId id="272" r:id="rId4"/>
    <p:sldId id="273" r:id="rId5"/>
    <p:sldId id="274" r:id="rId6"/>
    <p:sldId id="275" r:id="rId7"/>
    <p:sldId id="276" r:id="rId8"/>
    <p:sldId id="283" r:id="rId9"/>
    <p:sldId id="285" r:id="rId10"/>
    <p:sldId id="264" r:id="rId11"/>
    <p:sldId id="277" r:id="rId12"/>
    <p:sldId id="266" r:id="rId13"/>
    <p:sldId id="278" r:id="rId14"/>
    <p:sldId id="279" r:id="rId15"/>
    <p:sldId id="270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B5F8-40BE-4BD7-ADBF-ABD8B809BCC7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7AD4-0361-49F6-B0E9-4798C37B5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33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3.wdp"/><Relationship Id="rId5" Type="http://schemas.openxmlformats.org/officeDocument/2006/relationships/image" Target="../media/image33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7229" y="3006461"/>
            <a:ext cx="225910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Tiết 1</a:t>
            </a: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704429"/>
            <a:ext cx="7818554" cy="38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03440D-DF40-DA4E-AB67-8FF7BFC0272B}"/>
              </a:ext>
            </a:extLst>
          </p:cNvPr>
          <p:cNvSpPr txBox="1"/>
          <p:nvPr/>
        </p:nvSpPr>
        <p:spPr>
          <a:xfrm>
            <a:off x="2223448" y="1618670"/>
            <a:ext cx="3654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ang 1 ô ly" panose="020B0603050302020204" pitchFamily="34" charset="77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ang 1 ô ly" panose="020B0603050302020204" pitchFamily="34" charset="77"/>
                <a:ea typeface="+mn-ea"/>
                <a:cs typeface="+mn-cs"/>
              </a:rPr>
              <a:t>Đạo đức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77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2B8045-EE76-439C-BF02-E5718D6DA9B6}"/>
              </a:ext>
            </a:extLst>
          </p:cNvPr>
          <p:cNvGrpSpPr/>
          <p:nvPr/>
        </p:nvGrpSpPr>
        <p:grpSpPr>
          <a:xfrm>
            <a:off x="168370" y="1187319"/>
            <a:ext cx="11485642" cy="3762375"/>
            <a:chOff x="168370" y="2829508"/>
            <a:chExt cx="11485642" cy="37623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63F7A1-8143-41D4-A44A-572A99E8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E77ACC4-4EF2-404D-AA82-8E261D7D5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0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8372" y="3006461"/>
            <a:ext cx="2336817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704429"/>
            <a:ext cx="7818554" cy="38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366</Words>
  <Application>Microsoft Office PowerPoint</Application>
  <PresentationFormat>Widescreen</PresentationFormat>
  <Paragraphs>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HP001 4 hàng</vt:lpstr>
      <vt:lpstr>HP001 4 hang 1 ô ly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61</cp:revision>
  <dcterms:created xsi:type="dcterms:W3CDTF">2021-06-11T02:39:36Z</dcterms:created>
  <dcterms:modified xsi:type="dcterms:W3CDTF">2023-03-15T03:27:06Z</dcterms:modified>
</cp:coreProperties>
</file>